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8" r:id="rId5"/>
    <p:sldId id="321" r:id="rId6"/>
    <p:sldId id="319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1">
          <p15:clr>
            <a:srgbClr val="A4A3A4"/>
          </p15:clr>
        </p15:guide>
        <p15:guide id="2" pos="5394">
          <p15:clr>
            <a:srgbClr val="A4A3A4"/>
          </p15:clr>
        </p15:guide>
        <p15:guide id="3" pos="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78" y="56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 Smits" userId="e60ef4e3-ed6a-483a-9ecb-d04bd12ed19b" providerId="ADAL" clId="{B12D93B5-808C-4B2F-8D8C-F078BEBFB3D1}"/>
    <pc:docChg chg="custSel addSld delSld modSld">
      <pc:chgData name="Stef Smits" userId="e60ef4e3-ed6a-483a-9ecb-d04bd12ed19b" providerId="ADAL" clId="{B12D93B5-808C-4B2F-8D8C-F078BEBFB3D1}" dt="2022-08-17T11:58:53.448" v="927" actId="6549"/>
      <pc:docMkLst>
        <pc:docMk/>
      </pc:docMkLst>
      <pc:sldChg chg="modSp mod">
        <pc:chgData name="Stef Smits" userId="e60ef4e3-ed6a-483a-9ecb-d04bd12ed19b" providerId="ADAL" clId="{B12D93B5-808C-4B2F-8D8C-F078BEBFB3D1}" dt="2022-08-15T16:15:37.032" v="51" actId="20577"/>
        <pc:sldMkLst>
          <pc:docMk/>
          <pc:sldMk cId="2130838471" sldId="258"/>
        </pc:sldMkLst>
        <pc:spChg chg="mod">
          <ac:chgData name="Stef Smits" userId="e60ef4e3-ed6a-483a-9ecb-d04bd12ed19b" providerId="ADAL" clId="{B12D93B5-808C-4B2F-8D8C-F078BEBFB3D1}" dt="2022-08-15T16:15:37.032" v="51" actId="20577"/>
          <ac:spMkLst>
            <pc:docMk/>
            <pc:sldMk cId="2130838471" sldId="258"/>
            <ac:spMk id="5" creationId="{00000000-0000-0000-0000-000000000000}"/>
          </ac:spMkLst>
        </pc:spChg>
      </pc:sldChg>
      <pc:sldChg chg="del">
        <pc:chgData name="Stef Smits" userId="e60ef4e3-ed6a-483a-9ecb-d04bd12ed19b" providerId="ADAL" clId="{B12D93B5-808C-4B2F-8D8C-F078BEBFB3D1}" dt="2022-08-15T16:14:30.426" v="31" actId="47"/>
        <pc:sldMkLst>
          <pc:docMk/>
          <pc:sldMk cId="423332022" sldId="299"/>
        </pc:sldMkLst>
      </pc:sldChg>
      <pc:sldChg chg="del">
        <pc:chgData name="Stef Smits" userId="e60ef4e3-ed6a-483a-9ecb-d04bd12ed19b" providerId="ADAL" clId="{B12D93B5-808C-4B2F-8D8C-F078BEBFB3D1}" dt="2022-08-15T16:14:31.047" v="32" actId="47"/>
        <pc:sldMkLst>
          <pc:docMk/>
          <pc:sldMk cId="2688431156" sldId="300"/>
        </pc:sldMkLst>
      </pc:sldChg>
      <pc:sldChg chg="modSp del mod">
        <pc:chgData name="Stef Smits" userId="e60ef4e3-ed6a-483a-9ecb-d04bd12ed19b" providerId="ADAL" clId="{B12D93B5-808C-4B2F-8D8C-F078BEBFB3D1}" dt="2022-08-15T16:19:00.538" v="575" actId="47"/>
        <pc:sldMkLst>
          <pc:docMk/>
          <pc:sldMk cId="1485116619" sldId="301"/>
        </pc:sldMkLst>
        <pc:spChg chg="mod">
          <ac:chgData name="Stef Smits" userId="e60ef4e3-ed6a-483a-9ecb-d04bd12ed19b" providerId="ADAL" clId="{B12D93B5-808C-4B2F-8D8C-F078BEBFB3D1}" dt="2022-08-15T16:18:55.668" v="574" actId="20577"/>
          <ac:spMkLst>
            <pc:docMk/>
            <pc:sldMk cId="1485116619" sldId="301"/>
            <ac:spMk id="3" creationId="{6407D691-800A-4140-AACC-BC349EE7FC11}"/>
          </ac:spMkLst>
        </pc:spChg>
      </pc:sldChg>
      <pc:sldChg chg="modSp mod">
        <pc:chgData name="Stef Smits" userId="e60ef4e3-ed6a-483a-9ecb-d04bd12ed19b" providerId="ADAL" clId="{B12D93B5-808C-4B2F-8D8C-F078BEBFB3D1}" dt="2022-08-15T16:20:36.762" v="909" actId="20577"/>
        <pc:sldMkLst>
          <pc:docMk/>
          <pc:sldMk cId="3391385136" sldId="319"/>
        </pc:sldMkLst>
        <pc:spChg chg="mod">
          <ac:chgData name="Stef Smits" userId="e60ef4e3-ed6a-483a-9ecb-d04bd12ed19b" providerId="ADAL" clId="{B12D93B5-808C-4B2F-8D8C-F078BEBFB3D1}" dt="2022-08-15T16:19:11.441" v="578"/>
          <ac:spMkLst>
            <pc:docMk/>
            <pc:sldMk cId="3391385136" sldId="319"/>
            <ac:spMk id="2" creationId="{3B50B225-48DA-4A0D-B1FA-E784B20682B2}"/>
          </ac:spMkLst>
        </pc:spChg>
        <pc:spChg chg="mod">
          <ac:chgData name="Stef Smits" userId="e60ef4e3-ed6a-483a-9ecb-d04bd12ed19b" providerId="ADAL" clId="{B12D93B5-808C-4B2F-8D8C-F078BEBFB3D1}" dt="2022-08-15T16:20:36.762" v="909" actId="20577"/>
          <ac:spMkLst>
            <pc:docMk/>
            <pc:sldMk cId="3391385136" sldId="319"/>
            <ac:spMk id="3" creationId="{7BF630F1-AB27-49F6-904E-45C8F50F3CEA}"/>
          </ac:spMkLst>
        </pc:spChg>
      </pc:sldChg>
      <pc:sldChg chg="modSp mod">
        <pc:chgData name="Stef Smits" userId="e60ef4e3-ed6a-483a-9ecb-d04bd12ed19b" providerId="ADAL" clId="{B12D93B5-808C-4B2F-8D8C-F078BEBFB3D1}" dt="2022-08-17T11:58:53.448" v="927" actId="6549"/>
        <pc:sldMkLst>
          <pc:docMk/>
          <pc:sldMk cId="2891656653" sldId="321"/>
        </pc:sldMkLst>
        <pc:spChg chg="mod">
          <ac:chgData name="Stef Smits" userId="e60ef4e3-ed6a-483a-9ecb-d04bd12ed19b" providerId="ADAL" clId="{B12D93B5-808C-4B2F-8D8C-F078BEBFB3D1}" dt="2022-08-17T11:58:53.448" v="927" actId="6549"/>
          <ac:spMkLst>
            <pc:docMk/>
            <pc:sldMk cId="2891656653" sldId="321"/>
            <ac:spMk id="3" creationId="{391937E8-EF42-4A37-AF8E-11FC549F9D76}"/>
          </ac:spMkLst>
        </pc:spChg>
      </pc:sldChg>
      <pc:sldChg chg="new del">
        <pc:chgData name="Stef Smits" userId="e60ef4e3-ed6a-483a-9ecb-d04bd12ed19b" providerId="ADAL" clId="{B12D93B5-808C-4B2F-8D8C-F078BEBFB3D1}" dt="2022-08-15T16:15:39.493" v="52" actId="47"/>
        <pc:sldMkLst>
          <pc:docMk/>
          <pc:sldMk cId="2944520732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/>
              <a:t>Click to add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info@ircwash.org 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endParaRPr lang="en-GB" sz="1000" b="0" i="0" dirty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 presentation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 presentation 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17/08/2022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/>
              <a:t>example presentation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17/08/2022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17/08/2022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  <p:sldLayoutId id="214748366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 Smits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 of trainers 4: </a:t>
            </a:r>
            <a:r>
              <a:rPr lang="en-GB" dirty="0"/>
              <a:t>Multiple-Use Services: combining domestic water supply and irrigation systems smartly</a:t>
            </a:r>
          </a:p>
          <a:p>
            <a:r>
              <a:rPr lang="en-GB" dirty="0"/>
              <a:t>Topic 3.2: Assignment: opportunities for service delivery models for 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D2F9-625B-4CA8-8703-03F7A26C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37E8-EF42-4A37-AF8E-11FC549F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9" y="1972800"/>
            <a:ext cx="7980363" cy="3945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identify the main characteristics of the service delivery models in the area and assess opportunities and barriers for applying a MUS approach under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On the basis of interviews with key stakeholders in the area: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Community-based service providers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FIPAG/AIAS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ARA SUL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ISEP</a:t>
            </a:r>
            <a:endParaRPr lang="en-GB" sz="18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 the interviews seek to get insight into: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Characteristics of the main service delivery models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Perspectives of stakeholders on MUS approach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Assess potential and limitations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5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B225-48DA-4A0D-B1FA-E784B206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30F1-AB27-49F6-904E-45C8F50F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9" y="1972800"/>
            <a:ext cx="7980363" cy="3945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Steps: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Identify and confirm the key actors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Prepare open interview questions for them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Do the interviews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Prepare a short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Reporting back: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On the stakeholder identification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On the type of interview questions asked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Followed by synthesis discussion</a:t>
            </a:r>
          </a:p>
        </p:txBody>
      </p:sp>
    </p:spTree>
    <p:extLst>
      <p:ext uri="{BB962C8B-B14F-4D97-AF65-F5344CB8AC3E}">
        <p14:creationId xmlns:p14="http://schemas.microsoft.com/office/powerpoint/2010/main" val="339138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811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2016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ff87ac-0ccd-41fb-b80d-85afe299a530">
      <UserInfo>
        <DisplayName>Petra Brussee</DisplayName>
        <AccountId>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627a7053-1cc3-4371-8e31-ed9cf4fd18ea">
      <Terms xmlns="http://schemas.microsoft.com/office/infopath/2007/PartnerControls"/>
    </lcf76f155ced4ddcb4097134ff3c332f>
    <TaxCatchAll xmlns="a4ff87ac-0ccd-41fb-b80d-85afe299a5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64FBBA1A5D047955E272D3B9BA6E7" ma:contentTypeVersion="18" ma:contentTypeDescription="Create a new document." ma:contentTypeScope="" ma:versionID="a88b08ced7b8771c6347b9c44d70263a">
  <xsd:schema xmlns:xsd="http://www.w3.org/2001/XMLSchema" xmlns:xs="http://www.w3.org/2001/XMLSchema" xmlns:p="http://schemas.microsoft.com/office/2006/metadata/properties" xmlns:ns1="http://schemas.microsoft.com/sharepoint/v3" xmlns:ns2="627a7053-1cc3-4371-8e31-ed9cf4fd18ea" xmlns:ns3="a4ff87ac-0ccd-41fb-b80d-85afe299a530" targetNamespace="http://schemas.microsoft.com/office/2006/metadata/properties" ma:root="true" ma:fieldsID="3ebd9bc883d580ae625b0db121432462" ns1:_="" ns2:_="" ns3:_="">
    <xsd:import namespace="http://schemas.microsoft.com/sharepoint/v3"/>
    <xsd:import namespace="627a7053-1cc3-4371-8e31-ed9cf4fd18ea"/>
    <xsd:import namespace="a4ff87ac-0ccd-41fb-b80d-85afe299a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7053-1cc3-4371-8e31-ed9cf4fd1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f87ac-0ccd-41fb-b80d-85afe299a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a7ee80-fce0-45ab-8b60-f1b4c0bd675e}" ma:internalName="TaxCatchAll" ma:showField="CatchAllData" ma:web="a4ff87ac-0ccd-41fb-b80d-85afe299a5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D6E4D-8122-44C3-821A-3A145CE8B425}">
  <ds:schemaRefs>
    <ds:schemaRef ds:uri="http://schemas.microsoft.com/office/2006/metadata/properties"/>
    <ds:schemaRef ds:uri="http://schemas.microsoft.com/office/infopath/2007/PartnerControls"/>
    <ds:schemaRef ds:uri="a4ff87ac-0ccd-41fb-b80d-85afe299a530"/>
    <ds:schemaRef ds:uri="http://schemas.microsoft.com/sharepoint/v3"/>
    <ds:schemaRef ds:uri="627a7053-1cc3-4371-8e31-ed9cf4fd18ea"/>
  </ds:schemaRefs>
</ds:datastoreItem>
</file>

<file path=customXml/itemProps2.xml><?xml version="1.0" encoding="utf-8"?>
<ds:datastoreItem xmlns:ds="http://schemas.openxmlformats.org/officeDocument/2006/customXml" ds:itemID="{B28E7BF8-18FF-4DDA-8077-22413A850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6B0F4-5AC5-4DC8-9812-9391368D5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7a7053-1cc3-4371-8e31-ed9cf4fd18ea"/>
    <ds:schemaRef ds:uri="a4ff87ac-0ccd-41fb-b80d-85afe299a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standard 2022</Template>
  <TotalTime>53</TotalTime>
  <Words>146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Lucida Grande</vt:lpstr>
      <vt:lpstr>VAG Rounded Std Light</vt:lpstr>
      <vt:lpstr>VAG Rounded Std Thin</vt:lpstr>
      <vt:lpstr>PowerPoint presentation 2016</vt:lpstr>
      <vt:lpstr>PowerPoint Presentation</vt:lpstr>
      <vt:lpstr>Assignment</vt:lpstr>
      <vt:lpstr>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 Smits</dc:creator>
  <cp:lastModifiedBy>Stef Smits</cp:lastModifiedBy>
  <cp:revision>3</cp:revision>
  <dcterms:created xsi:type="dcterms:W3CDTF">2022-08-09T14:24:56Z</dcterms:created>
  <dcterms:modified xsi:type="dcterms:W3CDTF">2022-08-17T11:59:00Z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0x0101006E864FBBA1A5D047955E272D3B9BA6E7</vt:lpwstr>
  </property>
  <property fmtid="{D5CDD505-2E9C-101B-9397-08002B2CF9AE}" pid="3" name="Order">
    <vt:r8>57400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