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968" r:id="rId1"/>
  </p:sldMasterIdLst>
  <p:notesMasterIdLst>
    <p:notesMasterId r:id="rId16"/>
  </p:notesMasterIdLst>
  <p:handoutMasterIdLst>
    <p:handoutMasterId r:id="rId17"/>
  </p:handoutMasterIdLst>
  <p:sldIdLst>
    <p:sldId id="424" r:id="rId2"/>
    <p:sldId id="429" r:id="rId3"/>
    <p:sldId id="440" r:id="rId4"/>
    <p:sldId id="430" r:id="rId5"/>
    <p:sldId id="431" r:id="rId6"/>
    <p:sldId id="432" r:id="rId7"/>
    <p:sldId id="433" r:id="rId8"/>
    <p:sldId id="434" r:id="rId9"/>
    <p:sldId id="435" r:id="rId10"/>
    <p:sldId id="436" r:id="rId11"/>
    <p:sldId id="437" r:id="rId12"/>
    <p:sldId id="438" r:id="rId13"/>
    <p:sldId id="439" r:id="rId14"/>
    <p:sldId id="442" r:id="rId15"/>
  </p:sldIdLst>
  <p:sldSz cx="12192000" cy="6858000"/>
  <p:notesSz cx="9144000" cy="6858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319" userDrawn="1">
          <p15:clr>
            <a:srgbClr val="A4A3A4"/>
          </p15:clr>
        </p15:guide>
        <p15:guide id="2" orient="horz" pos="980" userDrawn="1">
          <p15:clr>
            <a:srgbClr val="A4A3A4"/>
          </p15:clr>
        </p15:guide>
        <p15:guide id="3" orient="horz" pos="346" userDrawn="1">
          <p15:clr>
            <a:srgbClr val="A4A3A4"/>
          </p15:clr>
        </p15:guide>
        <p15:guide id="4" orient="horz" pos="1616" userDrawn="1">
          <p15:clr>
            <a:srgbClr val="A4A3A4"/>
          </p15:clr>
        </p15:guide>
        <p15:guide id="5" pos="7468" userDrawn="1">
          <p15:clr>
            <a:srgbClr val="A4A3A4"/>
          </p15:clr>
        </p15:guide>
        <p15:guide id="6" pos="3868" userDrawn="1">
          <p15:clr>
            <a:srgbClr val="A4A3A4"/>
          </p15:clr>
        </p15:guide>
        <p15:guide id="7" pos="21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FEE"/>
    <a:srgbClr val="0092D0"/>
    <a:srgbClr val="002D6D"/>
    <a:srgbClr val="0092D1"/>
    <a:srgbClr val="00B7EB"/>
    <a:srgbClr val="385D8A"/>
    <a:srgbClr val="6699FF"/>
    <a:srgbClr val="00B7EA"/>
    <a:srgbClr val="00B0F0"/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 autoAdjust="0"/>
  </p:normalViewPr>
  <p:slideViewPr>
    <p:cSldViewPr snapToObjects="1">
      <p:cViewPr varScale="1">
        <p:scale>
          <a:sx n="79" d="100"/>
          <a:sy n="79" d="100"/>
        </p:scale>
        <p:origin x="730" y="72"/>
      </p:cViewPr>
      <p:guideLst>
        <p:guide orient="horz" pos="4319"/>
        <p:guide orient="horz" pos="980"/>
        <p:guide orient="horz" pos="346"/>
        <p:guide orient="horz" pos="1616"/>
        <p:guide pos="7468"/>
        <p:guide pos="3868"/>
        <p:guide pos="21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59" d="100"/>
        <a:sy n="59" d="100"/>
      </p:scale>
      <p:origin x="0" y="0"/>
    </p:cViewPr>
  </p:sorterViewPr>
  <p:notesViewPr>
    <p:cSldViewPr snapToGrid="0" snapToObjects="1" showGuides="1">
      <p:cViewPr varScale="1">
        <p:scale>
          <a:sx n="104" d="100"/>
          <a:sy n="104" d="100"/>
        </p:scale>
        <p:origin x="-2168" y="-104"/>
      </p:cViewPr>
      <p:guideLst>
        <p:guide orient="horz" pos="2160"/>
        <p:guide pos="288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3A1997D-EC92-446F-81CD-6C59A802ADB8}" type="doc">
      <dgm:prSet loTypeId="urn:microsoft.com/office/officeart/2005/8/layout/arrow3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765FAFE-F2AB-4D93-A11B-E0D2494F0D49}">
      <dgm:prSet phldrT="[Text]" custT="1"/>
      <dgm:spPr/>
      <dgm:t>
        <a:bodyPr/>
        <a:lstStyle/>
        <a:p>
          <a:r>
            <a:rPr lang="nl-NL" sz="4400" dirty="0" err="1"/>
            <a:t>Motivations</a:t>
          </a:r>
          <a:endParaRPr lang="nl-NL" sz="4400" dirty="0"/>
        </a:p>
        <a:p>
          <a:r>
            <a:rPr lang="nl-NL" sz="2400" dirty="0"/>
            <a:t>Goals and </a:t>
          </a:r>
          <a:r>
            <a:rPr lang="nl-NL" sz="2400" dirty="0" err="1"/>
            <a:t>ambitions</a:t>
          </a:r>
          <a:endParaRPr lang="nl-NL" sz="2400" dirty="0"/>
        </a:p>
        <a:p>
          <a:r>
            <a:rPr lang="nl-NL" sz="2400" dirty="0" err="1"/>
            <a:t>Tasks</a:t>
          </a:r>
          <a:r>
            <a:rPr lang="nl-NL" sz="2400" dirty="0"/>
            <a:t> and </a:t>
          </a:r>
          <a:r>
            <a:rPr lang="nl-NL" sz="2400" dirty="0" err="1"/>
            <a:t>responsibilities</a:t>
          </a:r>
          <a:br>
            <a:rPr lang="nl-NL" sz="4400" dirty="0"/>
          </a:br>
          <a:endParaRPr lang="en-US" sz="4400" dirty="0"/>
        </a:p>
      </dgm:t>
    </dgm:pt>
    <dgm:pt modelId="{596DA4D5-6A3E-447C-9153-C6EBA9468849}" type="parTrans" cxnId="{F2BF36AD-524B-4B52-9C33-AABA42A25220}">
      <dgm:prSet/>
      <dgm:spPr/>
      <dgm:t>
        <a:bodyPr/>
        <a:lstStyle/>
        <a:p>
          <a:endParaRPr lang="en-US"/>
        </a:p>
      </dgm:t>
    </dgm:pt>
    <dgm:pt modelId="{DA9D3B1E-F924-47DD-BF16-9C21658DF035}" type="sibTrans" cxnId="{F2BF36AD-524B-4B52-9C33-AABA42A25220}">
      <dgm:prSet/>
      <dgm:spPr/>
      <dgm:t>
        <a:bodyPr/>
        <a:lstStyle/>
        <a:p>
          <a:endParaRPr lang="en-US"/>
        </a:p>
      </dgm:t>
    </dgm:pt>
    <dgm:pt modelId="{3B815F8F-78B1-4FC9-954E-38C6086C6231}">
      <dgm:prSet phldrT="[Text]" custT="1"/>
      <dgm:spPr/>
      <dgm:t>
        <a:bodyPr/>
        <a:lstStyle/>
        <a:p>
          <a:r>
            <a:rPr lang="nl-NL" sz="4400" dirty="0" err="1"/>
            <a:t>Abilities</a:t>
          </a:r>
          <a:br>
            <a:rPr lang="nl-NL" sz="2200" dirty="0"/>
          </a:br>
          <a:r>
            <a:rPr lang="nl-NL" sz="2200" dirty="0"/>
            <a:t>Financial</a:t>
          </a:r>
          <a:br>
            <a:rPr lang="nl-NL" sz="2200" dirty="0"/>
          </a:br>
          <a:r>
            <a:rPr lang="nl-NL" sz="2200" dirty="0" err="1"/>
            <a:t>Institutional</a:t>
          </a:r>
          <a:br>
            <a:rPr lang="nl-NL" sz="2200" dirty="0"/>
          </a:br>
          <a:r>
            <a:rPr lang="nl-NL" sz="2200" dirty="0" err="1"/>
            <a:t>Technical</a:t>
          </a:r>
          <a:br>
            <a:rPr lang="nl-NL" sz="2200" dirty="0"/>
          </a:br>
          <a:r>
            <a:rPr lang="nl-NL" sz="2200" dirty="0" err="1"/>
            <a:t>Social</a:t>
          </a:r>
          <a:endParaRPr lang="en-US" sz="2200" dirty="0"/>
        </a:p>
      </dgm:t>
    </dgm:pt>
    <dgm:pt modelId="{33F7E5E7-AC21-469B-B3EC-A7A2E8631928}" type="parTrans" cxnId="{6920E329-C1C6-40C9-894C-849B3BF85CB6}">
      <dgm:prSet/>
      <dgm:spPr/>
      <dgm:t>
        <a:bodyPr/>
        <a:lstStyle/>
        <a:p>
          <a:endParaRPr lang="en-US"/>
        </a:p>
      </dgm:t>
    </dgm:pt>
    <dgm:pt modelId="{23FE65C0-9260-430D-B3D1-EB4B727C9635}" type="sibTrans" cxnId="{6920E329-C1C6-40C9-894C-849B3BF85CB6}">
      <dgm:prSet/>
      <dgm:spPr/>
      <dgm:t>
        <a:bodyPr/>
        <a:lstStyle/>
        <a:p>
          <a:endParaRPr lang="en-US"/>
        </a:p>
      </dgm:t>
    </dgm:pt>
    <dgm:pt modelId="{44890967-9397-4D9F-988A-DDC2E4806263}" type="pres">
      <dgm:prSet presAssocID="{73A1997D-EC92-446F-81CD-6C59A802ADB8}" presName="compositeShape" presStyleCnt="0">
        <dgm:presLayoutVars>
          <dgm:chMax val="2"/>
          <dgm:dir/>
          <dgm:resizeHandles val="exact"/>
        </dgm:presLayoutVars>
      </dgm:prSet>
      <dgm:spPr/>
    </dgm:pt>
    <dgm:pt modelId="{9FCD4353-9CEB-49CD-8F1F-D61AEA9D3069}" type="pres">
      <dgm:prSet presAssocID="{73A1997D-EC92-446F-81CD-6C59A802ADB8}" presName="divider" presStyleLbl="fgShp" presStyleIdx="0" presStyleCnt="1"/>
      <dgm:spPr/>
    </dgm:pt>
    <dgm:pt modelId="{79D8357F-5AA2-4567-8905-35AED34FF26A}" type="pres">
      <dgm:prSet presAssocID="{E765FAFE-F2AB-4D93-A11B-E0D2494F0D49}" presName="downArrow" presStyleLbl="node1" presStyleIdx="0" presStyleCnt="2"/>
      <dgm:spPr/>
    </dgm:pt>
    <dgm:pt modelId="{4E92FA6A-0644-4E88-BBA6-5E1E9729E4BB}" type="pres">
      <dgm:prSet presAssocID="{E765FAFE-F2AB-4D93-A11B-E0D2494F0D49}" presName="downArrowText" presStyleLbl="revTx" presStyleIdx="0" presStyleCnt="2" custScaleX="159028">
        <dgm:presLayoutVars>
          <dgm:bulletEnabled val="1"/>
        </dgm:presLayoutVars>
      </dgm:prSet>
      <dgm:spPr/>
    </dgm:pt>
    <dgm:pt modelId="{8D1B2FA3-4C22-4125-ADAE-A1F04B58B818}" type="pres">
      <dgm:prSet presAssocID="{3B815F8F-78B1-4FC9-954E-38C6086C6231}" presName="upArrow" presStyleLbl="node1" presStyleIdx="1" presStyleCnt="2"/>
      <dgm:spPr/>
    </dgm:pt>
    <dgm:pt modelId="{415BA862-3176-4354-96A1-20D8BA5CB025}" type="pres">
      <dgm:prSet presAssocID="{3B815F8F-78B1-4FC9-954E-38C6086C6231}" presName="upArrowText" presStyleLbl="revTx" presStyleIdx="1" presStyleCnt="2">
        <dgm:presLayoutVars>
          <dgm:bulletEnabled val="1"/>
        </dgm:presLayoutVars>
      </dgm:prSet>
      <dgm:spPr/>
    </dgm:pt>
  </dgm:ptLst>
  <dgm:cxnLst>
    <dgm:cxn modelId="{6920E329-C1C6-40C9-894C-849B3BF85CB6}" srcId="{73A1997D-EC92-446F-81CD-6C59A802ADB8}" destId="{3B815F8F-78B1-4FC9-954E-38C6086C6231}" srcOrd="1" destOrd="0" parTransId="{33F7E5E7-AC21-469B-B3EC-A7A2E8631928}" sibTransId="{23FE65C0-9260-430D-B3D1-EB4B727C9635}"/>
    <dgm:cxn modelId="{6C58154E-1505-46A7-B45C-B44CC5FBA4AA}" type="presOf" srcId="{E765FAFE-F2AB-4D93-A11B-E0D2494F0D49}" destId="{4E92FA6A-0644-4E88-BBA6-5E1E9729E4BB}" srcOrd="0" destOrd="0" presId="urn:microsoft.com/office/officeart/2005/8/layout/arrow3"/>
    <dgm:cxn modelId="{F2BF36AD-524B-4B52-9C33-AABA42A25220}" srcId="{73A1997D-EC92-446F-81CD-6C59A802ADB8}" destId="{E765FAFE-F2AB-4D93-A11B-E0D2494F0D49}" srcOrd="0" destOrd="0" parTransId="{596DA4D5-6A3E-447C-9153-C6EBA9468849}" sibTransId="{DA9D3B1E-F924-47DD-BF16-9C21658DF035}"/>
    <dgm:cxn modelId="{35C67ABD-AF10-48BF-BCE2-F393E2FDCED8}" type="presOf" srcId="{3B815F8F-78B1-4FC9-954E-38C6086C6231}" destId="{415BA862-3176-4354-96A1-20D8BA5CB025}" srcOrd="0" destOrd="0" presId="urn:microsoft.com/office/officeart/2005/8/layout/arrow3"/>
    <dgm:cxn modelId="{306AACE6-AB5B-47AC-B2AD-305DD62FB12B}" type="presOf" srcId="{73A1997D-EC92-446F-81CD-6C59A802ADB8}" destId="{44890967-9397-4D9F-988A-DDC2E4806263}" srcOrd="0" destOrd="0" presId="urn:microsoft.com/office/officeart/2005/8/layout/arrow3"/>
    <dgm:cxn modelId="{0B0A983E-5917-427F-B5E0-B32F3B863CB3}" type="presParOf" srcId="{44890967-9397-4D9F-988A-DDC2E4806263}" destId="{9FCD4353-9CEB-49CD-8F1F-D61AEA9D3069}" srcOrd="0" destOrd="0" presId="urn:microsoft.com/office/officeart/2005/8/layout/arrow3"/>
    <dgm:cxn modelId="{FC81D26E-4675-4158-9825-AF84D68B98D5}" type="presParOf" srcId="{44890967-9397-4D9F-988A-DDC2E4806263}" destId="{79D8357F-5AA2-4567-8905-35AED34FF26A}" srcOrd="1" destOrd="0" presId="urn:microsoft.com/office/officeart/2005/8/layout/arrow3"/>
    <dgm:cxn modelId="{163BD3D7-D1AD-48CA-9716-091D741BCC36}" type="presParOf" srcId="{44890967-9397-4D9F-988A-DDC2E4806263}" destId="{4E92FA6A-0644-4E88-BBA6-5E1E9729E4BB}" srcOrd="2" destOrd="0" presId="urn:microsoft.com/office/officeart/2005/8/layout/arrow3"/>
    <dgm:cxn modelId="{C89CBCE6-9725-4C7F-A1A1-B93EC202883D}" type="presParOf" srcId="{44890967-9397-4D9F-988A-DDC2E4806263}" destId="{8D1B2FA3-4C22-4125-ADAE-A1F04B58B818}" srcOrd="3" destOrd="0" presId="urn:microsoft.com/office/officeart/2005/8/layout/arrow3"/>
    <dgm:cxn modelId="{21622F17-3132-48DE-8276-F198D8F408E6}" type="presParOf" srcId="{44890967-9397-4D9F-988A-DDC2E4806263}" destId="{415BA862-3176-4354-96A1-20D8BA5CB025}" srcOrd="4" destOrd="0" presId="urn:microsoft.com/office/officeart/2005/8/layout/arrow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3A1997D-EC92-446F-81CD-6C59A802ADB8}" type="doc">
      <dgm:prSet loTypeId="urn:microsoft.com/office/officeart/2005/8/layout/arrow3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765FAFE-F2AB-4D93-A11B-E0D2494F0D49}">
      <dgm:prSet phldrT="[Text]"/>
      <dgm:spPr/>
      <dgm:t>
        <a:bodyPr/>
        <a:lstStyle/>
        <a:p>
          <a:r>
            <a:rPr lang="nl-NL" dirty="0" err="1"/>
            <a:t>Motivations</a:t>
          </a:r>
          <a:endParaRPr lang="en-US" dirty="0"/>
        </a:p>
      </dgm:t>
    </dgm:pt>
    <dgm:pt modelId="{596DA4D5-6A3E-447C-9153-C6EBA9468849}" type="parTrans" cxnId="{F2BF36AD-524B-4B52-9C33-AABA42A25220}">
      <dgm:prSet/>
      <dgm:spPr/>
      <dgm:t>
        <a:bodyPr/>
        <a:lstStyle/>
        <a:p>
          <a:endParaRPr lang="en-US"/>
        </a:p>
      </dgm:t>
    </dgm:pt>
    <dgm:pt modelId="{DA9D3B1E-F924-47DD-BF16-9C21658DF035}" type="sibTrans" cxnId="{F2BF36AD-524B-4B52-9C33-AABA42A25220}">
      <dgm:prSet/>
      <dgm:spPr/>
      <dgm:t>
        <a:bodyPr/>
        <a:lstStyle/>
        <a:p>
          <a:endParaRPr lang="en-US"/>
        </a:p>
      </dgm:t>
    </dgm:pt>
    <dgm:pt modelId="{3B815F8F-78B1-4FC9-954E-38C6086C6231}">
      <dgm:prSet phldrT="[Text]"/>
      <dgm:spPr/>
      <dgm:t>
        <a:bodyPr/>
        <a:lstStyle/>
        <a:p>
          <a:r>
            <a:rPr lang="nl-NL" dirty="0" err="1"/>
            <a:t>Abilities</a:t>
          </a:r>
          <a:endParaRPr lang="en-US" dirty="0"/>
        </a:p>
      </dgm:t>
    </dgm:pt>
    <dgm:pt modelId="{33F7E5E7-AC21-469B-B3EC-A7A2E8631928}" type="parTrans" cxnId="{6920E329-C1C6-40C9-894C-849B3BF85CB6}">
      <dgm:prSet/>
      <dgm:spPr/>
      <dgm:t>
        <a:bodyPr/>
        <a:lstStyle/>
        <a:p>
          <a:endParaRPr lang="en-US"/>
        </a:p>
      </dgm:t>
    </dgm:pt>
    <dgm:pt modelId="{23FE65C0-9260-430D-B3D1-EB4B727C9635}" type="sibTrans" cxnId="{6920E329-C1C6-40C9-894C-849B3BF85CB6}">
      <dgm:prSet/>
      <dgm:spPr/>
      <dgm:t>
        <a:bodyPr/>
        <a:lstStyle/>
        <a:p>
          <a:endParaRPr lang="en-US"/>
        </a:p>
      </dgm:t>
    </dgm:pt>
    <dgm:pt modelId="{44890967-9397-4D9F-988A-DDC2E4806263}" type="pres">
      <dgm:prSet presAssocID="{73A1997D-EC92-446F-81CD-6C59A802ADB8}" presName="compositeShape" presStyleCnt="0">
        <dgm:presLayoutVars>
          <dgm:chMax val="2"/>
          <dgm:dir/>
          <dgm:resizeHandles val="exact"/>
        </dgm:presLayoutVars>
      </dgm:prSet>
      <dgm:spPr/>
    </dgm:pt>
    <dgm:pt modelId="{9FCD4353-9CEB-49CD-8F1F-D61AEA9D3069}" type="pres">
      <dgm:prSet presAssocID="{73A1997D-EC92-446F-81CD-6C59A802ADB8}" presName="divider" presStyleLbl="fgShp" presStyleIdx="0" presStyleCnt="1"/>
      <dgm:spPr/>
    </dgm:pt>
    <dgm:pt modelId="{79D8357F-5AA2-4567-8905-35AED34FF26A}" type="pres">
      <dgm:prSet presAssocID="{E765FAFE-F2AB-4D93-A11B-E0D2494F0D49}" presName="downArrow" presStyleLbl="node1" presStyleIdx="0" presStyleCnt="2"/>
      <dgm:spPr/>
    </dgm:pt>
    <dgm:pt modelId="{4E92FA6A-0644-4E88-BBA6-5E1E9729E4BB}" type="pres">
      <dgm:prSet presAssocID="{E765FAFE-F2AB-4D93-A11B-E0D2494F0D49}" presName="downArrowText" presStyleLbl="revTx" presStyleIdx="0" presStyleCnt="2">
        <dgm:presLayoutVars>
          <dgm:bulletEnabled val="1"/>
        </dgm:presLayoutVars>
      </dgm:prSet>
      <dgm:spPr/>
    </dgm:pt>
    <dgm:pt modelId="{8D1B2FA3-4C22-4125-ADAE-A1F04B58B818}" type="pres">
      <dgm:prSet presAssocID="{3B815F8F-78B1-4FC9-954E-38C6086C6231}" presName="upArrow" presStyleLbl="node1" presStyleIdx="1" presStyleCnt="2"/>
      <dgm:spPr/>
    </dgm:pt>
    <dgm:pt modelId="{415BA862-3176-4354-96A1-20D8BA5CB025}" type="pres">
      <dgm:prSet presAssocID="{3B815F8F-78B1-4FC9-954E-38C6086C6231}" presName="upArrowText" presStyleLbl="revTx" presStyleIdx="1" presStyleCnt="2">
        <dgm:presLayoutVars>
          <dgm:bulletEnabled val="1"/>
        </dgm:presLayoutVars>
      </dgm:prSet>
      <dgm:spPr/>
    </dgm:pt>
  </dgm:ptLst>
  <dgm:cxnLst>
    <dgm:cxn modelId="{6920E329-C1C6-40C9-894C-849B3BF85CB6}" srcId="{73A1997D-EC92-446F-81CD-6C59A802ADB8}" destId="{3B815F8F-78B1-4FC9-954E-38C6086C6231}" srcOrd="1" destOrd="0" parTransId="{33F7E5E7-AC21-469B-B3EC-A7A2E8631928}" sibTransId="{23FE65C0-9260-430D-B3D1-EB4B727C9635}"/>
    <dgm:cxn modelId="{5BFC3075-9F53-4E02-9FED-E88C147540B4}" type="presOf" srcId="{E765FAFE-F2AB-4D93-A11B-E0D2494F0D49}" destId="{4E92FA6A-0644-4E88-BBA6-5E1E9729E4BB}" srcOrd="0" destOrd="0" presId="urn:microsoft.com/office/officeart/2005/8/layout/arrow3"/>
    <dgm:cxn modelId="{A82559AA-1132-4B96-B245-E3005844888D}" type="presOf" srcId="{73A1997D-EC92-446F-81CD-6C59A802ADB8}" destId="{44890967-9397-4D9F-988A-DDC2E4806263}" srcOrd="0" destOrd="0" presId="urn:microsoft.com/office/officeart/2005/8/layout/arrow3"/>
    <dgm:cxn modelId="{F2BF36AD-524B-4B52-9C33-AABA42A25220}" srcId="{73A1997D-EC92-446F-81CD-6C59A802ADB8}" destId="{E765FAFE-F2AB-4D93-A11B-E0D2494F0D49}" srcOrd="0" destOrd="0" parTransId="{596DA4D5-6A3E-447C-9153-C6EBA9468849}" sibTransId="{DA9D3B1E-F924-47DD-BF16-9C21658DF035}"/>
    <dgm:cxn modelId="{012045D5-CDD3-4EC6-98DF-751AF31FF44A}" type="presOf" srcId="{3B815F8F-78B1-4FC9-954E-38C6086C6231}" destId="{415BA862-3176-4354-96A1-20D8BA5CB025}" srcOrd="0" destOrd="0" presId="urn:microsoft.com/office/officeart/2005/8/layout/arrow3"/>
    <dgm:cxn modelId="{39476ACF-7A90-4348-BA9D-712949E8D6E4}" type="presParOf" srcId="{44890967-9397-4D9F-988A-DDC2E4806263}" destId="{9FCD4353-9CEB-49CD-8F1F-D61AEA9D3069}" srcOrd="0" destOrd="0" presId="urn:microsoft.com/office/officeart/2005/8/layout/arrow3"/>
    <dgm:cxn modelId="{39E1881A-2B2F-4B08-A081-96DBFF668ECB}" type="presParOf" srcId="{44890967-9397-4D9F-988A-DDC2E4806263}" destId="{79D8357F-5AA2-4567-8905-35AED34FF26A}" srcOrd="1" destOrd="0" presId="urn:microsoft.com/office/officeart/2005/8/layout/arrow3"/>
    <dgm:cxn modelId="{E15954EC-EE5D-4639-98BC-D057A68D5547}" type="presParOf" srcId="{44890967-9397-4D9F-988A-DDC2E4806263}" destId="{4E92FA6A-0644-4E88-BBA6-5E1E9729E4BB}" srcOrd="2" destOrd="0" presId="urn:microsoft.com/office/officeart/2005/8/layout/arrow3"/>
    <dgm:cxn modelId="{FD1D69EE-801F-4474-80DA-4580AC30F110}" type="presParOf" srcId="{44890967-9397-4D9F-988A-DDC2E4806263}" destId="{8D1B2FA3-4C22-4125-ADAE-A1F04B58B818}" srcOrd="3" destOrd="0" presId="urn:microsoft.com/office/officeart/2005/8/layout/arrow3"/>
    <dgm:cxn modelId="{761E16FC-C4F0-4B48-8909-464F093B9249}" type="presParOf" srcId="{44890967-9397-4D9F-988A-DDC2E4806263}" destId="{415BA862-3176-4354-96A1-20D8BA5CB025}" srcOrd="4" destOrd="0" presId="urn:microsoft.com/office/officeart/2005/8/layout/arrow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3A1997D-EC92-446F-81CD-6C59A802ADB8}" type="doc">
      <dgm:prSet loTypeId="urn:microsoft.com/office/officeart/2005/8/layout/arrow3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765FAFE-F2AB-4D93-A11B-E0D2494F0D49}">
      <dgm:prSet phldrT="[Text]"/>
      <dgm:spPr/>
      <dgm:t>
        <a:bodyPr/>
        <a:lstStyle/>
        <a:p>
          <a:r>
            <a:rPr lang="nl-NL" dirty="0" err="1"/>
            <a:t>Motivations</a:t>
          </a:r>
          <a:endParaRPr lang="en-US" dirty="0"/>
        </a:p>
      </dgm:t>
    </dgm:pt>
    <dgm:pt modelId="{596DA4D5-6A3E-447C-9153-C6EBA9468849}" type="parTrans" cxnId="{F2BF36AD-524B-4B52-9C33-AABA42A25220}">
      <dgm:prSet/>
      <dgm:spPr/>
      <dgm:t>
        <a:bodyPr/>
        <a:lstStyle/>
        <a:p>
          <a:endParaRPr lang="en-US"/>
        </a:p>
      </dgm:t>
    </dgm:pt>
    <dgm:pt modelId="{DA9D3B1E-F924-47DD-BF16-9C21658DF035}" type="sibTrans" cxnId="{F2BF36AD-524B-4B52-9C33-AABA42A25220}">
      <dgm:prSet/>
      <dgm:spPr/>
      <dgm:t>
        <a:bodyPr/>
        <a:lstStyle/>
        <a:p>
          <a:endParaRPr lang="en-US"/>
        </a:p>
      </dgm:t>
    </dgm:pt>
    <dgm:pt modelId="{3B815F8F-78B1-4FC9-954E-38C6086C6231}">
      <dgm:prSet phldrT="[Text]"/>
      <dgm:spPr/>
      <dgm:t>
        <a:bodyPr/>
        <a:lstStyle/>
        <a:p>
          <a:r>
            <a:rPr lang="nl-NL" dirty="0" err="1"/>
            <a:t>Abilities</a:t>
          </a:r>
          <a:endParaRPr lang="en-US" dirty="0"/>
        </a:p>
      </dgm:t>
    </dgm:pt>
    <dgm:pt modelId="{33F7E5E7-AC21-469B-B3EC-A7A2E8631928}" type="parTrans" cxnId="{6920E329-C1C6-40C9-894C-849B3BF85CB6}">
      <dgm:prSet/>
      <dgm:spPr/>
      <dgm:t>
        <a:bodyPr/>
        <a:lstStyle/>
        <a:p>
          <a:endParaRPr lang="en-US"/>
        </a:p>
      </dgm:t>
    </dgm:pt>
    <dgm:pt modelId="{23FE65C0-9260-430D-B3D1-EB4B727C9635}" type="sibTrans" cxnId="{6920E329-C1C6-40C9-894C-849B3BF85CB6}">
      <dgm:prSet/>
      <dgm:spPr/>
      <dgm:t>
        <a:bodyPr/>
        <a:lstStyle/>
        <a:p>
          <a:endParaRPr lang="en-US"/>
        </a:p>
      </dgm:t>
    </dgm:pt>
    <dgm:pt modelId="{44890967-9397-4D9F-988A-DDC2E4806263}" type="pres">
      <dgm:prSet presAssocID="{73A1997D-EC92-446F-81CD-6C59A802ADB8}" presName="compositeShape" presStyleCnt="0">
        <dgm:presLayoutVars>
          <dgm:chMax val="2"/>
          <dgm:dir/>
          <dgm:resizeHandles val="exact"/>
        </dgm:presLayoutVars>
      </dgm:prSet>
      <dgm:spPr/>
    </dgm:pt>
    <dgm:pt modelId="{9FCD4353-9CEB-49CD-8F1F-D61AEA9D3069}" type="pres">
      <dgm:prSet presAssocID="{73A1997D-EC92-446F-81CD-6C59A802ADB8}" presName="divider" presStyleLbl="fgShp" presStyleIdx="0" presStyleCnt="1"/>
      <dgm:spPr/>
    </dgm:pt>
    <dgm:pt modelId="{79D8357F-5AA2-4567-8905-35AED34FF26A}" type="pres">
      <dgm:prSet presAssocID="{E765FAFE-F2AB-4D93-A11B-E0D2494F0D49}" presName="downArrow" presStyleLbl="node1" presStyleIdx="0" presStyleCnt="2"/>
      <dgm:spPr/>
    </dgm:pt>
    <dgm:pt modelId="{4E92FA6A-0644-4E88-BBA6-5E1E9729E4BB}" type="pres">
      <dgm:prSet presAssocID="{E765FAFE-F2AB-4D93-A11B-E0D2494F0D49}" presName="downArrowText" presStyleLbl="revTx" presStyleIdx="0" presStyleCnt="2">
        <dgm:presLayoutVars>
          <dgm:bulletEnabled val="1"/>
        </dgm:presLayoutVars>
      </dgm:prSet>
      <dgm:spPr/>
    </dgm:pt>
    <dgm:pt modelId="{8D1B2FA3-4C22-4125-ADAE-A1F04B58B818}" type="pres">
      <dgm:prSet presAssocID="{3B815F8F-78B1-4FC9-954E-38C6086C6231}" presName="upArrow" presStyleLbl="node1" presStyleIdx="1" presStyleCnt="2"/>
      <dgm:spPr/>
    </dgm:pt>
    <dgm:pt modelId="{415BA862-3176-4354-96A1-20D8BA5CB025}" type="pres">
      <dgm:prSet presAssocID="{3B815F8F-78B1-4FC9-954E-38C6086C6231}" presName="upArrowText" presStyleLbl="revTx" presStyleIdx="1" presStyleCnt="2">
        <dgm:presLayoutVars>
          <dgm:bulletEnabled val="1"/>
        </dgm:presLayoutVars>
      </dgm:prSet>
      <dgm:spPr/>
    </dgm:pt>
  </dgm:ptLst>
  <dgm:cxnLst>
    <dgm:cxn modelId="{6920E329-C1C6-40C9-894C-849B3BF85CB6}" srcId="{73A1997D-EC92-446F-81CD-6C59A802ADB8}" destId="{3B815F8F-78B1-4FC9-954E-38C6086C6231}" srcOrd="1" destOrd="0" parTransId="{33F7E5E7-AC21-469B-B3EC-A7A2E8631928}" sibTransId="{23FE65C0-9260-430D-B3D1-EB4B727C9635}"/>
    <dgm:cxn modelId="{62758365-11E5-4853-846A-A7A8607DE69D}" type="presOf" srcId="{E765FAFE-F2AB-4D93-A11B-E0D2494F0D49}" destId="{4E92FA6A-0644-4E88-BBA6-5E1E9729E4BB}" srcOrd="0" destOrd="0" presId="urn:microsoft.com/office/officeart/2005/8/layout/arrow3"/>
    <dgm:cxn modelId="{F2BF36AD-524B-4B52-9C33-AABA42A25220}" srcId="{73A1997D-EC92-446F-81CD-6C59A802ADB8}" destId="{E765FAFE-F2AB-4D93-A11B-E0D2494F0D49}" srcOrd="0" destOrd="0" parTransId="{596DA4D5-6A3E-447C-9153-C6EBA9468849}" sibTransId="{DA9D3B1E-F924-47DD-BF16-9C21658DF035}"/>
    <dgm:cxn modelId="{18ECB5F0-6280-43D4-9A01-EB96A4B00428}" type="presOf" srcId="{3B815F8F-78B1-4FC9-954E-38C6086C6231}" destId="{415BA862-3176-4354-96A1-20D8BA5CB025}" srcOrd="0" destOrd="0" presId="urn:microsoft.com/office/officeart/2005/8/layout/arrow3"/>
    <dgm:cxn modelId="{B50520F1-7774-49A2-9C1A-822FE730D121}" type="presOf" srcId="{73A1997D-EC92-446F-81CD-6C59A802ADB8}" destId="{44890967-9397-4D9F-988A-DDC2E4806263}" srcOrd="0" destOrd="0" presId="urn:microsoft.com/office/officeart/2005/8/layout/arrow3"/>
    <dgm:cxn modelId="{6A970F86-3937-47C9-A5AF-6E5161B71F83}" type="presParOf" srcId="{44890967-9397-4D9F-988A-DDC2E4806263}" destId="{9FCD4353-9CEB-49CD-8F1F-D61AEA9D3069}" srcOrd="0" destOrd="0" presId="urn:microsoft.com/office/officeart/2005/8/layout/arrow3"/>
    <dgm:cxn modelId="{0CAD3DAF-11EF-44D7-9562-4A16C81691D0}" type="presParOf" srcId="{44890967-9397-4D9F-988A-DDC2E4806263}" destId="{79D8357F-5AA2-4567-8905-35AED34FF26A}" srcOrd="1" destOrd="0" presId="urn:microsoft.com/office/officeart/2005/8/layout/arrow3"/>
    <dgm:cxn modelId="{7AB5DCDF-2AF6-40BC-927D-B35604E42C03}" type="presParOf" srcId="{44890967-9397-4D9F-988A-DDC2E4806263}" destId="{4E92FA6A-0644-4E88-BBA6-5E1E9729E4BB}" srcOrd="2" destOrd="0" presId="urn:microsoft.com/office/officeart/2005/8/layout/arrow3"/>
    <dgm:cxn modelId="{911C15E9-6D2C-4F9D-BF45-FBA0D97140BC}" type="presParOf" srcId="{44890967-9397-4D9F-988A-DDC2E4806263}" destId="{8D1B2FA3-4C22-4125-ADAE-A1F04B58B818}" srcOrd="3" destOrd="0" presId="urn:microsoft.com/office/officeart/2005/8/layout/arrow3"/>
    <dgm:cxn modelId="{8BF03959-721E-459B-ACB7-B36D80312002}" type="presParOf" srcId="{44890967-9397-4D9F-988A-DDC2E4806263}" destId="{415BA862-3176-4354-96A1-20D8BA5CB025}" srcOrd="4" destOrd="0" presId="urn:microsoft.com/office/officeart/2005/8/layout/arrow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73A1997D-EC92-446F-81CD-6C59A802ADB8}" type="doc">
      <dgm:prSet loTypeId="urn:microsoft.com/office/officeart/2005/8/layout/arrow3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765FAFE-F2AB-4D93-A11B-E0D2494F0D49}">
      <dgm:prSet phldrT="[Text]"/>
      <dgm:spPr/>
      <dgm:t>
        <a:bodyPr/>
        <a:lstStyle/>
        <a:p>
          <a:r>
            <a:rPr lang="nl-NL" dirty="0" err="1"/>
            <a:t>Motivations</a:t>
          </a:r>
          <a:endParaRPr lang="en-US" dirty="0"/>
        </a:p>
      </dgm:t>
    </dgm:pt>
    <dgm:pt modelId="{596DA4D5-6A3E-447C-9153-C6EBA9468849}" type="parTrans" cxnId="{F2BF36AD-524B-4B52-9C33-AABA42A25220}">
      <dgm:prSet/>
      <dgm:spPr/>
      <dgm:t>
        <a:bodyPr/>
        <a:lstStyle/>
        <a:p>
          <a:endParaRPr lang="en-US"/>
        </a:p>
      </dgm:t>
    </dgm:pt>
    <dgm:pt modelId="{DA9D3B1E-F924-47DD-BF16-9C21658DF035}" type="sibTrans" cxnId="{F2BF36AD-524B-4B52-9C33-AABA42A25220}">
      <dgm:prSet/>
      <dgm:spPr/>
      <dgm:t>
        <a:bodyPr/>
        <a:lstStyle/>
        <a:p>
          <a:endParaRPr lang="en-US"/>
        </a:p>
      </dgm:t>
    </dgm:pt>
    <dgm:pt modelId="{3B815F8F-78B1-4FC9-954E-38C6086C6231}">
      <dgm:prSet phldrT="[Text]"/>
      <dgm:spPr/>
      <dgm:t>
        <a:bodyPr/>
        <a:lstStyle/>
        <a:p>
          <a:r>
            <a:rPr lang="nl-NL" dirty="0" err="1"/>
            <a:t>Abilities</a:t>
          </a:r>
          <a:endParaRPr lang="en-US" dirty="0"/>
        </a:p>
      </dgm:t>
    </dgm:pt>
    <dgm:pt modelId="{33F7E5E7-AC21-469B-B3EC-A7A2E8631928}" type="parTrans" cxnId="{6920E329-C1C6-40C9-894C-849B3BF85CB6}">
      <dgm:prSet/>
      <dgm:spPr/>
      <dgm:t>
        <a:bodyPr/>
        <a:lstStyle/>
        <a:p>
          <a:endParaRPr lang="en-US"/>
        </a:p>
      </dgm:t>
    </dgm:pt>
    <dgm:pt modelId="{23FE65C0-9260-430D-B3D1-EB4B727C9635}" type="sibTrans" cxnId="{6920E329-C1C6-40C9-894C-849B3BF85CB6}">
      <dgm:prSet/>
      <dgm:spPr/>
      <dgm:t>
        <a:bodyPr/>
        <a:lstStyle/>
        <a:p>
          <a:endParaRPr lang="en-US"/>
        </a:p>
      </dgm:t>
    </dgm:pt>
    <dgm:pt modelId="{44890967-9397-4D9F-988A-DDC2E4806263}" type="pres">
      <dgm:prSet presAssocID="{73A1997D-EC92-446F-81CD-6C59A802ADB8}" presName="compositeShape" presStyleCnt="0">
        <dgm:presLayoutVars>
          <dgm:chMax val="2"/>
          <dgm:dir/>
          <dgm:resizeHandles val="exact"/>
        </dgm:presLayoutVars>
      </dgm:prSet>
      <dgm:spPr/>
    </dgm:pt>
    <dgm:pt modelId="{9FCD4353-9CEB-49CD-8F1F-D61AEA9D3069}" type="pres">
      <dgm:prSet presAssocID="{73A1997D-EC92-446F-81CD-6C59A802ADB8}" presName="divider" presStyleLbl="fgShp" presStyleIdx="0" presStyleCnt="1"/>
      <dgm:spPr/>
    </dgm:pt>
    <dgm:pt modelId="{79D8357F-5AA2-4567-8905-35AED34FF26A}" type="pres">
      <dgm:prSet presAssocID="{E765FAFE-F2AB-4D93-A11B-E0D2494F0D49}" presName="downArrow" presStyleLbl="node1" presStyleIdx="0" presStyleCnt="2"/>
      <dgm:spPr/>
    </dgm:pt>
    <dgm:pt modelId="{4E92FA6A-0644-4E88-BBA6-5E1E9729E4BB}" type="pres">
      <dgm:prSet presAssocID="{E765FAFE-F2AB-4D93-A11B-E0D2494F0D49}" presName="downArrowText" presStyleLbl="revTx" presStyleIdx="0" presStyleCnt="2">
        <dgm:presLayoutVars>
          <dgm:bulletEnabled val="1"/>
        </dgm:presLayoutVars>
      </dgm:prSet>
      <dgm:spPr/>
    </dgm:pt>
    <dgm:pt modelId="{8D1B2FA3-4C22-4125-ADAE-A1F04B58B818}" type="pres">
      <dgm:prSet presAssocID="{3B815F8F-78B1-4FC9-954E-38C6086C6231}" presName="upArrow" presStyleLbl="node1" presStyleIdx="1" presStyleCnt="2"/>
      <dgm:spPr/>
    </dgm:pt>
    <dgm:pt modelId="{415BA862-3176-4354-96A1-20D8BA5CB025}" type="pres">
      <dgm:prSet presAssocID="{3B815F8F-78B1-4FC9-954E-38C6086C6231}" presName="upArrowText" presStyleLbl="revTx" presStyleIdx="1" presStyleCnt="2">
        <dgm:presLayoutVars>
          <dgm:bulletEnabled val="1"/>
        </dgm:presLayoutVars>
      </dgm:prSet>
      <dgm:spPr/>
    </dgm:pt>
  </dgm:ptLst>
  <dgm:cxnLst>
    <dgm:cxn modelId="{D6ED8708-B481-403F-AB58-8422533DC3E7}" type="presOf" srcId="{3B815F8F-78B1-4FC9-954E-38C6086C6231}" destId="{415BA862-3176-4354-96A1-20D8BA5CB025}" srcOrd="0" destOrd="0" presId="urn:microsoft.com/office/officeart/2005/8/layout/arrow3"/>
    <dgm:cxn modelId="{6920E329-C1C6-40C9-894C-849B3BF85CB6}" srcId="{73A1997D-EC92-446F-81CD-6C59A802ADB8}" destId="{3B815F8F-78B1-4FC9-954E-38C6086C6231}" srcOrd="1" destOrd="0" parTransId="{33F7E5E7-AC21-469B-B3EC-A7A2E8631928}" sibTransId="{23FE65C0-9260-430D-B3D1-EB4B727C9635}"/>
    <dgm:cxn modelId="{F2BF36AD-524B-4B52-9C33-AABA42A25220}" srcId="{73A1997D-EC92-446F-81CD-6C59A802ADB8}" destId="{E765FAFE-F2AB-4D93-A11B-E0D2494F0D49}" srcOrd="0" destOrd="0" parTransId="{596DA4D5-6A3E-447C-9153-C6EBA9468849}" sibTransId="{DA9D3B1E-F924-47DD-BF16-9C21658DF035}"/>
    <dgm:cxn modelId="{8DE3CBC1-3230-4C9C-AB79-30DD9B1E68C6}" type="presOf" srcId="{73A1997D-EC92-446F-81CD-6C59A802ADB8}" destId="{44890967-9397-4D9F-988A-DDC2E4806263}" srcOrd="0" destOrd="0" presId="urn:microsoft.com/office/officeart/2005/8/layout/arrow3"/>
    <dgm:cxn modelId="{19394CE7-7B60-4A26-A46E-E5B0BD421854}" type="presOf" srcId="{E765FAFE-F2AB-4D93-A11B-E0D2494F0D49}" destId="{4E92FA6A-0644-4E88-BBA6-5E1E9729E4BB}" srcOrd="0" destOrd="0" presId="urn:microsoft.com/office/officeart/2005/8/layout/arrow3"/>
    <dgm:cxn modelId="{70C36924-1E7C-4EB2-AF12-ADACB63F85C2}" type="presParOf" srcId="{44890967-9397-4D9F-988A-DDC2E4806263}" destId="{9FCD4353-9CEB-49CD-8F1F-D61AEA9D3069}" srcOrd="0" destOrd="0" presId="urn:microsoft.com/office/officeart/2005/8/layout/arrow3"/>
    <dgm:cxn modelId="{8561B385-9D9A-40AD-96E0-4619C33E5DBE}" type="presParOf" srcId="{44890967-9397-4D9F-988A-DDC2E4806263}" destId="{79D8357F-5AA2-4567-8905-35AED34FF26A}" srcOrd="1" destOrd="0" presId="urn:microsoft.com/office/officeart/2005/8/layout/arrow3"/>
    <dgm:cxn modelId="{1DD397FA-CC8F-4619-A018-AF8148BD3265}" type="presParOf" srcId="{44890967-9397-4D9F-988A-DDC2E4806263}" destId="{4E92FA6A-0644-4E88-BBA6-5E1E9729E4BB}" srcOrd="2" destOrd="0" presId="urn:microsoft.com/office/officeart/2005/8/layout/arrow3"/>
    <dgm:cxn modelId="{C748AF5B-3BAD-4F61-B1CA-F0C484C0593D}" type="presParOf" srcId="{44890967-9397-4D9F-988A-DDC2E4806263}" destId="{8D1B2FA3-4C22-4125-ADAE-A1F04B58B818}" srcOrd="3" destOrd="0" presId="urn:microsoft.com/office/officeart/2005/8/layout/arrow3"/>
    <dgm:cxn modelId="{A7A5C4AA-03A7-4F23-AE86-E4323C3B970E}" type="presParOf" srcId="{44890967-9397-4D9F-988A-DDC2E4806263}" destId="{415BA862-3176-4354-96A1-20D8BA5CB025}" srcOrd="4" destOrd="0" presId="urn:microsoft.com/office/officeart/2005/8/layout/arrow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73A1997D-EC92-446F-81CD-6C59A802ADB8}" type="doc">
      <dgm:prSet loTypeId="urn:microsoft.com/office/officeart/2005/8/layout/arrow3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765FAFE-F2AB-4D93-A11B-E0D2494F0D49}">
      <dgm:prSet phldrT="[Text]"/>
      <dgm:spPr/>
      <dgm:t>
        <a:bodyPr/>
        <a:lstStyle/>
        <a:p>
          <a:r>
            <a:rPr lang="nl-NL" dirty="0" err="1"/>
            <a:t>Motivations</a:t>
          </a:r>
          <a:endParaRPr lang="en-US" dirty="0"/>
        </a:p>
      </dgm:t>
    </dgm:pt>
    <dgm:pt modelId="{596DA4D5-6A3E-447C-9153-C6EBA9468849}" type="parTrans" cxnId="{F2BF36AD-524B-4B52-9C33-AABA42A25220}">
      <dgm:prSet/>
      <dgm:spPr/>
      <dgm:t>
        <a:bodyPr/>
        <a:lstStyle/>
        <a:p>
          <a:endParaRPr lang="en-US"/>
        </a:p>
      </dgm:t>
    </dgm:pt>
    <dgm:pt modelId="{DA9D3B1E-F924-47DD-BF16-9C21658DF035}" type="sibTrans" cxnId="{F2BF36AD-524B-4B52-9C33-AABA42A25220}">
      <dgm:prSet/>
      <dgm:spPr/>
      <dgm:t>
        <a:bodyPr/>
        <a:lstStyle/>
        <a:p>
          <a:endParaRPr lang="en-US"/>
        </a:p>
      </dgm:t>
    </dgm:pt>
    <dgm:pt modelId="{3B815F8F-78B1-4FC9-954E-38C6086C6231}">
      <dgm:prSet phldrT="[Text]" custT="1"/>
      <dgm:spPr/>
      <dgm:t>
        <a:bodyPr/>
        <a:lstStyle/>
        <a:p>
          <a:r>
            <a:rPr lang="nl-NL" sz="3600" dirty="0" err="1"/>
            <a:t>Abilities</a:t>
          </a:r>
          <a:endParaRPr lang="nl-NL" sz="3600" dirty="0"/>
        </a:p>
        <a:p>
          <a:r>
            <a:rPr lang="nl-NL" sz="2800" dirty="0" err="1"/>
            <a:t>Affordability</a:t>
          </a:r>
          <a:endParaRPr lang="nl-NL" sz="2800" dirty="0"/>
        </a:p>
        <a:p>
          <a:r>
            <a:rPr lang="nl-NL" sz="2800" dirty="0" err="1"/>
            <a:t>Feasibility</a:t>
          </a:r>
          <a:endParaRPr lang="en-US" sz="2800" dirty="0"/>
        </a:p>
      </dgm:t>
    </dgm:pt>
    <dgm:pt modelId="{33F7E5E7-AC21-469B-B3EC-A7A2E8631928}" type="parTrans" cxnId="{6920E329-C1C6-40C9-894C-849B3BF85CB6}">
      <dgm:prSet/>
      <dgm:spPr/>
      <dgm:t>
        <a:bodyPr/>
        <a:lstStyle/>
        <a:p>
          <a:endParaRPr lang="en-US"/>
        </a:p>
      </dgm:t>
    </dgm:pt>
    <dgm:pt modelId="{23FE65C0-9260-430D-B3D1-EB4B727C9635}" type="sibTrans" cxnId="{6920E329-C1C6-40C9-894C-849B3BF85CB6}">
      <dgm:prSet/>
      <dgm:spPr/>
      <dgm:t>
        <a:bodyPr/>
        <a:lstStyle/>
        <a:p>
          <a:endParaRPr lang="en-US"/>
        </a:p>
      </dgm:t>
    </dgm:pt>
    <dgm:pt modelId="{44890967-9397-4D9F-988A-DDC2E4806263}" type="pres">
      <dgm:prSet presAssocID="{73A1997D-EC92-446F-81CD-6C59A802ADB8}" presName="compositeShape" presStyleCnt="0">
        <dgm:presLayoutVars>
          <dgm:chMax val="2"/>
          <dgm:dir/>
          <dgm:resizeHandles val="exact"/>
        </dgm:presLayoutVars>
      </dgm:prSet>
      <dgm:spPr/>
    </dgm:pt>
    <dgm:pt modelId="{9FCD4353-9CEB-49CD-8F1F-D61AEA9D3069}" type="pres">
      <dgm:prSet presAssocID="{73A1997D-EC92-446F-81CD-6C59A802ADB8}" presName="divider" presStyleLbl="fgShp" presStyleIdx="0" presStyleCnt="1"/>
      <dgm:spPr/>
    </dgm:pt>
    <dgm:pt modelId="{79D8357F-5AA2-4567-8905-35AED34FF26A}" type="pres">
      <dgm:prSet presAssocID="{E765FAFE-F2AB-4D93-A11B-E0D2494F0D49}" presName="downArrow" presStyleLbl="node1" presStyleIdx="0" presStyleCnt="2"/>
      <dgm:spPr/>
    </dgm:pt>
    <dgm:pt modelId="{4E92FA6A-0644-4E88-BBA6-5E1E9729E4BB}" type="pres">
      <dgm:prSet presAssocID="{E765FAFE-F2AB-4D93-A11B-E0D2494F0D49}" presName="downArrowText" presStyleLbl="revTx" presStyleIdx="0" presStyleCnt="2">
        <dgm:presLayoutVars>
          <dgm:bulletEnabled val="1"/>
        </dgm:presLayoutVars>
      </dgm:prSet>
      <dgm:spPr/>
    </dgm:pt>
    <dgm:pt modelId="{8D1B2FA3-4C22-4125-ADAE-A1F04B58B818}" type="pres">
      <dgm:prSet presAssocID="{3B815F8F-78B1-4FC9-954E-38C6086C6231}" presName="upArrow" presStyleLbl="node1" presStyleIdx="1" presStyleCnt="2"/>
      <dgm:spPr/>
    </dgm:pt>
    <dgm:pt modelId="{415BA862-3176-4354-96A1-20D8BA5CB025}" type="pres">
      <dgm:prSet presAssocID="{3B815F8F-78B1-4FC9-954E-38C6086C6231}" presName="upArrowText" presStyleLbl="revTx" presStyleIdx="1" presStyleCnt="2">
        <dgm:presLayoutVars>
          <dgm:bulletEnabled val="1"/>
        </dgm:presLayoutVars>
      </dgm:prSet>
      <dgm:spPr/>
    </dgm:pt>
  </dgm:ptLst>
  <dgm:cxnLst>
    <dgm:cxn modelId="{6920E329-C1C6-40C9-894C-849B3BF85CB6}" srcId="{73A1997D-EC92-446F-81CD-6C59A802ADB8}" destId="{3B815F8F-78B1-4FC9-954E-38C6086C6231}" srcOrd="1" destOrd="0" parTransId="{33F7E5E7-AC21-469B-B3EC-A7A2E8631928}" sibTransId="{23FE65C0-9260-430D-B3D1-EB4B727C9635}"/>
    <dgm:cxn modelId="{380C897C-9D34-4E3A-925C-D5626D991325}" type="presOf" srcId="{73A1997D-EC92-446F-81CD-6C59A802ADB8}" destId="{44890967-9397-4D9F-988A-DDC2E4806263}" srcOrd="0" destOrd="0" presId="urn:microsoft.com/office/officeart/2005/8/layout/arrow3"/>
    <dgm:cxn modelId="{F2BF36AD-524B-4B52-9C33-AABA42A25220}" srcId="{73A1997D-EC92-446F-81CD-6C59A802ADB8}" destId="{E765FAFE-F2AB-4D93-A11B-E0D2494F0D49}" srcOrd="0" destOrd="0" parTransId="{596DA4D5-6A3E-447C-9153-C6EBA9468849}" sibTransId="{DA9D3B1E-F924-47DD-BF16-9C21658DF035}"/>
    <dgm:cxn modelId="{C11B7BBB-5450-4C84-B7D7-056E0B45E8ED}" type="presOf" srcId="{3B815F8F-78B1-4FC9-954E-38C6086C6231}" destId="{415BA862-3176-4354-96A1-20D8BA5CB025}" srcOrd="0" destOrd="0" presId="urn:microsoft.com/office/officeart/2005/8/layout/arrow3"/>
    <dgm:cxn modelId="{A6AA39CB-BD45-453F-A1AE-EBBDD7E761E8}" type="presOf" srcId="{E765FAFE-F2AB-4D93-A11B-E0D2494F0D49}" destId="{4E92FA6A-0644-4E88-BBA6-5E1E9729E4BB}" srcOrd="0" destOrd="0" presId="urn:microsoft.com/office/officeart/2005/8/layout/arrow3"/>
    <dgm:cxn modelId="{C2FB3947-12A4-4A38-9489-0F381B1DD42F}" type="presParOf" srcId="{44890967-9397-4D9F-988A-DDC2E4806263}" destId="{9FCD4353-9CEB-49CD-8F1F-D61AEA9D3069}" srcOrd="0" destOrd="0" presId="urn:microsoft.com/office/officeart/2005/8/layout/arrow3"/>
    <dgm:cxn modelId="{2F77B69F-FD4C-426A-800A-5C6FBF5B43A9}" type="presParOf" srcId="{44890967-9397-4D9F-988A-DDC2E4806263}" destId="{79D8357F-5AA2-4567-8905-35AED34FF26A}" srcOrd="1" destOrd="0" presId="urn:microsoft.com/office/officeart/2005/8/layout/arrow3"/>
    <dgm:cxn modelId="{2C118438-36B8-4609-B396-2B1DCAD63B6D}" type="presParOf" srcId="{44890967-9397-4D9F-988A-DDC2E4806263}" destId="{4E92FA6A-0644-4E88-BBA6-5E1E9729E4BB}" srcOrd="2" destOrd="0" presId="urn:microsoft.com/office/officeart/2005/8/layout/arrow3"/>
    <dgm:cxn modelId="{7FB52052-264C-4424-B10B-CBE781DD471A}" type="presParOf" srcId="{44890967-9397-4D9F-988A-DDC2E4806263}" destId="{8D1B2FA3-4C22-4125-ADAE-A1F04B58B818}" srcOrd="3" destOrd="0" presId="urn:microsoft.com/office/officeart/2005/8/layout/arrow3"/>
    <dgm:cxn modelId="{615A1C27-DB22-4D7D-B709-DEEE213AD819}" type="presParOf" srcId="{44890967-9397-4D9F-988A-DDC2E4806263}" destId="{415BA862-3176-4354-96A1-20D8BA5CB025}" srcOrd="4" destOrd="0" presId="urn:microsoft.com/office/officeart/2005/8/layout/arrow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73A1997D-EC92-446F-81CD-6C59A802ADB8}" type="doc">
      <dgm:prSet loTypeId="urn:microsoft.com/office/officeart/2005/8/layout/arrow3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765FAFE-F2AB-4D93-A11B-E0D2494F0D49}">
      <dgm:prSet phldrT="[Text]"/>
      <dgm:spPr/>
      <dgm:t>
        <a:bodyPr/>
        <a:lstStyle/>
        <a:p>
          <a:r>
            <a:rPr lang="nl-NL" dirty="0" err="1"/>
            <a:t>What</a:t>
          </a:r>
          <a:r>
            <a:rPr lang="nl-NL" dirty="0"/>
            <a:t> </a:t>
          </a:r>
          <a:r>
            <a:rPr lang="nl-NL" dirty="0" err="1"/>
            <a:t>one</a:t>
          </a:r>
          <a:r>
            <a:rPr lang="nl-NL" dirty="0"/>
            <a:t> wants</a:t>
          </a:r>
          <a:endParaRPr lang="en-US" dirty="0"/>
        </a:p>
      </dgm:t>
    </dgm:pt>
    <dgm:pt modelId="{596DA4D5-6A3E-447C-9153-C6EBA9468849}" type="parTrans" cxnId="{F2BF36AD-524B-4B52-9C33-AABA42A25220}">
      <dgm:prSet/>
      <dgm:spPr/>
      <dgm:t>
        <a:bodyPr/>
        <a:lstStyle/>
        <a:p>
          <a:endParaRPr lang="en-US"/>
        </a:p>
      </dgm:t>
    </dgm:pt>
    <dgm:pt modelId="{DA9D3B1E-F924-47DD-BF16-9C21658DF035}" type="sibTrans" cxnId="{F2BF36AD-524B-4B52-9C33-AABA42A25220}">
      <dgm:prSet/>
      <dgm:spPr/>
      <dgm:t>
        <a:bodyPr/>
        <a:lstStyle/>
        <a:p>
          <a:endParaRPr lang="en-US"/>
        </a:p>
      </dgm:t>
    </dgm:pt>
    <dgm:pt modelId="{3B815F8F-78B1-4FC9-954E-38C6086C6231}">
      <dgm:prSet phldrT="[Text]" custT="1"/>
      <dgm:spPr/>
      <dgm:t>
        <a:bodyPr/>
        <a:lstStyle/>
        <a:p>
          <a:r>
            <a:rPr lang="nl-NL" sz="3600" dirty="0" err="1"/>
            <a:t>What</a:t>
          </a:r>
          <a:r>
            <a:rPr lang="nl-NL" sz="3600" dirty="0"/>
            <a:t> </a:t>
          </a:r>
          <a:r>
            <a:rPr lang="nl-NL" sz="3600" dirty="0" err="1"/>
            <a:t>one</a:t>
          </a:r>
          <a:r>
            <a:rPr lang="nl-NL" sz="3600" dirty="0"/>
            <a:t> </a:t>
          </a:r>
          <a:r>
            <a:rPr lang="nl-NL" sz="3600" dirty="0" err="1"/>
            <a:t>can</a:t>
          </a:r>
          <a:endParaRPr lang="en-US" sz="2800" dirty="0"/>
        </a:p>
      </dgm:t>
    </dgm:pt>
    <dgm:pt modelId="{33F7E5E7-AC21-469B-B3EC-A7A2E8631928}" type="parTrans" cxnId="{6920E329-C1C6-40C9-894C-849B3BF85CB6}">
      <dgm:prSet/>
      <dgm:spPr/>
      <dgm:t>
        <a:bodyPr/>
        <a:lstStyle/>
        <a:p>
          <a:endParaRPr lang="en-US"/>
        </a:p>
      </dgm:t>
    </dgm:pt>
    <dgm:pt modelId="{23FE65C0-9260-430D-B3D1-EB4B727C9635}" type="sibTrans" cxnId="{6920E329-C1C6-40C9-894C-849B3BF85CB6}">
      <dgm:prSet/>
      <dgm:spPr/>
      <dgm:t>
        <a:bodyPr/>
        <a:lstStyle/>
        <a:p>
          <a:endParaRPr lang="en-US"/>
        </a:p>
      </dgm:t>
    </dgm:pt>
    <dgm:pt modelId="{44890967-9397-4D9F-988A-DDC2E4806263}" type="pres">
      <dgm:prSet presAssocID="{73A1997D-EC92-446F-81CD-6C59A802ADB8}" presName="compositeShape" presStyleCnt="0">
        <dgm:presLayoutVars>
          <dgm:chMax val="2"/>
          <dgm:dir/>
          <dgm:resizeHandles val="exact"/>
        </dgm:presLayoutVars>
      </dgm:prSet>
      <dgm:spPr/>
    </dgm:pt>
    <dgm:pt modelId="{9FCD4353-9CEB-49CD-8F1F-D61AEA9D3069}" type="pres">
      <dgm:prSet presAssocID="{73A1997D-EC92-446F-81CD-6C59A802ADB8}" presName="divider" presStyleLbl="fgShp" presStyleIdx="0" presStyleCnt="1"/>
      <dgm:spPr/>
    </dgm:pt>
    <dgm:pt modelId="{79D8357F-5AA2-4567-8905-35AED34FF26A}" type="pres">
      <dgm:prSet presAssocID="{E765FAFE-F2AB-4D93-A11B-E0D2494F0D49}" presName="downArrow" presStyleLbl="node1" presStyleIdx="0" presStyleCnt="2"/>
      <dgm:spPr/>
    </dgm:pt>
    <dgm:pt modelId="{4E92FA6A-0644-4E88-BBA6-5E1E9729E4BB}" type="pres">
      <dgm:prSet presAssocID="{E765FAFE-F2AB-4D93-A11B-E0D2494F0D49}" presName="downArrowText" presStyleLbl="revTx" presStyleIdx="0" presStyleCnt="2">
        <dgm:presLayoutVars>
          <dgm:bulletEnabled val="1"/>
        </dgm:presLayoutVars>
      </dgm:prSet>
      <dgm:spPr/>
    </dgm:pt>
    <dgm:pt modelId="{8D1B2FA3-4C22-4125-ADAE-A1F04B58B818}" type="pres">
      <dgm:prSet presAssocID="{3B815F8F-78B1-4FC9-954E-38C6086C6231}" presName="upArrow" presStyleLbl="node1" presStyleIdx="1" presStyleCnt="2"/>
      <dgm:spPr/>
    </dgm:pt>
    <dgm:pt modelId="{415BA862-3176-4354-96A1-20D8BA5CB025}" type="pres">
      <dgm:prSet presAssocID="{3B815F8F-78B1-4FC9-954E-38C6086C6231}" presName="upArrowText" presStyleLbl="revTx" presStyleIdx="1" presStyleCnt="2">
        <dgm:presLayoutVars>
          <dgm:bulletEnabled val="1"/>
        </dgm:presLayoutVars>
      </dgm:prSet>
      <dgm:spPr/>
    </dgm:pt>
  </dgm:ptLst>
  <dgm:cxnLst>
    <dgm:cxn modelId="{D1B0471D-27CC-49BE-88E9-7ABFB250492D}" type="presOf" srcId="{3B815F8F-78B1-4FC9-954E-38C6086C6231}" destId="{415BA862-3176-4354-96A1-20D8BA5CB025}" srcOrd="0" destOrd="0" presId="urn:microsoft.com/office/officeart/2005/8/layout/arrow3"/>
    <dgm:cxn modelId="{6920E329-C1C6-40C9-894C-849B3BF85CB6}" srcId="{73A1997D-EC92-446F-81CD-6C59A802ADB8}" destId="{3B815F8F-78B1-4FC9-954E-38C6086C6231}" srcOrd="1" destOrd="0" parTransId="{33F7E5E7-AC21-469B-B3EC-A7A2E8631928}" sibTransId="{23FE65C0-9260-430D-B3D1-EB4B727C9635}"/>
    <dgm:cxn modelId="{1F3FF434-8DC6-49EE-A2E6-5D1BFF4D3F13}" type="presOf" srcId="{E765FAFE-F2AB-4D93-A11B-E0D2494F0D49}" destId="{4E92FA6A-0644-4E88-BBA6-5E1E9729E4BB}" srcOrd="0" destOrd="0" presId="urn:microsoft.com/office/officeart/2005/8/layout/arrow3"/>
    <dgm:cxn modelId="{F2BF36AD-524B-4B52-9C33-AABA42A25220}" srcId="{73A1997D-EC92-446F-81CD-6C59A802ADB8}" destId="{E765FAFE-F2AB-4D93-A11B-E0D2494F0D49}" srcOrd="0" destOrd="0" parTransId="{596DA4D5-6A3E-447C-9153-C6EBA9468849}" sibTransId="{DA9D3B1E-F924-47DD-BF16-9C21658DF035}"/>
    <dgm:cxn modelId="{297318FA-2B06-4FA5-9219-8EFE85FC7C0C}" type="presOf" srcId="{73A1997D-EC92-446F-81CD-6C59A802ADB8}" destId="{44890967-9397-4D9F-988A-DDC2E4806263}" srcOrd="0" destOrd="0" presId="urn:microsoft.com/office/officeart/2005/8/layout/arrow3"/>
    <dgm:cxn modelId="{4EE692DA-5D83-472D-9269-93B992194D34}" type="presParOf" srcId="{44890967-9397-4D9F-988A-DDC2E4806263}" destId="{9FCD4353-9CEB-49CD-8F1F-D61AEA9D3069}" srcOrd="0" destOrd="0" presId="urn:microsoft.com/office/officeart/2005/8/layout/arrow3"/>
    <dgm:cxn modelId="{B6809DC2-832D-46A2-9C55-7CAC6047AFA3}" type="presParOf" srcId="{44890967-9397-4D9F-988A-DDC2E4806263}" destId="{79D8357F-5AA2-4567-8905-35AED34FF26A}" srcOrd="1" destOrd="0" presId="urn:microsoft.com/office/officeart/2005/8/layout/arrow3"/>
    <dgm:cxn modelId="{992503D4-6B9B-4E4F-AB95-FA29A5AB04E9}" type="presParOf" srcId="{44890967-9397-4D9F-988A-DDC2E4806263}" destId="{4E92FA6A-0644-4E88-BBA6-5E1E9729E4BB}" srcOrd="2" destOrd="0" presId="urn:microsoft.com/office/officeart/2005/8/layout/arrow3"/>
    <dgm:cxn modelId="{A3796886-5079-4453-B67B-E2581129D880}" type="presParOf" srcId="{44890967-9397-4D9F-988A-DDC2E4806263}" destId="{8D1B2FA3-4C22-4125-ADAE-A1F04B58B818}" srcOrd="3" destOrd="0" presId="urn:microsoft.com/office/officeart/2005/8/layout/arrow3"/>
    <dgm:cxn modelId="{C8821C81-190F-44DB-B6DB-31FAA264695B}" type="presParOf" srcId="{44890967-9397-4D9F-988A-DDC2E4806263}" destId="{415BA862-3176-4354-96A1-20D8BA5CB025}" srcOrd="4" destOrd="0" presId="urn:microsoft.com/office/officeart/2005/8/layout/arrow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FCD4353-9CEB-49CD-8F1F-D61AEA9D3069}">
      <dsp:nvSpPr>
        <dsp:cNvPr id="0" name=""/>
        <dsp:cNvSpPr/>
      </dsp:nvSpPr>
      <dsp:spPr>
        <a:xfrm rot="21300000">
          <a:off x="25254" y="1794666"/>
          <a:ext cx="8179091" cy="936629"/>
        </a:xfrm>
        <a:prstGeom prst="mathMinus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9D8357F-5AA2-4567-8905-35AED34FF26A}">
      <dsp:nvSpPr>
        <dsp:cNvPr id="0" name=""/>
        <dsp:cNvSpPr/>
      </dsp:nvSpPr>
      <dsp:spPr>
        <a:xfrm>
          <a:off x="987552" y="226298"/>
          <a:ext cx="2468880" cy="1810385"/>
        </a:xfrm>
        <a:prstGeom prst="downArrow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E92FA6A-0644-4E88-BBA6-5E1E9729E4BB}">
      <dsp:nvSpPr>
        <dsp:cNvPr id="0" name=""/>
        <dsp:cNvSpPr/>
      </dsp:nvSpPr>
      <dsp:spPr>
        <a:xfrm>
          <a:off x="3584445" y="0"/>
          <a:ext cx="4187957" cy="190090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12928" tIns="312928" rIns="312928" bIns="312928" numCol="1" spcCol="1270" anchor="ctr" anchorCtr="0">
          <a:noAutofit/>
        </a:bodyPr>
        <a:lstStyle/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4400" kern="1200" dirty="0" err="1"/>
            <a:t>Motivations</a:t>
          </a:r>
          <a:endParaRPr lang="nl-NL" sz="4400" kern="1200" dirty="0"/>
        </a:p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400" kern="1200" dirty="0"/>
            <a:t>Goals and </a:t>
          </a:r>
          <a:r>
            <a:rPr lang="nl-NL" sz="2400" kern="1200" dirty="0" err="1"/>
            <a:t>ambitions</a:t>
          </a:r>
          <a:endParaRPr lang="nl-NL" sz="2400" kern="1200" dirty="0"/>
        </a:p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400" kern="1200" dirty="0" err="1"/>
            <a:t>Tasks</a:t>
          </a:r>
          <a:r>
            <a:rPr lang="nl-NL" sz="2400" kern="1200" dirty="0"/>
            <a:t> and </a:t>
          </a:r>
          <a:r>
            <a:rPr lang="nl-NL" sz="2400" kern="1200" dirty="0" err="1"/>
            <a:t>responsibilities</a:t>
          </a:r>
          <a:br>
            <a:rPr lang="nl-NL" sz="4400" kern="1200" dirty="0"/>
          </a:br>
          <a:endParaRPr lang="en-US" sz="4400" kern="1200" dirty="0"/>
        </a:p>
      </dsp:txBody>
      <dsp:txXfrm>
        <a:off x="3584445" y="0"/>
        <a:ext cx="4187957" cy="1900904"/>
      </dsp:txXfrm>
    </dsp:sp>
    <dsp:sp modelId="{8D1B2FA3-4C22-4125-ADAE-A1F04B58B818}">
      <dsp:nvSpPr>
        <dsp:cNvPr id="0" name=""/>
        <dsp:cNvSpPr/>
      </dsp:nvSpPr>
      <dsp:spPr>
        <a:xfrm>
          <a:off x="4773168" y="2489279"/>
          <a:ext cx="2468880" cy="1810385"/>
        </a:xfrm>
        <a:prstGeom prst="upArrow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15BA862-3176-4354-96A1-20D8BA5CB025}">
      <dsp:nvSpPr>
        <dsp:cNvPr id="0" name=""/>
        <dsp:cNvSpPr/>
      </dsp:nvSpPr>
      <dsp:spPr>
        <a:xfrm>
          <a:off x="1234440" y="2625058"/>
          <a:ext cx="2633472" cy="190090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12928" tIns="312928" rIns="312928" bIns="312928" numCol="1" spcCol="1270" anchor="ctr" anchorCtr="0">
          <a:noAutofit/>
        </a:bodyPr>
        <a:lstStyle/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4400" kern="1200" dirty="0" err="1"/>
            <a:t>Abilities</a:t>
          </a:r>
          <a:br>
            <a:rPr lang="nl-NL" sz="2200" kern="1200" dirty="0"/>
          </a:br>
          <a:r>
            <a:rPr lang="nl-NL" sz="2200" kern="1200" dirty="0"/>
            <a:t>Financial</a:t>
          </a:r>
          <a:br>
            <a:rPr lang="nl-NL" sz="2200" kern="1200" dirty="0"/>
          </a:br>
          <a:r>
            <a:rPr lang="nl-NL" sz="2200" kern="1200" dirty="0" err="1"/>
            <a:t>Institutional</a:t>
          </a:r>
          <a:br>
            <a:rPr lang="nl-NL" sz="2200" kern="1200" dirty="0"/>
          </a:br>
          <a:r>
            <a:rPr lang="nl-NL" sz="2200" kern="1200" dirty="0" err="1"/>
            <a:t>Technical</a:t>
          </a:r>
          <a:br>
            <a:rPr lang="nl-NL" sz="2200" kern="1200" dirty="0"/>
          </a:br>
          <a:r>
            <a:rPr lang="nl-NL" sz="2200" kern="1200" dirty="0" err="1"/>
            <a:t>Social</a:t>
          </a:r>
          <a:endParaRPr lang="en-US" sz="2200" kern="1200" dirty="0"/>
        </a:p>
      </dsp:txBody>
      <dsp:txXfrm>
        <a:off x="1234440" y="2625058"/>
        <a:ext cx="2633472" cy="190090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FCD4353-9CEB-49CD-8F1F-D61AEA9D3069}">
      <dsp:nvSpPr>
        <dsp:cNvPr id="0" name=""/>
        <dsp:cNvSpPr/>
      </dsp:nvSpPr>
      <dsp:spPr>
        <a:xfrm rot="21300000">
          <a:off x="25254" y="1794666"/>
          <a:ext cx="8179091" cy="936629"/>
        </a:xfrm>
        <a:prstGeom prst="mathMinus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9D8357F-5AA2-4567-8905-35AED34FF26A}">
      <dsp:nvSpPr>
        <dsp:cNvPr id="0" name=""/>
        <dsp:cNvSpPr/>
      </dsp:nvSpPr>
      <dsp:spPr>
        <a:xfrm>
          <a:off x="987552" y="226298"/>
          <a:ext cx="2468880" cy="1810385"/>
        </a:xfrm>
        <a:prstGeom prst="downArrow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E92FA6A-0644-4E88-BBA6-5E1E9729E4BB}">
      <dsp:nvSpPr>
        <dsp:cNvPr id="0" name=""/>
        <dsp:cNvSpPr/>
      </dsp:nvSpPr>
      <dsp:spPr>
        <a:xfrm>
          <a:off x="4361687" y="0"/>
          <a:ext cx="2633472" cy="190090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1808" tIns="241808" rIns="241808" bIns="241808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3400" kern="1200" dirty="0" err="1"/>
            <a:t>Motivations</a:t>
          </a:r>
          <a:endParaRPr lang="en-US" sz="3400" kern="1200" dirty="0"/>
        </a:p>
      </dsp:txBody>
      <dsp:txXfrm>
        <a:off x="4361687" y="0"/>
        <a:ext cx="2633472" cy="1900904"/>
      </dsp:txXfrm>
    </dsp:sp>
    <dsp:sp modelId="{8D1B2FA3-4C22-4125-ADAE-A1F04B58B818}">
      <dsp:nvSpPr>
        <dsp:cNvPr id="0" name=""/>
        <dsp:cNvSpPr/>
      </dsp:nvSpPr>
      <dsp:spPr>
        <a:xfrm>
          <a:off x="4773168" y="2489279"/>
          <a:ext cx="2468880" cy="1810385"/>
        </a:xfrm>
        <a:prstGeom prst="upArrow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15BA862-3176-4354-96A1-20D8BA5CB025}">
      <dsp:nvSpPr>
        <dsp:cNvPr id="0" name=""/>
        <dsp:cNvSpPr/>
      </dsp:nvSpPr>
      <dsp:spPr>
        <a:xfrm>
          <a:off x="1234440" y="2625058"/>
          <a:ext cx="2633472" cy="190090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1808" tIns="241808" rIns="241808" bIns="241808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3400" kern="1200" dirty="0" err="1"/>
            <a:t>Abilities</a:t>
          </a:r>
          <a:endParaRPr lang="en-US" sz="3400" kern="1200" dirty="0"/>
        </a:p>
      </dsp:txBody>
      <dsp:txXfrm>
        <a:off x="1234440" y="2625058"/>
        <a:ext cx="2633472" cy="190090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FCD4353-9CEB-49CD-8F1F-D61AEA9D3069}">
      <dsp:nvSpPr>
        <dsp:cNvPr id="0" name=""/>
        <dsp:cNvSpPr/>
      </dsp:nvSpPr>
      <dsp:spPr>
        <a:xfrm rot="21300000">
          <a:off x="25254" y="1794666"/>
          <a:ext cx="8179091" cy="936629"/>
        </a:xfrm>
        <a:prstGeom prst="mathMinus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9D8357F-5AA2-4567-8905-35AED34FF26A}">
      <dsp:nvSpPr>
        <dsp:cNvPr id="0" name=""/>
        <dsp:cNvSpPr/>
      </dsp:nvSpPr>
      <dsp:spPr>
        <a:xfrm>
          <a:off x="987552" y="226298"/>
          <a:ext cx="2468880" cy="1810385"/>
        </a:xfrm>
        <a:prstGeom prst="downArrow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E92FA6A-0644-4E88-BBA6-5E1E9729E4BB}">
      <dsp:nvSpPr>
        <dsp:cNvPr id="0" name=""/>
        <dsp:cNvSpPr/>
      </dsp:nvSpPr>
      <dsp:spPr>
        <a:xfrm>
          <a:off x="4361687" y="0"/>
          <a:ext cx="2633472" cy="190090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1808" tIns="241808" rIns="241808" bIns="241808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3400" kern="1200" dirty="0" err="1"/>
            <a:t>Motivations</a:t>
          </a:r>
          <a:endParaRPr lang="en-US" sz="3400" kern="1200" dirty="0"/>
        </a:p>
      </dsp:txBody>
      <dsp:txXfrm>
        <a:off x="4361687" y="0"/>
        <a:ext cx="2633472" cy="1900904"/>
      </dsp:txXfrm>
    </dsp:sp>
    <dsp:sp modelId="{8D1B2FA3-4C22-4125-ADAE-A1F04B58B818}">
      <dsp:nvSpPr>
        <dsp:cNvPr id="0" name=""/>
        <dsp:cNvSpPr/>
      </dsp:nvSpPr>
      <dsp:spPr>
        <a:xfrm>
          <a:off x="4773168" y="2489279"/>
          <a:ext cx="2468880" cy="1810385"/>
        </a:xfrm>
        <a:prstGeom prst="upArrow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15BA862-3176-4354-96A1-20D8BA5CB025}">
      <dsp:nvSpPr>
        <dsp:cNvPr id="0" name=""/>
        <dsp:cNvSpPr/>
      </dsp:nvSpPr>
      <dsp:spPr>
        <a:xfrm>
          <a:off x="1234440" y="2625058"/>
          <a:ext cx="2633472" cy="190090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1808" tIns="241808" rIns="241808" bIns="241808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3400" kern="1200" dirty="0" err="1"/>
            <a:t>Abilities</a:t>
          </a:r>
          <a:endParaRPr lang="en-US" sz="3400" kern="1200" dirty="0"/>
        </a:p>
      </dsp:txBody>
      <dsp:txXfrm>
        <a:off x="1234440" y="2625058"/>
        <a:ext cx="2633472" cy="190090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FCD4353-9CEB-49CD-8F1F-D61AEA9D3069}">
      <dsp:nvSpPr>
        <dsp:cNvPr id="0" name=""/>
        <dsp:cNvSpPr/>
      </dsp:nvSpPr>
      <dsp:spPr>
        <a:xfrm rot="21300000">
          <a:off x="25254" y="1794666"/>
          <a:ext cx="8179091" cy="936629"/>
        </a:xfrm>
        <a:prstGeom prst="mathMinus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9D8357F-5AA2-4567-8905-35AED34FF26A}">
      <dsp:nvSpPr>
        <dsp:cNvPr id="0" name=""/>
        <dsp:cNvSpPr/>
      </dsp:nvSpPr>
      <dsp:spPr>
        <a:xfrm>
          <a:off x="987552" y="226298"/>
          <a:ext cx="2468880" cy="1810385"/>
        </a:xfrm>
        <a:prstGeom prst="downArrow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E92FA6A-0644-4E88-BBA6-5E1E9729E4BB}">
      <dsp:nvSpPr>
        <dsp:cNvPr id="0" name=""/>
        <dsp:cNvSpPr/>
      </dsp:nvSpPr>
      <dsp:spPr>
        <a:xfrm>
          <a:off x="4361687" y="0"/>
          <a:ext cx="2633472" cy="190090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1808" tIns="241808" rIns="241808" bIns="241808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3400" kern="1200" dirty="0" err="1"/>
            <a:t>Motivations</a:t>
          </a:r>
          <a:endParaRPr lang="en-US" sz="3400" kern="1200" dirty="0"/>
        </a:p>
      </dsp:txBody>
      <dsp:txXfrm>
        <a:off x="4361687" y="0"/>
        <a:ext cx="2633472" cy="1900904"/>
      </dsp:txXfrm>
    </dsp:sp>
    <dsp:sp modelId="{8D1B2FA3-4C22-4125-ADAE-A1F04B58B818}">
      <dsp:nvSpPr>
        <dsp:cNvPr id="0" name=""/>
        <dsp:cNvSpPr/>
      </dsp:nvSpPr>
      <dsp:spPr>
        <a:xfrm>
          <a:off x="4773168" y="2489279"/>
          <a:ext cx="2468880" cy="1810385"/>
        </a:xfrm>
        <a:prstGeom prst="upArrow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15BA862-3176-4354-96A1-20D8BA5CB025}">
      <dsp:nvSpPr>
        <dsp:cNvPr id="0" name=""/>
        <dsp:cNvSpPr/>
      </dsp:nvSpPr>
      <dsp:spPr>
        <a:xfrm>
          <a:off x="1234440" y="2625058"/>
          <a:ext cx="2633472" cy="190090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1808" tIns="241808" rIns="241808" bIns="241808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3400" kern="1200" dirty="0" err="1"/>
            <a:t>Abilities</a:t>
          </a:r>
          <a:endParaRPr lang="en-US" sz="3400" kern="1200" dirty="0"/>
        </a:p>
      </dsp:txBody>
      <dsp:txXfrm>
        <a:off x="1234440" y="2625058"/>
        <a:ext cx="2633472" cy="1900904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FCD4353-9CEB-49CD-8F1F-D61AEA9D3069}">
      <dsp:nvSpPr>
        <dsp:cNvPr id="0" name=""/>
        <dsp:cNvSpPr/>
      </dsp:nvSpPr>
      <dsp:spPr>
        <a:xfrm rot="21300000">
          <a:off x="25254" y="1794666"/>
          <a:ext cx="8179091" cy="936629"/>
        </a:xfrm>
        <a:prstGeom prst="mathMinus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9D8357F-5AA2-4567-8905-35AED34FF26A}">
      <dsp:nvSpPr>
        <dsp:cNvPr id="0" name=""/>
        <dsp:cNvSpPr/>
      </dsp:nvSpPr>
      <dsp:spPr>
        <a:xfrm>
          <a:off x="987552" y="226298"/>
          <a:ext cx="2468880" cy="1810385"/>
        </a:xfrm>
        <a:prstGeom prst="downArrow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E92FA6A-0644-4E88-BBA6-5E1E9729E4BB}">
      <dsp:nvSpPr>
        <dsp:cNvPr id="0" name=""/>
        <dsp:cNvSpPr/>
      </dsp:nvSpPr>
      <dsp:spPr>
        <a:xfrm>
          <a:off x="4361687" y="0"/>
          <a:ext cx="2633472" cy="190090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1808" tIns="241808" rIns="241808" bIns="241808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3400" kern="1200" dirty="0" err="1"/>
            <a:t>Motivations</a:t>
          </a:r>
          <a:endParaRPr lang="en-US" sz="3400" kern="1200" dirty="0"/>
        </a:p>
      </dsp:txBody>
      <dsp:txXfrm>
        <a:off x="4361687" y="0"/>
        <a:ext cx="2633472" cy="1900904"/>
      </dsp:txXfrm>
    </dsp:sp>
    <dsp:sp modelId="{8D1B2FA3-4C22-4125-ADAE-A1F04B58B818}">
      <dsp:nvSpPr>
        <dsp:cNvPr id="0" name=""/>
        <dsp:cNvSpPr/>
      </dsp:nvSpPr>
      <dsp:spPr>
        <a:xfrm>
          <a:off x="4773168" y="2489279"/>
          <a:ext cx="2468880" cy="1810385"/>
        </a:xfrm>
        <a:prstGeom prst="upArrow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15BA862-3176-4354-96A1-20D8BA5CB025}">
      <dsp:nvSpPr>
        <dsp:cNvPr id="0" name=""/>
        <dsp:cNvSpPr/>
      </dsp:nvSpPr>
      <dsp:spPr>
        <a:xfrm>
          <a:off x="1234440" y="2625058"/>
          <a:ext cx="2633472" cy="190090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6032" tIns="256032" rIns="256032" bIns="256032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3600" kern="1200" dirty="0" err="1"/>
            <a:t>Abilities</a:t>
          </a:r>
          <a:endParaRPr lang="nl-NL" sz="3600" kern="1200" dirty="0"/>
        </a:p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800" kern="1200" dirty="0" err="1"/>
            <a:t>Affordability</a:t>
          </a:r>
          <a:endParaRPr lang="nl-NL" sz="2800" kern="1200" dirty="0"/>
        </a:p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800" kern="1200" dirty="0" err="1"/>
            <a:t>Feasibility</a:t>
          </a:r>
          <a:endParaRPr lang="en-US" sz="2800" kern="1200" dirty="0"/>
        </a:p>
      </dsp:txBody>
      <dsp:txXfrm>
        <a:off x="1234440" y="2625058"/>
        <a:ext cx="2633472" cy="1900904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FCD4353-9CEB-49CD-8F1F-D61AEA9D3069}">
      <dsp:nvSpPr>
        <dsp:cNvPr id="0" name=""/>
        <dsp:cNvSpPr/>
      </dsp:nvSpPr>
      <dsp:spPr>
        <a:xfrm rot="21300000">
          <a:off x="25254" y="1794666"/>
          <a:ext cx="8179091" cy="936629"/>
        </a:xfrm>
        <a:prstGeom prst="mathMinus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9D8357F-5AA2-4567-8905-35AED34FF26A}">
      <dsp:nvSpPr>
        <dsp:cNvPr id="0" name=""/>
        <dsp:cNvSpPr/>
      </dsp:nvSpPr>
      <dsp:spPr>
        <a:xfrm>
          <a:off x="987552" y="226298"/>
          <a:ext cx="2468880" cy="1810385"/>
        </a:xfrm>
        <a:prstGeom prst="downArrow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E92FA6A-0644-4E88-BBA6-5E1E9729E4BB}">
      <dsp:nvSpPr>
        <dsp:cNvPr id="0" name=""/>
        <dsp:cNvSpPr/>
      </dsp:nvSpPr>
      <dsp:spPr>
        <a:xfrm>
          <a:off x="4361687" y="0"/>
          <a:ext cx="2633472" cy="190090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4480" tIns="284480" rIns="284480" bIns="28448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4000" kern="1200" dirty="0" err="1"/>
            <a:t>What</a:t>
          </a:r>
          <a:r>
            <a:rPr lang="nl-NL" sz="4000" kern="1200" dirty="0"/>
            <a:t> </a:t>
          </a:r>
          <a:r>
            <a:rPr lang="nl-NL" sz="4000" kern="1200" dirty="0" err="1"/>
            <a:t>one</a:t>
          </a:r>
          <a:r>
            <a:rPr lang="nl-NL" sz="4000" kern="1200" dirty="0"/>
            <a:t> wants</a:t>
          </a:r>
          <a:endParaRPr lang="en-US" sz="4000" kern="1200" dirty="0"/>
        </a:p>
      </dsp:txBody>
      <dsp:txXfrm>
        <a:off x="4361687" y="0"/>
        <a:ext cx="2633472" cy="1900904"/>
      </dsp:txXfrm>
    </dsp:sp>
    <dsp:sp modelId="{8D1B2FA3-4C22-4125-ADAE-A1F04B58B818}">
      <dsp:nvSpPr>
        <dsp:cNvPr id="0" name=""/>
        <dsp:cNvSpPr/>
      </dsp:nvSpPr>
      <dsp:spPr>
        <a:xfrm>
          <a:off x="4773168" y="2489279"/>
          <a:ext cx="2468880" cy="1810385"/>
        </a:xfrm>
        <a:prstGeom prst="upArrow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15BA862-3176-4354-96A1-20D8BA5CB025}">
      <dsp:nvSpPr>
        <dsp:cNvPr id="0" name=""/>
        <dsp:cNvSpPr/>
      </dsp:nvSpPr>
      <dsp:spPr>
        <a:xfrm>
          <a:off x="1234440" y="2625058"/>
          <a:ext cx="2633472" cy="190090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6032" tIns="256032" rIns="256032" bIns="256032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3600" kern="1200" dirty="0" err="1"/>
            <a:t>What</a:t>
          </a:r>
          <a:r>
            <a:rPr lang="nl-NL" sz="3600" kern="1200" dirty="0"/>
            <a:t> </a:t>
          </a:r>
          <a:r>
            <a:rPr lang="nl-NL" sz="3600" kern="1200" dirty="0" err="1"/>
            <a:t>one</a:t>
          </a:r>
          <a:r>
            <a:rPr lang="nl-NL" sz="3600" kern="1200" dirty="0"/>
            <a:t> </a:t>
          </a:r>
          <a:r>
            <a:rPr lang="nl-NL" sz="3600" kern="1200" dirty="0" err="1"/>
            <a:t>can</a:t>
          </a:r>
          <a:endParaRPr lang="en-US" sz="2800" kern="1200" dirty="0"/>
        </a:p>
      </dsp:txBody>
      <dsp:txXfrm>
        <a:off x="1234440" y="2625058"/>
        <a:ext cx="2633472" cy="190090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arrow3">
  <dgm:title val=""/>
  <dgm:desc val=""/>
  <dgm:catLst>
    <dgm:cat type="relationship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>
      <dgm:param type="horzAlign" val="none"/>
      <dgm:param type="vertAlign" val="none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hoose name="Name2">
          <dgm:if name="Name3" axis="ch" ptType="node" func="cnt" op="gte" val="2">
            <dgm:constrLst>
              <dgm:constr type="w" for="ch" forName="divider" refType="w"/>
              <dgm:constr type="h" for="ch" forName="divider" refType="w" fact="0.2"/>
              <dgm:constr type="h" for="ch" forName="divider" refType="h" op="gte" fact="0.2"/>
              <dgm:constr type="h" for="ch" forName="divider" refType="h" op="lte" fact="0.4"/>
              <dgm:constr type="ctrX" for="ch" forName="divider" refType="w" fact="0.5"/>
              <dgm:constr type="ctrY" for="ch" forName="divider" refType="h" fact="0.5"/>
              <dgm:constr type="w" for="ch" forName="downArrow" refType="w" fact="0.3"/>
              <dgm:constr type="h" for="ch" forName="downArrow" refType="h" fact="0.4"/>
              <dgm:constr type="l" for="ch" forName="downArrow" refType="w" fact="0.1"/>
              <dgm:constr type="t" for="ch" forName="downArrow" refType="h" fact="0.05"/>
              <dgm:constr type="lOff" for="ch" forName="downArrow" refType="w" fact="0.02"/>
              <dgm:constr type="w" for="ch" forName="downArrowText" refType="w" fact="0.32"/>
              <dgm:constr type="h" for="ch" forName="downArrowText" refType="h" fact="0.42"/>
              <dgm:constr type="t" for="ch" forName="downArrowText"/>
              <dgm:constr type="r" for="ch" forName="downArrowText" refType="w" fact="0.85"/>
              <dgm:constr type="w" for="ch" forName="upArrow" refType="w" fact="0.3"/>
              <dgm:constr type="h" for="ch" forName="upArrow" refType="h" fact="0.4"/>
              <dgm:constr type="b" for="ch" forName="upArrow" refType="h" fact="0.95"/>
              <dgm:constr type="r" for="ch" forName="upArrow" refType="w" fact="0.9"/>
              <dgm:constr type="rOff" for="ch" forName="upArrow" refType="w" fact="-0.02"/>
              <dgm:constr type="w" for="ch" forName="upArrowText" refType="w" fact="0.32"/>
              <dgm:constr type="h" for="ch" forName="upArrowText" refType="h" fact="0.42"/>
              <dgm:constr type="b" for="ch" forName="upArrowText" refType="h"/>
              <dgm:constr type="l" for="ch" forName="upArrowText" refType="w" fact="0.15"/>
              <dgm:constr type="primFontSz" for="ch" ptType="node" op="equ" val="65"/>
            </dgm:constrLst>
          </dgm:if>
          <dgm:else name="Name4">
            <dgm:constrLst>
              <dgm:constr type="w" for="ch" forName="downArrow" refType="w" fact="0.4"/>
              <dgm:constr type="h" for="ch" forName="downArrow" refType="h" fact="0.8"/>
              <dgm:constr type="l" for="ch" forName="downArrow" refType="w" fact="0.02"/>
              <dgm:constr type="t" for="ch" forName="downArrow" refType="h" fact="0.05"/>
              <dgm:constr type="lOff" for="ch" forName="downArrow" refType="w" fact="0.02"/>
              <dgm:constr type="w" for="ch" forName="downArrowText" refType="w" fact="0.5"/>
              <dgm:constr type="h" for="ch" forName="downArrowText" refType="h"/>
              <dgm:constr type="t" for="ch" forName="downArrowText"/>
              <dgm:constr type="r" for="ch" forName="downArrowText" refType="w"/>
              <dgm:constr type="primFontSz" for="ch" ptType="node" op="equ" val="65"/>
            </dgm:constrLst>
          </dgm:else>
        </dgm:choose>
      </dgm:if>
      <dgm:else name="Name5">
        <dgm:choose name="Name6">
          <dgm:if name="Name7" axis="ch" ptType="node" func="cnt" op="gte" val="2">
            <dgm:constrLst>
              <dgm:constr type="w" for="ch" forName="divider" refType="w"/>
              <dgm:constr type="h" for="ch" forName="divider" refType="w" fact="0.2"/>
              <dgm:constr type="h" for="ch" forName="divider" refType="h" op="gte" fact="0.2"/>
              <dgm:constr type="h" for="ch" forName="divider" refType="h" op="lte" fact="0.4"/>
              <dgm:constr type="ctrX" for="ch" forName="divider" refType="w" fact="0.5"/>
              <dgm:constr type="ctrY" for="ch" forName="divider" refType="h" fact="0.5"/>
              <dgm:constr type="w" for="ch" forName="downArrow" refType="w" fact="0.3"/>
              <dgm:constr type="h" for="ch" forName="downArrow" refType="h" fact="0.4"/>
              <dgm:constr type="r" for="ch" forName="downArrow" refType="w" fact="0.9"/>
              <dgm:constr type="t" for="ch" forName="downArrow" refType="h" fact="0.05"/>
              <dgm:constr type="rOff" for="ch" forName="downArrow" refType="w" fact="-0.02"/>
              <dgm:constr type="w" for="ch" forName="downArrowText" refType="w" fact="0.32"/>
              <dgm:constr type="h" for="ch" forName="downArrowText" refType="h" fact="0.42"/>
              <dgm:constr type="t" for="ch" forName="downArrowText"/>
              <dgm:constr type="l" for="ch" forName="downArrowText" refType="w" fact="0.15"/>
              <dgm:constr type="w" for="ch" forName="upArrow" refType="w" fact="0.3"/>
              <dgm:constr type="h" for="ch" forName="upArrow" refType="h" fact="0.4"/>
              <dgm:constr type="b" for="ch" forName="upArrow" refType="h" fact="0.95"/>
              <dgm:constr type="l" for="ch" forName="upArrow" refType="w" fact="0.1"/>
              <dgm:constr type="lOff" for="ch" forName="upArrow" refType="w" fact="0.02"/>
              <dgm:constr type="w" for="ch" forName="upArrowText" refType="w" fact="0.32"/>
              <dgm:constr type="h" for="ch" forName="upArrowText" refType="h" fact="0.42"/>
              <dgm:constr type="b" for="ch" forName="upArrowText" refType="h"/>
              <dgm:constr type="r" for="ch" forName="upArrowText" refType="w" fact="0.85"/>
              <dgm:constr type="primFontSz" for="ch" ptType="node" op="equ" val="65"/>
            </dgm:constrLst>
          </dgm:if>
          <dgm:else name="Name8">
            <dgm:constrLst>
              <dgm:constr type="w" for="ch" forName="downArrow" refType="w" fact="0.4"/>
              <dgm:constr type="h" for="ch" forName="downArrow" refType="h" fact="0.8"/>
              <dgm:constr type="r" for="ch" forName="downArrow" refType="w" fact="0.98"/>
              <dgm:constr type="t" for="ch" forName="downArrow" refType="h" fact="0.05"/>
              <dgm:constr type="rOff" for="ch" forName="downArrow" refType="w" fact="-0.02"/>
              <dgm:constr type="w" for="ch" forName="downArrowText" refType="w" fact="0.5"/>
              <dgm:constr type="h" for="ch" forName="downArrowText" refType="h"/>
              <dgm:constr type="t" for="ch" forName="downArrowText"/>
              <dgm:constr type="l" for="ch" forName="downArrowText"/>
              <dgm:constr type="primFontSz" for="ch" ptType="node" op="equ" val="65"/>
            </dgm:constrLst>
          </dgm:else>
        </dgm:choose>
      </dgm:else>
    </dgm:choose>
    <dgm:ruleLst/>
    <dgm:choose name="Name9">
      <dgm:if name="Name10" axis="ch" ptType="node" func="cnt" op="gte" val="2">
        <dgm:layoutNode name="divider" styleLbl="fgShp">
          <dgm:alg type="sp"/>
          <dgm:choose name="Name11">
            <dgm:if name="Name12" func="var" arg="dir" op="equ" val="norm">
              <dgm:shape xmlns:r="http://schemas.openxmlformats.org/officeDocument/2006/relationships" rot="-5" type="mathMinus" r:blip="">
                <dgm:adjLst/>
              </dgm:shape>
            </dgm:if>
            <dgm:else name="Name13">
              <dgm:shape xmlns:r="http://schemas.openxmlformats.org/officeDocument/2006/relationships" rot="5" type="mathMinus" r:blip="">
                <dgm:adjLst/>
              </dgm:shape>
            </dgm:else>
          </dgm:choose>
          <dgm:presOf/>
          <dgm:constrLst/>
          <dgm:ruleLst/>
        </dgm:layoutNode>
      </dgm:if>
      <dgm:else name="Name14"/>
    </dgm:choose>
    <dgm:forEach name="Name15" axis="ch" ptType="node" cnt="1">
      <dgm:layoutNode name="downArrow" styleLbl="node1">
        <dgm:alg type="sp"/>
        <dgm:shape xmlns:r="http://schemas.openxmlformats.org/officeDocument/2006/relationships" type="downArrow" r:blip="">
          <dgm:adjLst/>
        </dgm:shape>
        <dgm:presOf/>
        <dgm:constrLst/>
        <dgm:ruleLst/>
      </dgm:layoutNode>
      <dgm:layoutNode name="downArrowText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/>
        <dgm:ruleLst>
          <dgm:rule type="primFontSz" val="5" fact="NaN" max="NaN"/>
        </dgm:ruleLst>
      </dgm:layoutNode>
    </dgm:forEach>
    <dgm:forEach name="Name16" axis="ch" ptType="node" st="2" cnt="1">
      <dgm:layoutNode name="upArrow" styleLbl="node1">
        <dgm:alg type="sp"/>
        <dgm:shape xmlns:r="http://schemas.openxmlformats.org/officeDocument/2006/relationships" type="upArrow" r:blip="">
          <dgm:adjLst/>
        </dgm:shape>
        <dgm:presOf/>
        <dgm:constrLst/>
        <dgm:ruleLst/>
      </dgm:layoutNode>
      <dgm:layoutNode name="upArrowText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arrow3">
  <dgm:title val=""/>
  <dgm:desc val=""/>
  <dgm:catLst>
    <dgm:cat type="relationship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>
      <dgm:param type="horzAlign" val="none"/>
      <dgm:param type="vertAlign" val="none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hoose name="Name2">
          <dgm:if name="Name3" axis="ch" ptType="node" func="cnt" op="gte" val="2">
            <dgm:constrLst>
              <dgm:constr type="w" for="ch" forName="divider" refType="w"/>
              <dgm:constr type="h" for="ch" forName="divider" refType="w" fact="0.2"/>
              <dgm:constr type="h" for="ch" forName="divider" refType="h" op="gte" fact="0.2"/>
              <dgm:constr type="h" for="ch" forName="divider" refType="h" op="lte" fact="0.4"/>
              <dgm:constr type="ctrX" for="ch" forName="divider" refType="w" fact="0.5"/>
              <dgm:constr type="ctrY" for="ch" forName="divider" refType="h" fact="0.5"/>
              <dgm:constr type="w" for="ch" forName="downArrow" refType="w" fact="0.3"/>
              <dgm:constr type="h" for="ch" forName="downArrow" refType="h" fact="0.4"/>
              <dgm:constr type="l" for="ch" forName="downArrow" refType="w" fact="0.1"/>
              <dgm:constr type="t" for="ch" forName="downArrow" refType="h" fact="0.05"/>
              <dgm:constr type="lOff" for="ch" forName="downArrow" refType="w" fact="0.02"/>
              <dgm:constr type="w" for="ch" forName="downArrowText" refType="w" fact="0.32"/>
              <dgm:constr type="h" for="ch" forName="downArrowText" refType="h" fact="0.42"/>
              <dgm:constr type="t" for="ch" forName="downArrowText"/>
              <dgm:constr type="r" for="ch" forName="downArrowText" refType="w" fact="0.85"/>
              <dgm:constr type="w" for="ch" forName="upArrow" refType="w" fact="0.3"/>
              <dgm:constr type="h" for="ch" forName="upArrow" refType="h" fact="0.4"/>
              <dgm:constr type="b" for="ch" forName="upArrow" refType="h" fact="0.95"/>
              <dgm:constr type="r" for="ch" forName="upArrow" refType="w" fact="0.9"/>
              <dgm:constr type="rOff" for="ch" forName="upArrow" refType="w" fact="-0.02"/>
              <dgm:constr type="w" for="ch" forName="upArrowText" refType="w" fact="0.32"/>
              <dgm:constr type="h" for="ch" forName="upArrowText" refType="h" fact="0.42"/>
              <dgm:constr type="b" for="ch" forName="upArrowText" refType="h"/>
              <dgm:constr type="l" for="ch" forName="upArrowText" refType="w" fact="0.15"/>
              <dgm:constr type="primFontSz" for="ch" ptType="node" op="equ" val="65"/>
            </dgm:constrLst>
          </dgm:if>
          <dgm:else name="Name4">
            <dgm:constrLst>
              <dgm:constr type="w" for="ch" forName="downArrow" refType="w" fact="0.4"/>
              <dgm:constr type="h" for="ch" forName="downArrow" refType="h" fact="0.8"/>
              <dgm:constr type="l" for="ch" forName="downArrow" refType="w" fact="0.02"/>
              <dgm:constr type="t" for="ch" forName="downArrow" refType="h" fact="0.05"/>
              <dgm:constr type="lOff" for="ch" forName="downArrow" refType="w" fact="0.02"/>
              <dgm:constr type="w" for="ch" forName="downArrowText" refType="w" fact="0.5"/>
              <dgm:constr type="h" for="ch" forName="downArrowText" refType="h"/>
              <dgm:constr type="t" for="ch" forName="downArrowText"/>
              <dgm:constr type="r" for="ch" forName="downArrowText" refType="w"/>
              <dgm:constr type="primFontSz" for="ch" ptType="node" op="equ" val="65"/>
            </dgm:constrLst>
          </dgm:else>
        </dgm:choose>
      </dgm:if>
      <dgm:else name="Name5">
        <dgm:choose name="Name6">
          <dgm:if name="Name7" axis="ch" ptType="node" func="cnt" op="gte" val="2">
            <dgm:constrLst>
              <dgm:constr type="w" for="ch" forName="divider" refType="w"/>
              <dgm:constr type="h" for="ch" forName="divider" refType="w" fact="0.2"/>
              <dgm:constr type="h" for="ch" forName="divider" refType="h" op="gte" fact="0.2"/>
              <dgm:constr type="h" for="ch" forName="divider" refType="h" op="lte" fact="0.4"/>
              <dgm:constr type="ctrX" for="ch" forName="divider" refType="w" fact="0.5"/>
              <dgm:constr type="ctrY" for="ch" forName="divider" refType="h" fact="0.5"/>
              <dgm:constr type="w" for="ch" forName="downArrow" refType="w" fact="0.3"/>
              <dgm:constr type="h" for="ch" forName="downArrow" refType="h" fact="0.4"/>
              <dgm:constr type="r" for="ch" forName="downArrow" refType="w" fact="0.9"/>
              <dgm:constr type="t" for="ch" forName="downArrow" refType="h" fact="0.05"/>
              <dgm:constr type="rOff" for="ch" forName="downArrow" refType="w" fact="-0.02"/>
              <dgm:constr type="w" for="ch" forName="downArrowText" refType="w" fact="0.32"/>
              <dgm:constr type="h" for="ch" forName="downArrowText" refType="h" fact="0.42"/>
              <dgm:constr type="t" for="ch" forName="downArrowText"/>
              <dgm:constr type="l" for="ch" forName="downArrowText" refType="w" fact="0.15"/>
              <dgm:constr type="w" for="ch" forName="upArrow" refType="w" fact="0.3"/>
              <dgm:constr type="h" for="ch" forName="upArrow" refType="h" fact="0.4"/>
              <dgm:constr type="b" for="ch" forName="upArrow" refType="h" fact="0.95"/>
              <dgm:constr type="l" for="ch" forName="upArrow" refType="w" fact="0.1"/>
              <dgm:constr type="lOff" for="ch" forName="upArrow" refType="w" fact="0.02"/>
              <dgm:constr type="w" for="ch" forName="upArrowText" refType="w" fact="0.32"/>
              <dgm:constr type="h" for="ch" forName="upArrowText" refType="h" fact="0.42"/>
              <dgm:constr type="b" for="ch" forName="upArrowText" refType="h"/>
              <dgm:constr type="r" for="ch" forName="upArrowText" refType="w" fact="0.85"/>
              <dgm:constr type="primFontSz" for="ch" ptType="node" op="equ" val="65"/>
            </dgm:constrLst>
          </dgm:if>
          <dgm:else name="Name8">
            <dgm:constrLst>
              <dgm:constr type="w" for="ch" forName="downArrow" refType="w" fact="0.4"/>
              <dgm:constr type="h" for="ch" forName="downArrow" refType="h" fact="0.8"/>
              <dgm:constr type="r" for="ch" forName="downArrow" refType="w" fact="0.98"/>
              <dgm:constr type="t" for="ch" forName="downArrow" refType="h" fact="0.05"/>
              <dgm:constr type="rOff" for="ch" forName="downArrow" refType="w" fact="-0.02"/>
              <dgm:constr type="w" for="ch" forName="downArrowText" refType="w" fact="0.5"/>
              <dgm:constr type="h" for="ch" forName="downArrowText" refType="h"/>
              <dgm:constr type="t" for="ch" forName="downArrowText"/>
              <dgm:constr type="l" for="ch" forName="downArrowText"/>
              <dgm:constr type="primFontSz" for="ch" ptType="node" op="equ" val="65"/>
            </dgm:constrLst>
          </dgm:else>
        </dgm:choose>
      </dgm:else>
    </dgm:choose>
    <dgm:ruleLst/>
    <dgm:choose name="Name9">
      <dgm:if name="Name10" axis="ch" ptType="node" func="cnt" op="gte" val="2">
        <dgm:layoutNode name="divider" styleLbl="fgShp">
          <dgm:alg type="sp"/>
          <dgm:choose name="Name11">
            <dgm:if name="Name12" func="var" arg="dir" op="equ" val="norm">
              <dgm:shape xmlns:r="http://schemas.openxmlformats.org/officeDocument/2006/relationships" rot="-5" type="mathMinus" r:blip="">
                <dgm:adjLst/>
              </dgm:shape>
            </dgm:if>
            <dgm:else name="Name13">
              <dgm:shape xmlns:r="http://schemas.openxmlformats.org/officeDocument/2006/relationships" rot="5" type="mathMinus" r:blip="">
                <dgm:adjLst/>
              </dgm:shape>
            </dgm:else>
          </dgm:choose>
          <dgm:presOf/>
          <dgm:constrLst/>
          <dgm:ruleLst/>
        </dgm:layoutNode>
      </dgm:if>
      <dgm:else name="Name14"/>
    </dgm:choose>
    <dgm:forEach name="Name15" axis="ch" ptType="node" cnt="1">
      <dgm:layoutNode name="downArrow" styleLbl="node1">
        <dgm:alg type="sp"/>
        <dgm:shape xmlns:r="http://schemas.openxmlformats.org/officeDocument/2006/relationships" type="downArrow" r:blip="">
          <dgm:adjLst/>
        </dgm:shape>
        <dgm:presOf/>
        <dgm:constrLst/>
        <dgm:ruleLst/>
      </dgm:layoutNode>
      <dgm:layoutNode name="downArrowText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/>
        <dgm:ruleLst>
          <dgm:rule type="primFontSz" val="5" fact="NaN" max="NaN"/>
        </dgm:ruleLst>
      </dgm:layoutNode>
    </dgm:forEach>
    <dgm:forEach name="Name16" axis="ch" ptType="node" st="2" cnt="1">
      <dgm:layoutNode name="upArrow" styleLbl="node1">
        <dgm:alg type="sp"/>
        <dgm:shape xmlns:r="http://schemas.openxmlformats.org/officeDocument/2006/relationships" type="upArrow" r:blip="">
          <dgm:adjLst/>
        </dgm:shape>
        <dgm:presOf/>
        <dgm:constrLst/>
        <dgm:ruleLst/>
      </dgm:layoutNode>
      <dgm:layoutNode name="upArrowText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arrow3">
  <dgm:title val=""/>
  <dgm:desc val=""/>
  <dgm:catLst>
    <dgm:cat type="relationship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>
      <dgm:param type="horzAlign" val="none"/>
      <dgm:param type="vertAlign" val="none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hoose name="Name2">
          <dgm:if name="Name3" axis="ch" ptType="node" func="cnt" op="gte" val="2">
            <dgm:constrLst>
              <dgm:constr type="w" for="ch" forName="divider" refType="w"/>
              <dgm:constr type="h" for="ch" forName="divider" refType="w" fact="0.2"/>
              <dgm:constr type="h" for="ch" forName="divider" refType="h" op="gte" fact="0.2"/>
              <dgm:constr type="h" for="ch" forName="divider" refType="h" op="lte" fact="0.4"/>
              <dgm:constr type="ctrX" for="ch" forName="divider" refType="w" fact="0.5"/>
              <dgm:constr type="ctrY" for="ch" forName="divider" refType="h" fact="0.5"/>
              <dgm:constr type="w" for="ch" forName="downArrow" refType="w" fact="0.3"/>
              <dgm:constr type="h" for="ch" forName="downArrow" refType="h" fact="0.4"/>
              <dgm:constr type="l" for="ch" forName="downArrow" refType="w" fact="0.1"/>
              <dgm:constr type="t" for="ch" forName="downArrow" refType="h" fact="0.05"/>
              <dgm:constr type="lOff" for="ch" forName="downArrow" refType="w" fact="0.02"/>
              <dgm:constr type="w" for="ch" forName="downArrowText" refType="w" fact="0.32"/>
              <dgm:constr type="h" for="ch" forName="downArrowText" refType="h" fact="0.42"/>
              <dgm:constr type="t" for="ch" forName="downArrowText"/>
              <dgm:constr type="r" for="ch" forName="downArrowText" refType="w" fact="0.85"/>
              <dgm:constr type="w" for="ch" forName="upArrow" refType="w" fact="0.3"/>
              <dgm:constr type="h" for="ch" forName="upArrow" refType="h" fact="0.4"/>
              <dgm:constr type="b" for="ch" forName="upArrow" refType="h" fact="0.95"/>
              <dgm:constr type="r" for="ch" forName="upArrow" refType="w" fact="0.9"/>
              <dgm:constr type="rOff" for="ch" forName="upArrow" refType="w" fact="-0.02"/>
              <dgm:constr type="w" for="ch" forName="upArrowText" refType="w" fact="0.32"/>
              <dgm:constr type="h" for="ch" forName="upArrowText" refType="h" fact="0.42"/>
              <dgm:constr type="b" for="ch" forName="upArrowText" refType="h"/>
              <dgm:constr type="l" for="ch" forName="upArrowText" refType="w" fact="0.15"/>
              <dgm:constr type="primFontSz" for="ch" ptType="node" op="equ" val="65"/>
            </dgm:constrLst>
          </dgm:if>
          <dgm:else name="Name4">
            <dgm:constrLst>
              <dgm:constr type="w" for="ch" forName="downArrow" refType="w" fact="0.4"/>
              <dgm:constr type="h" for="ch" forName="downArrow" refType="h" fact="0.8"/>
              <dgm:constr type="l" for="ch" forName="downArrow" refType="w" fact="0.02"/>
              <dgm:constr type="t" for="ch" forName="downArrow" refType="h" fact="0.05"/>
              <dgm:constr type="lOff" for="ch" forName="downArrow" refType="w" fact="0.02"/>
              <dgm:constr type="w" for="ch" forName="downArrowText" refType="w" fact="0.5"/>
              <dgm:constr type="h" for="ch" forName="downArrowText" refType="h"/>
              <dgm:constr type="t" for="ch" forName="downArrowText"/>
              <dgm:constr type="r" for="ch" forName="downArrowText" refType="w"/>
              <dgm:constr type="primFontSz" for="ch" ptType="node" op="equ" val="65"/>
            </dgm:constrLst>
          </dgm:else>
        </dgm:choose>
      </dgm:if>
      <dgm:else name="Name5">
        <dgm:choose name="Name6">
          <dgm:if name="Name7" axis="ch" ptType="node" func="cnt" op="gte" val="2">
            <dgm:constrLst>
              <dgm:constr type="w" for="ch" forName="divider" refType="w"/>
              <dgm:constr type="h" for="ch" forName="divider" refType="w" fact="0.2"/>
              <dgm:constr type="h" for="ch" forName="divider" refType="h" op="gte" fact="0.2"/>
              <dgm:constr type="h" for="ch" forName="divider" refType="h" op="lte" fact="0.4"/>
              <dgm:constr type="ctrX" for="ch" forName="divider" refType="w" fact="0.5"/>
              <dgm:constr type="ctrY" for="ch" forName="divider" refType="h" fact="0.5"/>
              <dgm:constr type="w" for="ch" forName="downArrow" refType="w" fact="0.3"/>
              <dgm:constr type="h" for="ch" forName="downArrow" refType="h" fact="0.4"/>
              <dgm:constr type="r" for="ch" forName="downArrow" refType="w" fact="0.9"/>
              <dgm:constr type="t" for="ch" forName="downArrow" refType="h" fact="0.05"/>
              <dgm:constr type="rOff" for="ch" forName="downArrow" refType="w" fact="-0.02"/>
              <dgm:constr type="w" for="ch" forName="downArrowText" refType="w" fact="0.32"/>
              <dgm:constr type="h" for="ch" forName="downArrowText" refType="h" fact="0.42"/>
              <dgm:constr type="t" for="ch" forName="downArrowText"/>
              <dgm:constr type="l" for="ch" forName="downArrowText" refType="w" fact="0.15"/>
              <dgm:constr type="w" for="ch" forName="upArrow" refType="w" fact="0.3"/>
              <dgm:constr type="h" for="ch" forName="upArrow" refType="h" fact="0.4"/>
              <dgm:constr type="b" for="ch" forName="upArrow" refType="h" fact="0.95"/>
              <dgm:constr type="l" for="ch" forName="upArrow" refType="w" fact="0.1"/>
              <dgm:constr type="lOff" for="ch" forName="upArrow" refType="w" fact="0.02"/>
              <dgm:constr type="w" for="ch" forName="upArrowText" refType="w" fact="0.32"/>
              <dgm:constr type="h" for="ch" forName="upArrowText" refType="h" fact="0.42"/>
              <dgm:constr type="b" for="ch" forName="upArrowText" refType="h"/>
              <dgm:constr type="r" for="ch" forName="upArrowText" refType="w" fact="0.85"/>
              <dgm:constr type="primFontSz" for="ch" ptType="node" op="equ" val="65"/>
            </dgm:constrLst>
          </dgm:if>
          <dgm:else name="Name8">
            <dgm:constrLst>
              <dgm:constr type="w" for="ch" forName="downArrow" refType="w" fact="0.4"/>
              <dgm:constr type="h" for="ch" forName="downArrow" refType="h" fact="0.8"/>
              <dgm:constr type="r" for="ch" forName="downArrow" refType="w" fact="0.98"/>
              <dgm:constr type="t" for="ch" forName="downArrow" refType="h" fact="0.05"/>
              <dgm:constr type="rOff" for="ch" forName="downArrow" refType="w" fact="-0.02"/>
              <dgm:constr type="w" for="ch" forName="downArrowText" refType="w" fact="0.5"/>
              <dgm:constr type="h" for="ch" forName="downArrowText" refType="h"/>
              <dgm:constr type="t" for="ch" forName="downArrowText"/>
              <dgm:constr type="l" for="ch" forName="downArrowText"/>
              <dgm:constr type="primFontSz" for="ch" ptType="node" op="equ" val="65"/>
            </dgm:constrLst>
          </dgm:else>
        </dgm:choose>
      </dgm:else>
    </dgm:choose>
    <dgm:ruleLst/>
    <dgm:choose name="Name9">
      <dgm:if name="Name10" axis="ch" ptType="node" func="cnt" op="gte" val="2">
        <dgm:layoutNode name="divider" styleLbl="fgShp">
          <dgm:alg type="sp"/>
          <dgm:choose name="Name11">
            <dgm:if name="Name12" func="var" arg="dir" op="equ" val="norm">
              <dgm:shape xmlns:r="http://schemas.openxmlformats.org/officeDocument/2006/relationships" rot="-5" type="mathMinus" r:blip="">
                <dgm:adjLst/>
              </dgm:shape>
            </dgm:if>
            <dgm:else name="Name13">
              <dgm:shape xmlns:r="http://schemas.openxmlformats.org/officeDocument/2006/relationships" rot="5" type="mathMinus" r:blip="">
                <dgm:adjLst/>
              </dgm:shape>
            </dgm:else>
          </dgm:choose>
          <dgm:presOf/>
          <dgm:constrLst/>
          <dgm:ruleLst/>
        </dgm:layoutNode>
      </dgm:if>
      <dgm:else name="Name14"/>
    </dgm:choose>
    <dgm:forEach name="Name15" axis="ch" ptType="node" cnt="1">
      <dgm:layoutNode name="downArrow" styleLbl="node1">
        <dgm:alg type="sp"/>
        <dgm:shape xmlns:r="http://schemas.openxmlformats.org/officeDocument/2006/relationships" type="downArrow" r:blip="">
          <dgm:adjLst/>
        </dgm:shape>
        <dgm:presOf/>
        <dgm:constrLst/>
        <dgm:ruleLst/>
      </dgm:layoutNode>
      <dgm:layoutNode name="downArrowText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/>
        <dgm:ruleLst>
          <dgm:rule type="primFontSz" val="5" fact="NaN" max="NaN"/>
        </dgm:ruleLst>
      </dgm:layoutNode>
    </dgm:forEach>
    <dgm:forEach name="Name16" axis="ch" ptType="node" st="2" cnt="1">
      <dgm:layoutNode name="upArrow" styleLbl="node1">
        <dgm:alg type="sp"/>
        <dgm:shape xmlns:r="http://schemas.openxmlformats.org/officeDocument/2006/relationships" type="upArrow" r:blip="">
          <dgm:adjLst/>
        </dgm:shape>
        <dgm:presOf/>
        <dgm:constrLst/>
        <dgm:ruleLst/>
      </dgm:layoutNode>
      <dgm:layoutNode name="upArrowText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arrow3">
  <dgm:title val=""/>
  <dgm:desc val=""/>
  <dgm:catLst>
    <dgm:cat type="relationship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>
      <dgm:param type="horzAlign" val="none"/>
      <dgm:param type="vertAlign" val="none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hoose name="Name2">
          <dgm:if name="Name3" axis="ch" ptType="node" func="cnt" op="gte" val="2">
            <dgm:constrLst>
              <dgm:constr type="w" for="ch" forName="divider" refType="w"/>
              <dgm:constr type="h" for="ch" forName="divider" refType="w" fact="0.2"/>
              <dgm:constr type="h" for="ch" forName="divider" refType="h" op="gte" fact="0.2"/>
              <dgm:constr type="h" for="ch" forName="divider" refType="h" op="lte" fact="0.4"/>
              <dgm:constr type="ctrX" for="ch" forName="divider" refType="w" fact="0.5"/>
              <dgm:constr type="ctrY" for="ch" forName="divider" refType="h" fact="0.5"/>
              <dgm:constr type="w" for="ch" forName="downArrow" refType="w" fact="0.3"/>
              <dgm:constr type="h" for="ch" forName="downArrow" refType="h" fact="0.4"/>
              <dgm:constr type="l" for="ch" forName="downArrow" refType="w" fact="0.1"/>
              <dgm:constr type="t" for="ch" forName="downArrow" refType="h" fact="0.05"/>
              <dgm:constr type="lOff" for="ch" forName="downArrow" refType="w" fact="0.02"/>
              <dgm:constr type="w" for="ch" forName="downArrowText" refType="w" fact="0.32"/>
              <dgm:constr type="h" for="ch" forName="downArrowText" refType="h" fact="0.42"/>
              <dgm:constr type="t" for="ch" forName="downArrowText"/>
              <dgm:constr type="r" for="ch" forName="downArrowText" refType="w" fact="0.85"/>
              <dgm:constr type="w" for="ch" forName="upArrow" refType="w" fact="0.3"/>
              <dgm:constr type="h" for="ch" forName="upArrow" refType="h" fact="0.4"/>
              <dgm:constr type="b" for="ch" forName="upArrow" refType="h" fact="0.95"/>
              <dgm:constr type="r" for="ch" forName="upArrow" refType="w" fact="0.9"/>
              <dgm:constr type="rOff" for="ch" forName="upArrow" refType="w" fact="-0.02"/>
              <dgm:constr type="w" for="ch" forName="upArrowText" refType="w" fact="0.32"/>
              <dgm:constr type="h" for="ch" forName="upArrowText" refType="h" fact="0.42"/>
              <dgm:constr type="b" for="ch" forName="upArrowText" refType="h"/>
              <dgm:constr type="l" for="ch" forName="upArrowText" refType="w" fact="0.15"/>
              <dgm:constr type="primFontSz" for="ch" ptType="node" op="equ" val="65"/>
            </dgm:constrLst>
          </dgm:if>
          <dgm:else name="Name4">
            <dgm:constrLst>
              <dgm:constr type="w" for="ch" forName="downArrow" refType="w" fact="0.4"/>
              <dgm:constr type="h" for="ch" forName="downArrow" refType="h" fact="0.8"/>
              <dgm:constr type="l" for="ch" forName="downArrow" refType="w" fact="0.02"/>
              <dgm:constr type="t" for="ch" forName="downArrow" refType="h" fact="0.05"/>
              <dgm:constr type="lOff" for="ch" forName="downArrow" refType="w" fact="0.02"/>
              <dgm:constr type="w" for="ch" forName="downArrowText" refType="w" fact="0.5"/>
              <dgm:constr type="h" for="ch" forName="downArrowText" refType="h"/>
              <dgm:constr type="t" for="ch" forName="downArrowText"/>
              <dgm:constr type="r" for="ch" forName="downArrowText" refType="w"/>
              <dgm:constr type="primFontSz" for="ch" ptType="node" op="equ" val="65"/>
            </dgm:constrLst>
          </dgm:else>
        </dgm:choose>
      </dgm:if>
      <dgm:else name="Name5">
        <dgm:choose name="Name6">
          <dgm:if name="Name7" axis="ch" ptType="node" func="cnt" op="gte" val="2">
            <dgm:constrLst>
              <dgm:constr type="w" for="ch" forName="divider" refType="w"/>
              <dgm:constr type="h" for="ch" forName="divider" refType="w" fact="0.2"/>
              <dgm:constr type="h" for="ch" forName="divider" refType="h" op="gte" fact="0.2"/>
              <dgm:constr type="h" for="ch" forName="divider" refType="h" op="lte" fact="0.4"/>
              <dgm:constr type="ctrX" for="ch" forName="divider" refType="w" fact="0.5"/>
              <dgm:constr type="ctrY" for="ch" forName="divider" refType="h" fact="0.5"/>
              <dgm:constr type="w" for="ch" forName="downArrow" refType="w" fact="0.3"/>
              <dgm:constr type="h" for="ch" forName="downArrow" refType="h" fact="0.4"/>
              <dgm:constr type="r" for="ch" forName="downArrow" refType="w" fact="0.9"/>
              <dgm:constr type="t" for="ch" forName="downArrow" refType="h" fact="0.05"/>
              <dgm:constr type="rOff" for="ch" forName="downArrow" refType="w" fact="-0.02"/>
              <dgm:constr type="w" for="ch" forName="downArrowText" refType="w" fact="0.32"/>
              <dgm:constr type="h" for="ch" forName="downArrowText" refType="h" fact="0.42"/>
              <dgm:constr type="t" for="ch" forName="downArrowText"/>
              <dgm:constr type="l" for="ch" forName="downArrowText" refType="w" fact="0.15"/>
              <dgm:constr type="w" for="ch" forName="upArrow" refType="w" fact="0.3"/>
              <dgm:constr type="h" for="ch" forName="upArrow" refType="h" fact="0.4"/>
              <dgm:constr type="b" for="ch" forName="upArrow" refType="h" fact="0.95"/>
              <dgm:constr type="l" for="ch" forName="upArrow" refType="w" fact="0.1"/>
              <dgm:constr type="lOff" for="ch" forName="upArrow" refType="w" fact="0.02"/>
              <dgm:constr type="w" for="ch" forName="upArrowText" refType="w" fact="0.32"/>
              <dgm:constr type="h" for="ch" forName="upArrowText" refType="h" fact="0.42"/>
              <dgm:constr type="b" for="ch" forName="upArrowText" refType="h"/>
              <dgm:constr type="r" for="ch" forName="upArrowText" refType="w" fact="0.85"/>
              <dgm:constr type="primFontSz" for="ch" ptType="node" op="equ" val="65"/>
            </dgm:constrLst>
          </dgm:if>
          <dgm:else name="Name8">
            <dgm:constrLst>
              <dgm:constr type="w" for="ch" forName="downArrow" refType="w" fact="0.4"/>
              <dgm:constr type="h" for="ch" forName="downArrow" refType="h" fact="0.8"/>
              <dgm:constr type="r" for="ch" forName="downArrow" refType="w" fact="0.98"/>
              <dgm:constr type="t" for="ch" forName="downArrow" refType="h" fact="0.05"/>
              <dgm:constr type="rOff" for="ch" forName="downArrow" refType="w" fact="-0.02"/>
              <dgm:constr type="w" for="ch" forName="downArrowText" refType="w" fact="0.5"/>
              <dgm:constr type="h" for="ch" forName="downArrowText" refType="h"/>
              <dgm:constr type="t" for="ch" forName="downArrowText"/>
              <dgm:constr type="l" for="ch" forName="downArrowText"/>
              <dgm:constr type="primFontSz" for="ch" ptType="node" op="equ" val="65"/>
            </dgm:constrLst>
          </dgm:else>
        </dgm:choose>
      </dgm:else>
    </dgm:choose>
    <dgm:ruleLst/>
    <dgm:choose name="Name9">
      <dgm:if name="Name10" axis="ch" ptType="node" func="cnt" op="gte" val="2">
        <dgm:layoutNode name="divider" styleLbl="fgShp">
          <dgm:alg type="sp"/>
          <dgm:choose name="Name11">
            <dgm:if name="Name12" func="var" arg="dir" op="equ" val="norm">
              <dgm:shape xmlns:r="http://schemas.openxmlformats.org/officeDocument/2006/relationships" rot="-5" type="mathMinus" r:blip="">
                <dgm:adjLst/>
              </dgm:shape>
            </dgm:if>
            <dgm:else name="Name13">
              <dgm:shape xmlns:r="http://schemas.openxmlformats.org/officeDocument/2006/relationships" rot="5" type="mathMinus" r:blip="">
                <dgm:adjLst/>
              </dgm:shape>
            </dgm:else>
          </dgm:choose>
          <dgm:presOf/>
          <dgm:constrLst/>
          <dgm:ruleLst/>
        </dgm:layoutNode>
      </dgm:if>
      <dgm:else name="Name14"/>
    </dgm:choose>
    <dgm:forEach name="Name15" axis="ch" ptType="node" cnt="1">
      <dgm:layoutNode name="downArrow" styleLbl="node1">
        <dgm:alg type="sp"/>
        <dgm:shape xmlns:r="http://schemas.openxmlformats.org/officeDocument/2006/relationships" type="downArrow" r:blip="">
          <dgm:adjLst/>
        </dgm:shape>
        <dgm:presOf/>
        <dgm:constrLst/>
        <dgm:ruleLst/>
      </dgm:layoutNode>
      <dgm:layoutNode name="downArrowText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/>
        <dgm:ruleLst>
          <dgm:rule type="primFontSz" val="5" fact="NaN" max="NaN"/>
        </dgm:ruleLst>
      </dgm:layoutNode>
    </dgm:forEach>
    <dgm:forEach name="Name16" axis="ch" ptType="node" st="2" cnt="1">
      <dgm:layoutNode name="upArrow" styleLbl="node1">
        <dgm:alg type="sp"/>
        <dgm:shape xmlns:r="http://schemas.openxmlformats.org/officeDocument/2006/relationships" type="upArrow" r:blip="">
          <dgm:adjLst/>
        </dgm:shape>
        <dgm:presOf/>
        <dgm:constrLst/>
        <dgm:ruleLst/>
      </dgm:layoutNode>
      <dgm:layoutNode name="upArrowText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arrow3">
  <dgm:title val=""/>
  <dgm:desc val=""/>
  <dgm:catLst>
    <dgm:cat type="relationship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>
      <dgm:param type="horzAlign" val="none"/>
      <dgm:param type="vertAlign" val="none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hoose name="Name2">
          <dgm:if name="Name3" axis="ch" ptType="node" func="cnt" op="gte" val="2">
            <dgm:constrLst>
              <dgm:constr type="w" for="ch" forName="divider" refType="w"/>
              <dgm:constr type="h" for="ch" forName="divider" refType="w" fact="0.2"/>
              <dgm:constr type="h" for="ch" forName="divider" refType="h" op="gte" fact="0.2"/>
              <dgm:constr type="h" for="ch" forName="divider" refType="h" op="lte" fact="0.4"/>
              <dgm:constr type="ctrX" for="ch" forName="divider" refType="w" fact="0.5"/>
              <dgm:constr type="ctrY" for="ch" forName="divider" refType="h" fact="0.5"/>
              <dgm:constr type="w" for="ch" forName="downArrow" refType="w" fact="0.3"/>
              <dgm:constr type="h" for="ch" forName="downArrow" refType="h" fact="0.4"/>
              <dgm:constr type="l" for="ch" forName="downArrow" refType="w" fact="0.1"/>
              <dgm:constr type="t" for="ch" forName="downArrow" refType="h" fact="0.05"/>
              <dgm:constr type="lOff" for="ch" forName="downArrow" refType="w" fact="0.02"/>
              <dgm:constr type="w" for="ch" forName="downArrowText" refType="w" fact="0.32"/>
              <dgm:constr type="h" for="ch" forName="downArrowText" refType="h" fact="0.42"/>
              <dgm:constr type="t" for="ch" forName="downArrowText"/>
              <dgm:constr type="r" for="ch" forName="downArrowText" refType="w" fact="0.85"/>
              <dgm:constr type="w" for="ch" forName="upArrow" refType="w" fact="0.3"/>
              <dgm:constr type="h" for="ch" forName="upArrow" refType="h" fact="0.4"/>
              <dgm:constr type="b" for="ch" forName="upArrow" refType="h" fact="0.95"/>
              <dgm:constr type="r" for="ch" forName="upArrow" refType="w" fact="0.9"/>
              <dgm:constr type="rOff" for="ch" forName="upArrow" refType="w" fact="-0.02"/>
              <dgm:constr type="w" for="ch" forName="upArrowText" refType="w" fact="0.32"/>
              <dgm:constr type="h" for="ch" forName="upArrowText" refType="h" fact="0.42"/>
              <dgm:constr type="b" for="ch" forName="upArrowText" refType="h"/>
              <dgm:constr type="l" for="ch" forName="upArrowText" refType="w" fact="0.15"/>
              <dgm:constr type="primFontSz" for="ch" ptType="node" op="equ" val="65"/>
            </dgm:constrLst>
          </dgm:if>
          <dgm:else name="Name4">
            <dgm:constrLst>
              <dgm:constr type="w" for="ch" forName="downArrow" refType="w" fact="0.4"/>
              <dgm:constr type="h" for="ch" forName="downArrow" refType="h" fact="0.8"/>
              <dgm:constr type="l" for="ch" forName="downArrow" refType="w" fact="0.02"/>
              <dgm:constr type="t" for="ch" forName="downArrow" refType="h" fact="0.05"/>
              <dgm:constr type="lOff" for="ch" forName="downArrow" refType="w" fact="0.02"/>
              <dgm:constr type="w" for="ch" forName="downArrowText" refType="w" fact="0.5"/>
              <dgm:constr type="h" for="ch" forName="downArrowText" refType="h"/>
              <dgm:constr type="t" for="ch" forName="downArrowText"/>
              <dgm:constr type="r" for="ch" forName="downArrowText" refType="w"/>
              <dgm:constr type="primFontSz" for="ch" ptType="node" op="equ" val="65"/>
            </dgm:constrLst>
          </dgm:else>
        </dgm:choose>
      </dgm:if>
      <dgm:else name="Name5">
        <dgm:choose name="Name6">
          <dgm:if name="Name7" axis="ch" ptType="node" func="cnt" op="gte" val="2">
            <dgm:constrLst>
              <dgm:constr type="w" for="ch" forName="divider" refType="w"/>
              <dgm:constr type="h" for="ch" forName="divider" refType="w" fact="0.2"/>
              <dgm:constr type="h" for="ch" forName="divider" refType="h" op="gte" fact="0.2"/>
              <dgm:constr type="h" for="ch" forName="divider" refType="h" op="lte" fact="0.4"/>
              <dgm:constr type="ctrX" for="ch" forName="divider" refType="w" fact="0.5"/>
              <dgm:constr type="ctrY" for="ch" forName="divider" refType="h" fact="0.5"/>
              <dgm:constr type="w" for="ch" forName="downArrow" refType="w" fact="0.3"/>
              <dgm:constr type="h" for="ch" forName="downArrow" refType="h" fact="0.4"/>
              <dgm:constr type="r" for="ch" forName="downArrow" refType="w" fact="0.9"/>
              <dgm:constr type="t" for="ch" forName="downArrow" refType="h" fact="0.05"/>
              <dgm:constr type="rOff" for="ch" forName="downArrow" refType="w" fact="-0.02"/>
              <dgm:constr type="w" for="ch" forName="downArrowText" refType="w" fact="0.32"/>
              <dgm:constr type="h" for="ch" forName="downArrowText" refType="h" fact="0.42"/>
              <dgm:constr type="t" for="ch" forName="downArrowText"/>
              <dgm:constr type="l" for="ch" forName="downArrowText" refType="w" fact="0.15"/>
              <dgm:constr type="w" for="ch" forName="upArrow" refType="w" fact="0.3"/>
              <dgm:constr type="h" for="ch" forName="upArrow" refType="h" fact="0.4"/>
              <dgm:constr type="b" for="ch" forName="upArrow" refType="h" fact="0.95"/>
              <dgm:constr type="l" for="ch" forName="upArrow" refType="w" fact="0.1"/>
              <dgm:constr type="lOff" for="ch" forName="upArrow" refType="w" fact="0.02"/>
              <dgm:constr type="w" for="ch" forName="upArrowText" refType="w" fact="0.32"/>
              <dgm:constr type="h" for="ch" forName="upArrowText" refType="h" fact="0.42"/>
              <dgm:constr type="b" for="ch" forName="upArrowText" refType="h"/>
              <dgm:constr type="r" for="ch" forName="upArrowText" refType="w" fact="0.85"/>
              <dgm:constr type="primFontSz" for="ch" ptType="node" op="equ" val="65"/>
            </dgm:constrLst>
          </dgm:if>
          <dgm:else name="Name8">
            <dgm:constrLst>
              <dgm:constr type="w" for="ch" forName="downArrow" refType="w" fact="0.4"/>
              <dgm:constr type="h" for="ch" forName="downArrow" refType="h" fact="0.8"/>
              <dgm:constr type="r" for="ch" forName="downArrow" refType="w" fact="0.98"/>
              <dgm:constr type="t" for="ch" forName="downArrow" refType="h" fact="0.05"/>
              <dgm:constr type="rOff" for="ch" forName="downArrow" refType="w" fact="-0.02"/>
              <dgm:constr type="w" for="ch" forName="downArrowText" refType="w" fact="0.5"/>
              <dgm:constr type="h" for="ch" forName="downArrowText" refType="h"/>
              <dgm:constr type="t" for="ch" forName="downArrowText"/>
              <dgm:constr type="l" for="ch" forName="downArrowText"/>
              <dgm:constr type="primFontSz" for="ch" ptType="node" op="equ" val="65"/>
            </dgm:constrLst>
          </dgm:else>
        </dgm:choose>
      </dgm:else>
    </dgm:choose>
    <dgm:ruleLst/>
    <dgm:choose name="Name9">
      <dgm:if name="Name10" axis="ch" ptType="node" func="cnt" op="gte" val="2">
        <dgm:layoutNode name="divider" styleLbl="fgShp">
          <dgm:alg type="sp"/>
          <dgm:choose name="Name11">
            <dgm:if name="Name12" func="var" arg="dir" op="equ" val="norm">
              <dgm:shape xmlns:r="http://schemas.openxmlformats.org/officeDocument/2006/relationships" rot="-5" type="mathMinus" r:blip="">
                <dgm:adjLst/>
              </dgm:shape>
            </dgm:if>
            <dgm:else name="Name13">
              <dgm:shape xmlns:r="http://schemas.openxmlformats.org/officeDocument/2006/relationships" rot="5" type="mathMinus" r:blip="">
                <dgm:adjLst/>
              </dgm:shape>
            </dgm:else>
          </dgm:choose>
          <dgm:presOf/>
          <dgm:constrLst/>
          <dgm:ruleLst/>
        </dgm:layoutNode>
      </dgm:if>
      <dgm:else name="Name14"/>
    </dgm:choose>
    <dgm:forEach name="Name15" axis="ch" ptType="node" cnt="1">
      <dgm:layoutNode name="downArrow" styleLbl="node1">
        <dgm:alg type="sp"/>
        <dgm:shape xmlns:r="http://schemas.openxmlformats.org/officeDocument/2006/relationships" type="downArrow" r:blip="">
          <dgm:adjLst/>
        </dgm:shape>
        <dgm:presOf/>
        <dgm:constrLst/>
        <dgm:ruleLst/>
      </dgm:layoutNode>
      <dgm:layoutNode name="downArrowText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/>
        <dgm:ruleLst>
          <dgm:rule type="primFontSz" val="5" fact="NaN" max="NaN"/>
        </dgm:ruleLst>
      </dgm:layoutNode>
    </dgm:forEach>
    <dgm:forEach name="Name16" axis="ch" ptType="node" st="2" cnt="1">
      <dgm:layoutNode name="upArrow" styleLbl="node1">
        <dgm:alg type="sp"/>
        <dgm:shape xmlns:r="http://schemas.openxmlformats.org/officeDocument/2006/relationships" type="upArrow" r:blip="">
          <dgm:adjLst/>
        </dgm:shape>
        <dgm:presOf/>
        <dgm:constrLst/>
        <dgm:ruleLst/>
      </dgm:layoutNode>
      <dgm:layoutNode name="upArrowText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arrow3">
  <dgm:title val=""/>
  <dgm:desc val=""/>
  <dgm:catLst>
    <dgm:cat type="relationship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>
      <dgm:param type="horzAlign" val="none"/>
      <dgm:param type="vertAlign" val="none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hoose name="Name2">
          <dgm:if name="Name3" axis="ch" ptType="node" func="cnt" op="gte" val="2">
            <dgm:constrLst>
              <dgm:constr type="w" for="ch" forName="divider" refType="w"/>
              <dgm:constr type="h" for="ch" forName="divider" refType="w" fact="0.2"/>
              <dgm:constr type="h" for="ch" forName="divider" refType="h" op="gte" fact="0.2"/>
              <dgm:constr type="h" for="ch" forName="divider" refType="h" op="lte" fact="0.4"/>
              <dgm:constr type="ctrX" for="ch" forName="divider" refType="w" fact="0.5"/>
              <dgm:constr type="ctrY" for="ch" forName="divider" refType="h" fact="0.5"/>
              <dgm:constr type="w" for="ch" forName="downArrow" refType="w" fact="0.3"/>
              <dgm:constr type="h" for="ch" forName="downArrow" refType="h" fact="0.4"/>
              <dgm:constr type="l" for="ch" forName="downArrow" refType="w" fact="0.1"/>
              <dgm:constr type="t" for="ch" forName="downArrow" refType="h" fact="0.05"/>
              <dgm:constr type="lOff" for="ch" forName="downArrow" refType="w" fact="0.02"/>
              <dgm:constr type="w" for="ch" forName="downArrowText" refType="w" fact="0.32"/>
              <dgm:constr type="h" for="ch" forName="downArrowText" refType="h" fact="0.42"/>
              <dgm:constr type="t" for="ch" forName="downArrowText"/>
              <dgm:constr type="r" for="ch" forName="downArrowText" refType="w" fact="0.85"/>
              <dgm:constr type="w" for="ch" forName="upArrow" refType="w" fact="0.3"/>
              <dgm:constr type="h" for="ch" forName="upArrow" refType="h" fact="0.4"/>
              <dgm:constr type="b" for="ch" forName="upArrow" refType="h" fact="0.95"/>
              <dgm:constr type="r" for="ch" forName="upArrow" refType="w" fact="0.9"/>
              <dgm:constr type="rOff" for="ch" forName="upArrow" refType="w" fact="-0.02"/>
              <dgm:constr type="w" for="ch" forName="upArrowText" refType="w" fact="0.32"/>
              <dgm:constr type="h" for="ch" forName="upArrowText" refType="h" fact="0.42"/>
              <dgm:constr type="b" for="ch" forName="upArrowText" refType="h"/>
              <dgm:constr type="l" for="ch" forName="upArrowText" refType="w" fact="0.15"/>
              <dgm:constr type="primFontSz" for="ch" ptType="node" op="equ" val="65"/>
            </dgm:constrLst>
          </dgm:if>
          <dgm:else name="Name4">
            <dgm:constrLst>
              <dgm:constr type="w" for="ch" forName="downArrow" refType="w" fact="0.4"/>
              <dgm:constr type="h" for="ch" forName="downArrow" refType="h" fact="0.8"/>
              <dgm:constr type="l" for="ch" forName="downArrow" refType="w" fact="0.02"/>
              <dgm:constr type="t" for="ch" forName="downArrow" refType="h" fact="0.05"/>
              <dgm:constr type="lOff" for="ch" forName="downArrow" refType="w" fact="0.02"/>
              <dgm:constr type="w" for="ch" forName="downArrowText" refType="w" fact="0.5"/>
              <dgm:constr type="h" for="ch" forName="downArrowText" refType="h"/>
              <dgm:constr type="t" for="ch" forName="downArrowText"/>
              <dgm:constr type="r" for="ch" forName="downArrowText" refType="w"/>
              <dgm:constr type="primFontSz" for="ch" ptType="node" op="equ" val="65"/>
            </dgm:constrLst>
          </dgm:else>
        </dgm:choose>
      </dgm:if>
      <dgm:else name="Name5">
        <dgm:choose name="Name6">
          <dgm:if name="Name7" axis="ch" ptType="node" func="cnt" op="gte" val="2">
            <dgm:constrLst>
              <dgm:constr type="w" for="ch" forName="divider" refType="w"/>
              <dgm:constr type="h" for="ch" forName="divider" refType="w" fact="0.2"/>
              <dgm:constr type="h" for="ch" forName="divider" refType="h" op="gte" fact="0.2"/>
              <dgm:constr type="h" for="ch" forName="divider" refType="h" op="lte" fact="0.4"/>
              <dgm:constr type="ctrX" for="ch" forName="divider" refType="w" fact="0.5"/>
              <dgm:constr type="ctrY" for="ch" forName="divider" refType="h" fact="0.5"/>
              <dgm:constr type="w" for="ch" forName="downArrow" refType="w" fact="0.3"/>
              <dgm:constr type="h" for="ch" forName="downArrow" refType="h" fact="0.4"/>
              <dgm:constr type="r" for="ch" forName="downArrow" refType="w" fact="0.9"/>
              <dgm:constr type="t" for="ch" forName="downArrow" refType="h" fact="0.05"/>
              <dgm:constr type="rOff" for="ch" forName="downArrow" refType="w" fact="-0.02"/>
              <dgm:constr type="w" for="ch" forName="downArrowText" refType="w" fact="0.32"/>
              <dgm:constr type="h" for="ch" forName="downArrowText" refType="h" fact="0.42"/>
              <dgm:constr type="t" for="ch" forName="downArrowText"/>
              <dgm:constr type="l" for="ch" forName="downArrowText" refType="w" fact="0.15"/>
              <dgm:constr type="w" for="ch" forName="upArrow" refType="w" fact="0.3"/>
              <dgm:constr type="h" for="ch" forName="upArrow" refType="h" fact="0.4"/>
              <dgm:constr type="b" for="ch" forName="upArrow" refType="h" fact="0.95"/>
              <dgm:constr type="l" for="ch" forName="upArrow" refType="w" fact="0.1"/>
              <dgm:constr type="lOff" for="ch" forName="upArrow" refType="w" fact="0.02"/>
              <dgm:constr type="w" for="ch" forName="upArrowText" refType="w" fact="0.32"/>
              <dgm:constr type="h" for="ch" forName="upArrowText" refType="h" fact="0.42"/>
              <dgm:constr type="b" for="ch" forName="upArrowText" refType="h"/>
              <dgm:constr type="r" for="ch" forName="upArrowText" refType="w" fact="0.85"/>
              <dgm:constr type="primFontSz" for="ch" ptType="node" op="equ" val="65"/>
            </dgm:constrLst>
          </dgm:if>
          <dgm:else name="Name8">
            <dgm:constrLst>
              <dgm:constr type="w" for="ch" forName="downArrow" refType="w" fact="0.4"/>
              <dgm:constr type="h" for="ch" forName="downArrow" refType="h" fact="0.8"/>
              <dgm:constr type="r" for="ch" forName="downArrow" refType="w" fact="0.98"/>
              <dgm:constr type="t" for="ch" forName="downArrow" refType="h" fact="0.05"/>
              <dgm:constr type="rOff" for="ch" forName="downArrow" refType="w" fact="-0.02"/>
              <dgm:constr type="w" for="ch" forName="downArrowText" refType="w" fact="0.5"/>
              <dgm:constr type="h" for="ch" forName="downArrowText" refType="h"/>
              <dgm:constr type="t" for="ch" forName="downArrowText"/>
              <dgm:constr type="l" for="ch" forName="downArrowText"/>
              <dgm:constr type="primFontSz" for="ch" ptType="node" op="equ" val="65"/>
            </dgm:constrLst>
          </dgm:else>
        </dgm:choose>
      </dgm:else>
    </dgm:choose>
    <dgm:ruleLst/>
    <dgm:choose name="Name9">
      <dgm:if name="Name10" axis="ch" ptType="node" func="cnt" op="gte" val="2">
        <dgm:layoutNode name="divider" styleLbl="fgShp">
          <dgm:alg type="sp"/>
          <dgm:choose name="Name11">
            <dgm:if name="Name12" func="var" arg="dir" op="equ" val="norm">
              <dgm:shape xmlns:r="http://schemas.openxmlformats.org/officeDocument/2006/relationships" rot="-5" type="mathMinus" r:blip="">
                <dgm:adjLst/>
              </dgm:shape>
            </dgm:if>
            <dgm:else name="Name13">
              <dgm:shape xmlns:r="http://schemas.openxmlformats.org/officeDocument/2006/relationships" rot="5" type="mathMinus" r:blip="">
                <dgm:adjLst/>
              </dgm:shape>
            </dgm:else>
          </dgm:choose>
          <dgm:presOf/>
          <dgm:constrLst/>
          <dgm:ruleLst/>
        </dgm:layoutNode>
      </dgm:if>
      <dgm:else name="Name14"/>
    </dgm:choose>
    <dgm:forEach name="Name15" axis="ch" ptType="node" cnt="1">
      <dgm:layoutNode name="downArrow" styleLbl="node1">
        <dgm:alg type="sp"/>
        <dgm:shape xmlns:r="http://schemas.openxmlformats.org/officeDocument/2006/relationships" type="downArrow" r:blip="">
          <dgm:adjLst/>
        </dgm:shape>
        <dgm:presOf/>
        <dgm:constrLst/>
        <dgm:ruleLst/>
      </dgm:layoutNode>
      <dgm:layoutNode name="downArrowText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/>
        <dgm:ruleLst>
          <dgm:rule type="primFontSz" val="5" fact="NaN" max="NaN"/>
        </dgm:ruleLst>
      </dgm:layoutNode>
    </dgm:forEach>
    <dgm:forEach name="Name16" axis="ch" ptType="node" st="2" cnt="1">
      <dgm:layoutNode name="upArrow" styleLbl="node1">
        <dgm:alg type="sp"/>
        <dgm:shape xmlns:r="http://schemas.openxmlformats.org/officeDocument/2006/relationships" type="upArrow" r:blip="">
          <dgm:adjLst/>
        </dgm:shape>
        <dgm:presOf/>
        <dgm:constrLst/>
        <dgm:ruleLst/>
      </dgm:layoutNode>
      <dgm:layoutNode name="upArrowText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180013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 smtClean="0"/>
            </a:lvl1pPr>
          </a:lstStyle>
          <a:p>
            <a:pPr>
              <a:defRPr/>
            </a:pPr>
            <a:fld id="{6309A501-0301-4398-965A-6A4A93E447EF}" type="datetime1">
              <a:rPr lang="en-US"/>
              <a:pPr>
                <a:defRPr/>
              </a:pPr>
              <a:t>10/16/2025</a:t>
            </a:fld>
            <a:endParaRPr lang="en-US"/>
          </a:p>
        </p:txBody>
      </p:sp>
      <p:sp>
        <p:nvSpPr>
          <p:cNvPr id="553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513513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53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180013" y="6513513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 smtClean="0"/>
            </a:lvl1pPr>
          </a:lstStyle>
          <a:p>
            <a:pPr>
              <a:defRPr/>
            </a:pPr>
            <a:fld id="{6B9A137C-6395-42CC-A20B-C17891A09B2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781547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181600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60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286000" y="514350"/>
            <a:ext cx="4572000" cy="25717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219200" y="3257550"/>
            <a:ext cx="6705600" cy="308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51510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181600" y="651510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311B1BAD-EFC5-4142-A9F0-ADD3DB3AF80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605001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06" charset="0"/>
        <a:ea typeface="MS PGothic" pitchFamily="34" charset="-128"/>
        <a:cs typeface="MS PGothic" pitchFamily="34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06" charset="0"/>
        <a:ea typeface="MS PGothic" pitchFamily="34" charset="-128"/>
        <a:cs typeface="MS PGothic" pitchFamily="34" charset="-128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06" charset="0"/>
        <a:ea typeface="MS PGothic" pitchFamily="34" charset="-128"/>
        <a:cs typeface="MS PGothic" pitchFamily="34" charset="-128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06" charset="0"/>
        <a:ea typeface="MS PGothic" pitchFamily="34" charset="-128"/>
        <a:cs typeface="MS PGothic" pitchFamily="34" charset="-128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06" charset="0"/>
        <a:ea typeface="MS PGothic" pitchFamily="34" charset="-128"/>
        <a:cs typeface="MS PGothic" pitchFamily="34" charset="-128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480000" y="360000"/>
            <a:ext cx="11232000" cy="5292000"/>
          </a:xfrm>
          <a:prstGeom prst="rect">
            <a:avLst/>
          </a:prstGeom>
          <a:solidFill>
            <a:srgbClr val="009BD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 Box 20"/>
          <p:cNvSpPr txBox="1">
            <a:spLocks noChangeArrowheads="1"/>
          </p:cNvSpPr>
          <p:nvPr userDrawn="1"/>
        </p:nvSpPr>
        <p:spPr bwMode="auto">
          <a:xfrm>
            <a:off x="672000" y="504000"/>
            <a:ext cx="10753195" cy="33569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6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Self-Evaluation</a:t>
            </a:r>
          </a:p>
          <a:p>
            <a:pPr eaLnBrk="0" hangingPunct="0">
              <a:lnSpc>
                <a:spcPct val="50000"/>
              </a:lnSpc>
              <a:spcBef>
                <a:spcPct val="50000"/>
              </a:spcBef>
            </a:pPr>
            <a:r>
              <a:rPr lang="en-US" sz="36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UNESCO-IHE</a:t>
            </a:r>
          </a:p>
          <a:p>
            <a:pPr eaLnBrk="0" hangingPunct="0">
              <a:lnSpc>
                <a:spcPct val="50000"/>
              </a:lnSpc>
              <a:spcBef>
                <a:spcPct val="50000"/>
              </a:spcBef>
            </a:pPr>
            <a:r>
              <a:rPr lang="en-US" sz="36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Institute for Water Education</a:t>
            </a:r>
          </a:p>
          <a:p>
            <a:pPr eaLnBrk="0" hangingPunct="0">
              <a:lnSpc>
                <a:spcPct val="50000"/>
              </a:lnSpc>
              <a:spcBef>
                <a:spcPct val="50000"/>
              </a:spcBef>
            </a:pPr>
            <a:r>
              <a:rPr lang="en-US" sz="9600" b="1" dirty="0">
                <a:solidFill>
                  <a:srgbClr val="FFFFFF">
                    <a:alpha val="60000"/>
                  </a:srgbClr>
                </a:solidFill>
                <a:latin typeface="Arial" pitchFamily="34" charset="0"/>
                <a:cs typeface="Arial" pitchFamily="34" charset="0"/>
              </a:rPr>
              <a:t>2007-2013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000" y="5652000"/>
            <a:ext cx="3028717" cy="1206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480000" y="360000"/>
            <a:ext cx="11232000" cy="5292000"/>
          </a:xfrm>
          <a:prstGeom prst="rect">
            <a:avLst/>
          </a:prstGeom>
          <a:solidFill>
            <a:srgbClr val="009BD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72000" y="1512000"/>
            <a:ext cx="10848000" cy="4320480"/>
          </a:xfrm>
        </p:spPr>
        <p:txBody>
          <a:bodyPr tIns="108000" bIns="108000"/>
          <a:lstStyle>
            <a:lvl1pPr marL="0" indent="0" algn="l">
              <a:buNone/>
              <a:defRPr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subtitle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670984" y="548680"/>
            <a:ext cx="10849016" cy="772107"/>
          </a:xfrm>
        </p:spPr>
        <p:txBody>
          <a:bodyPr wrap="none" tIns="108000" bIns="108000">
            <a:normAutofit/>
          </a:bodyPr>
          <a:lstStyle>
            <a:lvl1pPr marL="0" indent="0">
              <a:buNone/>
              <a:defRPr sz="36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 title</a:t>
            </a: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000" y="5652000"/>
            <a:ext cx="3028717" cy="1206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2000" y="1440000"/>
            <a:ext cx="108480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3" name="Rectangle 12"/>
          <p:cNvSpPr/>
          <p:nvPr userDrawn="1"/>
        </p:nvSpPr>
        <p:spPr>
          <a:xfrm>
            <a:off x="480000" y="6192000"/>
            <a:ext cx="11232000" cy="18000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 Placeholder 10"/>
          <p:cNvSpPr>
            <a:spLocks noGrp="1"/>
          </p:cNvSpPr>
          <p:nvPr>
            <p:ph type="body" sz="quarter" idx="10" hasCustomPrompt="1"/>
          </p:nvPr>
        </p:nvSpPr>
        <p:spPr>
          <a:xfrm>
            <a:off x="480000" y="360363"/>
            <a:ext cx="2361892" cy="551090"/>
          </a:xfrm>
          <a:solidFill>
            <a:srgbClr val="009FEE"/>
          </a:solidFill>
        </p:spPr>
        <p:txBody>
          <a:bodyPr wrap="none" lIns="144000" tIns="72000" rIns="144000" bIns="108000" anchor="t" anchorCtr="0">
            <a:spAutoFit/>
          </a:bodyPr>
          <a:lstStyle>
            <a:lvl1pPr marL="0" indent="0">
              <a:buNone/>
              <a:defRPr sz="2400">
                <a:solidFill>
                  <a:srgbClr val="FFFFFF"/>
                </a:solidFill>
                <a:latin typeface="Times New Roman"/>
                <a:cs typeface="Times New Roman"/>
              </a:defRPr>
            </a:lvl1pPr>
          </a:lstStyle>
          <a:p>
            <a:pPr lvl="0"/>
            <a:r>
              <a:rPr lang="en-US" sz="2400" dirty="0">
                <a:solidFill>
                  <a:schemeClr val="bg1"/>
                </a:solidFill>
                <a:latin typeface="Times New Roman"/>
                <a:cs typeface="Times New Roman"/>
              </a:rPr>
              <a:t>Click to edit title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8118" y="6210001"/>
            <a:ext cx="1627369" cy="648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2000" y="1440000"/>
            <a:ext cx="5384800" cy="45259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440000"/>
            <a:ext cx="5384800" cy="45259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3" name="Rectangle 12"/>
          <p:cNvSpPr/>
          <p:nvPr userDrawn="1"/>
        </p:nvSpPr>
        <p:spPr>
          <a:xfrm>
            <a:off x="480000" y="6192000"/>
            <a:ext cx="11232000" cy="18000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0" hasCustomPrompt="1"/>
          </p:nvPr>
        </p:nvSpPr>
        <p:spPr>
          <a:xfrm>
            <a:off x="480000" y="360363"/>
            <a:ext cx="2361892" cy="551090"/>
          </a:xfrm>
          <a:solidFill>
            <a:srgbClr val="009FEE"/>
          </a:solidFill>
        </p:spPr>
        <p:txBody>
          <a:bodyPr wrap="none" lIns="144000" tIns="72000" rIns="144000" bIns="108000" anchor="t" anchorCtr="0">
            <a:spAutoFit/>
          </a:bodyPr>
          <a:lstStyle>
            <a:lvl1pPr marL="0" indent="0">
              <a:buNone/>
              <a:defRPr sz="2400">
                <a:solidFill>
                  <a:srgbClr val="FFFFFF"/>
                </a:solidFill>
                <a:latin typeface="Times New Roman"/>
                <a:cs typeface="Times New Roman"/>
              </a:defRPr>
            </a:lvl1pPr>
          </a:lstStyle>
          <a:p>
            <a:pPr lvl="0"/>
            <a:r>
              <a:rPr lang="en-US" sz="2400" dirty="0">
                <a:solidFill>
                  <a:schemeClr val="bg1"/>
                </a:solidFill>
                <a:latin typeface="Times New Roman"/>
                <a:cs typeface="Times New Roman"/>
              </a:rPr>
              <a:t>Click to edit title</a:t>
            </a:r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8118" y="6210001"/>
            <a:ext cx="1627369" cy="648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480000" y="6192000"/>
            <a:ext cx="11232000" cy="18000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8118" y="6210001"/>
            <a:ext cx="1627369" cy="648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1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67542" y="260649"/>
            <a:ext cx="8077737" cy="63147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2729398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CADB32E0-A80C-4661-9493-12A526FE44C9}" type="datetimeFigureOut">
              <a:rPr lang="en-US" smtClean="0"/>
              <a:pPr/>
              <a:t>10/16/2025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9A1B3646-BE07-4911-9EE1-732EB34A3E6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92885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2000" y="504000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2000" y="16200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74" r:id="rId1"/>
    <p:sldLayoutId id="2147483969" r:id="rId2"/>
    <p:sldLayoutId id="2147483970" r:id="rId3"/>
    <p:sldLayoutId id="2147483972" r:id="rId4"/>
    <p:sldLayoutId id="2147483975" r:id="rId5"/>
    <p:sldLayoutId id="2147483976" r:id="rId6"/>
    <p:sldLayoutId id="2147483977" r:id="rId7"/>
  </p:sldLayoutIdLst>
  <p:hf hdr="0"/>
  <p:txStyles>
    <p:titleStyle>
      <a:lvl1pPr algn="l" defTabSz="914400" rtl="0" eaLnBrk="1" latinLnBrk="0" hangingPunct="1">
        <a:spcBef>
          <a:spcPct val="0"/>
        </a:spcBef>
        <a:buNone/>
        <a:defRPr sz="2800" b="1" kern="1200">
          <a:solidFill>
            <a:schemeClr val="tx1"/>
          </a:solidFill>
          <a:latin typeface="Arial"/>
          <a:ea typeface="+mj-ea"/>
          <a:cs typeface="Arial"/>
        </a:defRPr>
      </a:lvl1pPr>
    </p:titleStyle>
    <p:bodyStyle>
      <a:lvl1pPr marL="252000" indent="-25200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Arial"/>
          <a:ea typeface="+mn-ea"/>
          <a:cs typeface="Arial"/>
        </a:defRPr>
      </a:lvl1pPr>
      <a:lvl2pPr marL="612000" indent="-2880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Arial"/>
          <a:ea typeface="+mn-ea"/>
          <a:cs typeface="Arial"/>
        </a:defRPr>
      </a:lvl2pPr>
      <a:lvl3pPr marL="972000" indent="-324000" algn="l" defTabSz="914400" rtl="0" eaLnBrk="1" latinLnBrk="0" hangingPunct="1">
        <a:spcBef>
          <a:spcPct val="20000"/>
        </a:spcBef>
        <a:buFont typeface="Lucida Grande"/>
        <a:buChar char="-"/>
        <a:defRPr sz="1800" kern="1200">
          <a:solidFill>
            <a:schemeClr val="tx1"/>
          </a:solidFill>
          <a:latin typeface="Arial"/>
          <a:ea typeface="+mn-ea"/>
          <a:cs typeface="Arial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600" kern="1200">
          <a:solidFill>
            <a:schemeClr val="tx1"/>
          </a:solidFill>
          <a:latin typeface="Arial"/>
          <a:ea typeface="+mn-ea"/>
          <a:cs typeface="Arial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600" kern="1200">
          <a:solidFill>
            <a:schemeClr val="tx1"/>
          </a:solidFill>
          <a:latin typeface="Arial"/>
          <a:ea typeface="+mn-ea"/>
          <a:cs typeface="Arial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facebook.com/UnescoIHE" TargetMode="External"/><Relationship Id="rId3" Type="http://schemas.openxmlformats.org/officeDocument/2006/relationships/image" Target="../media/image3.png"/><Relationship Id="rId7" Type="http://schemas.openxmlformats.org/officeDocument/2006/relationships/image" Target="../media/image5.png"/><Relationship Id="rId2" Type="http://schemas.openxmlformats.org/officeDocument/2006/relationships/hyperlink" Target="https://twitter.com/unescoihe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linkedin.com/company/unesco-ihe" TargetMode="External"/><Relationship Id="rId11" Type="http://schemas.openxmlformats.org/officeDocument/2006/relationships/image" Target="../media/image7.png"/><Relationship Id="rId5" Type="http://schemas.openxmlformats.org/officeDocument/2006/relationships/image" Target="../media/image4.png"/><Relationship Id="rId10" Type="http://schemas.openxmlformats.org/officeDocument/2006/relationships/hyperlink" Target="http://www.unesco-ihe.org/" TargetMode="External"/><Relationship Id="rId4" Type="http://schemas.openxmlformats.org/officeDocument/2006/relationships/hyperlink" Target="https://www.youtube.com/user/unescoihe" TargetMode="External"/><Relationship Id="rId9" Type="http://schemas.openxmlformats.org/officeDocument/2006/relationships/image" Target="../media/image6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ubtitle 10"/>
          <p:cNvSpPr>
            <a:spLocks noGrp="1"/>
          </p:cNvSpPr>
          <p:nvPr>
            <p:ph type="subTitle" idx="1"/>
          </p:nvPr>
        </p:nvSpPr>
        <p:spPr>
          <a:xfrm>
            <a:off x="672000" y="3501008"/>
            <a:ext cx="10848000" cy="208823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0"/>
          </p:nvPr>
        </p:nvSpPr>
        <p:spPr>
          <a:xfrm>
            <a:off x="672000" y="548681"/>
            <a:ext cx="9492000" cy="1326105"/>
          </a:xfrm>
        </p:spPr>
        <p:txBody>
          <a:bodyPr wrap="square">
            <a:spAutoFit/>
          </a:bodyPr>
          <a:lstStyle/>
          <a:p>
            <a:r>
              <a:rPr lang="en-US" dirty="0"/>
              <a:t>Implementation based planning:</a:t>
            </a:r>
            <a:br>
              <a:rPr lang="en-US" dirty="0"/>
            </a:br>
            <a:r>
              <a:rPr lang="en-US" dirty="0"/>
              <a:t>MOTA analysis</a:t>
            </a:r>
          </a:p>
        </p:txBody>
      </p:sp>
      <p:pic>
        <p:nvPicPr>
          <p:cNvPr id="5" name="Picture 4">
            <a:hlinkClick r:id="rId2"/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1220" y="5899634"/>
            <a:ext cx="435038" cy="435038"/>
          </a:xfrm>
          <a:prstGeom prst="rect">
            <a:avLst/>
          </a:prstGeom>
        </p:spPr>
      </p:pic>
      <p:pic>
        <p:nvPicPr>
          <p:cNvPr id="6" name="Picture 5">
            <a:hlinkClick r:id="rId4"/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44912" y="5894349"/>
            <a:ext cx="435038" cy="435038"/>
          </a:xfrm>
          <a:prstGeom prst="rect">
            <a:avLst/>
          </a:prstGeom>
        </p:spPr>
      </p:pic>
      <p:pic>
        <p:nvPicPr>
          <p:cNvPr id="7" name="Picture 6">
            <a:hlinkClick r:id="rId6"/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20348" y="5899634"/>
            <a:ext cx="435038" cy="435038"/>
          </a:xfrm>
          <a:prstGeom prst="rect">
            <a:avLst/>
          </a:prstGeom>
        </p:spPr>
      </p:pic>
      <p:pic>
        <p:nvPicPr>
          <p:cNvPr id="8" name="Picture 7">
            <a:hlinkClick r:id="rId8"/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95784" y="5899634"/>
            <a:ext cx="435038" cy="435038"/>
          </a:xfrm>
          <a:prstGeom prst="rect">
            <a:avLst/>
          </a:prstGeom>
        </p:spPr>
      </p:pic>
      <p:pic>
        <p:nvPicPr>
          <p:cNvPr id="9" name="Picture 8">
            <a:hlinkClick r:id="rId10"/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41419" y="5899634"/>
            <a:ext cx="435038" cy="4350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31699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MOTA </a:t>
            </a:r>
            <a:r>
              <a:rPr lang="nl-NL" dirty="0" err="1"/>
              <a:t>analysis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1981200" y="1600201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Rectangle 5"/>
          <p:cNvSpPr/>
          <p:nvPr/>
        </p:nvSpPr>
        <p:spPr>
          <a:xfrm>
            <a:off x="1676400" y="2286000"/>
            <a:ext cx="8915400" cy="230832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4800" b="1" dirty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Despite of what you WANT, the feasibility of plan depends on what others CAN</a:t>
            </a:r>
          </a:p>
        </p:txBody>
      </p:sp>
    </p:spTree>
    <p:extLst>
      <p:ext uri="{BB962C8B-B14F-4D97-AF65-F5344CB8AC3E}">
        <p14:creationId xmlns:p14="http://schemas.microsoft.com/office/powerpoint/2010/main" val="40637722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MOTA </a:t>
            </a:r>
            <a:r>
              <a:rPr lang="nl-NL" dirty="0" err="1"/>
              <a:t>analysis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1981200" y="1600201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57683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MOTA </a:t>
            </a:r>
            <a:r>
              <a:rPr lang="nl-NL" dirty="0" err="1"/>
              <a:t>analysis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1981200" y="1600201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Rectangle 4"/>
          <p:cNvSpPr/>
          <p:nvPr/>
        </p:nvSpPr>
        <p:spPr>
          <a:xfrm>
            <a:off x="1752600" y="1905000"/>
            <a:ext cx="8915400" cy="378565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4800" b="1" dirty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The Perceptions of Opportunities and Threats define how much one wants it and how many resources one makes available</a:t>
            </a:r>
          </a:p>
        </p:txBody>
      </p:sp>
    </p:spTree>
    <p:extLst>
      <p:ext uri="{BB962C8B-B14F-4D97-AF65-F5344CB8AC3E}">
        <p14:creationId xmlns:p14="http://schemas.microsoft.com/office/powerpoint/2010/main" val="109725332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125348"/>
            <a:ext cx="8229600" cy="4537187"/>
          </a:xfrm>
        </p:spPr>
        <p:txBody>
          <a:bodyPr>
            <a:normAutofit/>
          </a:bodyPr>
          <a:lstStyle/>
          <a:p>
            <a:br>
              <a:rPr lang="en-US" sz="3600" dirty="0"/>
            </a:br>
            <a:br>
              <a:rPr lang="en-US" sz="3600" dirty="0"/>
            </a:br>
            <a:r>
              <a:rPr lang="en-US" sz="3600" dirty="0"/>
              <a:t>MOTA role play</a:t>
            </a:r>
            <a:br>
              <a:rPr lang="en-US" sz="3600" dirty="0"/>
            </a:br>
            <a:br>
              <a:rPr lang="en-US" sz="3600" dirty="0"/>
            </a:br>
            <a:br>
              <a:rPr lang="en-US" sz="3600" dirty="0"/>
            </a:br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8099872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1 person = 1 stakeholder</a:t>
            </a:r>
          </a:p>
          <a:p>
            <a:r>
              <a:rPr lang="en-US" dirty="0" err="1"/>
              <a:t>MoWE</a:t>
            </a:r>
            <a:endParaRPr lang="en-US" dirty="0"/>
          </a:p>
          <a:p>
            <a:r>
              <a:rPr lang="en-US" dirty="0"/>
              <a:t>Others are based on your stakeholder analysis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3 Rounds of play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MOTA assessment per stakeholder group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Top-down presentation of proposed actions by government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Bottom-up response and coming to consent</a:t>
            </a:r>
          </a:p>
          <a:p>
            <a:pPr>
              <a:buFontTx/>
              <a:buChar char="-"/>
            </a:pP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480000" y="360363"/>
            <a:ext cx="2317073" cy="551090"/>
          </a:xfrm>
        </p:spPr>
        <p:txBody>
          <a:bodyPr/>
          <a:lstStyle/>
          <a:p>
            <a:r>
              <a:rPr lang="en-US" dirty="0"/>
              <a:t>MOTA role play</a:t>
            </a:r>
          </a:p>
        </p:txBody>
      </p:sp>
    </p:spTree>
    <p:extLst>
      <p:ext uri="{BB962C8B-B14F-4D97-AF65-F5344CB8AC3E}">
        <p14:creationId xmlns:p14="http://schemas.microsoft.com/office/powerpoint/2010/main" val="20688332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1684703" y="274638"/>
            <a:ext cx="8822595" cy="6316252"/>
            <a:chOff x="2871490" y="1014077"/>
            <a:chExt cx="6342694" cy="4078917"/>
          </a:xfrm>
        </p:grpSpPr>
        <p:pic>
          <p:nvPicPr>
            <p:cNvPr id="9" name="Picture 8" descr="fair selection.jpg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2871490" y="1014077"/>
              <a:ext cx="6342694" cy="4078917"/>
            </a:xfrm>
            <a:prstGeom prst="rect">
              <a:avLst/>
            </a:prstGeom>
          </p:spPr>
        </p:pic>
        <p:sp>
          <p:nvSpPr>
            <p:cNvPr id="10" name="Rectangle 9"/>
            <p:cNvSpPr/>
            <p:nvPr/>
          </p:nvSpPr>
          <p:spPr>
            <a:xfrm>
              <a:off x="6156960" y="1402080"/>
              <a:ext cx="2575560" cy="381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6314944" y="1280160"/>
              <a:ext cx="2217071" cy="622238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6254743" y="475945"/>
            <a:ext cx="348075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latin typeface="Comic Sans MS" panose="030F0702030302020204" pitchFamily="66" charset="0"/>
              </a:rPr>
              <a:t>A flood is coming! The plan is to climb that tree</a:t>
            </a:r>
            <a:r>
              <a:rPr lang="en-US" sz="1400" dirty="0">
                <a:latin typeface="Comic Sans MS" panose="030F0702030302020204" pitchFamily="66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524532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MOTA framework (Phi et al. 2015)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7025C-47B1-444E-87DA-816BE70719FB}" type="datetime1">
              <a:rPr lang="en-US" smtClean="0"/>
              <a:t>10/16/2025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1B3646-BE07-4911-9EE1-732EB34A3E62}" type="slidenum">
              <a:rPr lang="en-GB" smtClean="0"/>
              <a:pPr/>
              <a:t>3</a:t>
            </a:fld>
            <a:endParaRPr lang="en-GB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2"/>
          <a:srcRect l="12201" t="33201" r="13382" b="20600"/>
          <a:stretch/>
        </p:blipFill>
        <p:spPr>
          <a:xfrm>
            <a:off x="407368" y="1772816"/>
            <a:ext cx="11665530" cy="40736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13677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-7620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/>
              <a:t>MOTA analysis</a:t>
            </a:r>
          </a:p>
        </p:txBody>
      </p:sp>
      <p:sp>
        <p:nvSpPr>
          <p:cNvPr id="5" name="Oval 4"/>
          <p:cNvSpPr/>
          <p:nvPr/>
        </p:nvSpPr>
        <p:spPr>
          <a:xfrm>
            <a:off x="5029200" y="990600"/>
            <a:ext cx="2057400" cy="2057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/>
              <a:t>Oppor-tunity</a:t>
            </a:r>
            <a:r>
              <a:rPr lang="en-US" sz="2800" b="1" dirty="0"/>
              <a:t> Threat</a:t>
            </a:r>
          </a:p>
        </p:txBody>
      </p:sp>
      <p:sp>
        <p:nvSpPr>
          <p:cNvPr id="6" name="Oval 5"/>
          <p:cNvSpPr/>
          <p:nvPr/>
        </p:nvSpPr>
        <p:spPr>
          <a:xfrm>
            <a:off x="2286000" y="4800600"/>
            <a:ext cx="2057400" cy="2057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/>
              <a:t>Moti-vation</a:t>
            </a:r>
            <a:endParaRPr lang="en-US" sz="3200" b="1" dirty="0"/>
          </a:p>
        </p:txBody>
      </p:sp>
      <p:sp>
        <p:nvSpPr>
          <p:cNvPr id="7" name="Oval 6"/>
          <p:cNvSpPr/>
          <p:nvPr/>
        </p:nvSpPr>
        <p:spPr>
          <a:xfrm>
            <a:off x="7772400" y="4800600"/>
            <a:ext cx="2057400" cy="2057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/>
              <a:t>Ability</a:t>
            </a:r>
          </a:p>
        </p:txBody>
      </p:sp>
      <p:sp>
        <p:nvSpPr>
          <p:cNvPr id="8" name="Oval 7"/>
          <p:cNvSpPr/>
          <p:nvPr/>
        </p:nvSpPr>
        <p:spPr>
          <a:xfrm>
            <a:off x="5029200" y="3810000"/>
            <a:ext cx="2057400" cy="2057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/>
              <a:t>Change</a:t>
            </a:r>
          </a:p>
        </p:txBody>
      </p:sp>
      <p:sp>
        <p:nvSpPr>
          <p:cNvPr id="24" name="Up-Down Arrow 23"/>
          <p:cNvSpPr/>
          <p:nvPr/>
        </p:nvSpPr>
        <p:spPr>
          <a:xfrm rot="2251706">
            <a:off x="4306702" y="2825666"/>
            <a:ext cx="838200" cy="2406709"/>
          </a:xfrm>
          <a:prstGeom prst="upDown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Up-Down Arrow 24"/>
          <p:cNvSpPr/>
          <p:nvPr/>
        </p:nvSpPr>
        <p:spPr>
          <a:xfrm rot="5400000">
            <a:off x="5676900" y="4686300"/>
            <a:ext cx="838200" cy="3048000"/>
          </a:xfrm>
          <a:prstGeom prst="upDown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Up-Down Arrow 25"/>
          <p:cNvSpPr/>
          <p:nvPr/>
        </p:nvSpPr>
        <p:spPr>
          <a:xfrm rot="19324121">
            <a:off x="6975787" y="2847675"/>
            <a:ext cx="838200" cy="2406709"/>
          </a:xfrm>
          <a:prstGeom prst="upDown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Left-Right Arrow 26"/>
          <p:cNvSpPr/>
          <p:nvPr/>
        </p:nvSpPr>
        <p:spPr>
          <a:xfrm rot="19759707">
            <a:off x="4384028" y="5269628"/>
            <a:ext cx="609600" cy="311691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Left-Right Arrow 27"/>
          <p:cNvSpPr/>
          <p:nvPr/>
        </p:nvSpPr>
        <p:spPr>
          <a:xfrm rot="16200000">
            <a:off x="5787754" y="3282599"/>
            <a:ext cx="609600" cy="311691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Left-Right Arrow 28"/>
          <p:cNvSpPr/>
          <p:nvPr/>
        </p:nvSpPr>
        <p:spPr>
          <a:xfrm rot="1237812">
            <a:off x="7121964" y="5202799"/>
            <a:ext cx="609600" cy="311691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2286000" y="1447801"/>
            <a:ext cx="266700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/>
              <a:t>Policy</a:t>
            </a:r>
          </a:p>
          <a:p>
            <a:pPr algn="ctr"/>
            <a:r>
              <a:rPr lang="en-US" sz="1400" dirty="0"/>
              <a:t>Climate change</a:t>
            </a:r>
          </a:p>
          <a:p>
            <a:pPr algn="ctr"/>
            <a:r>
              <a:rPr lang="en-US" sz="1400" dirty="0"/>
              <a:t>Population</a:t>
            </a:r>
          </a:p>
          <a:p>
            <a:pPr algn="ctr"/>
            <a:r>
              <a:rPr lang="en-US" sz="1400" dirty="0"/>
              <a:t>Environment</a:t>
            </a:r>
          </a:p>
          <a:p>
            <a:pPr algn="ctr"/>
            <a:r>
              <a:rPr lang="en-US" sz="1400" dirty="0"/>
              <a:t>…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153400" y="3505201"/>
            <a:ext cx="29718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/>
              <a:t>Knowledge</a:t>
            </a:r>
          </a:p>
          <a:p>
            <a:pPr algn="ctr"/>
            <a:r>
              <a:rPr lang="en-US" sz="1400" dirty="0"/>
              <a:t>Capital</a:t>
            </a:r>
          </a:p>
          <a:p>
            <a:pPr algn="ctr"/>
            <a:r>
              <a:rPr lang="en-US" sz="1400" dirty="0"/>
              <a:t>Institutional Capacity</a:t>
            </a:r>
          </a:p>
          <a:p>
            <a:pPr algn="ctr"/>
            <a:r>
              <a:rPr lang="en-US" sz="1400" dirty="0"/>
              <a:t>Stakeholder’s perception</a:t>
            </a:r>
          </a:p>
          <a:p>
            <a:pPr algn="ctr"/>
            <a:r>
              <a:rPr lang="en-US" sz="1400" dirty="0"/>
              <a:t>Management/Governance</a:t>
            </a:r>
          </a:p>
          <a:p>
            <a:pPr algn="ctr"/>
            <a:r>
              <a:rPr lang="en-US" sz="1400" dirty="0"/>
              <a:t>…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524000" y="4191000"/>
            <a:ext cx="26670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/>
              <a:t>Safety</a:t>
            </a:r>
          </a:p>
          <a:p>
            <a:pPr algn="ctr"/>
            <a:r>
              <a:rPr lang="en-US" sz="1400" dirty="0"/>
              <a:t>Benefit</a:t>
            </a:r>
          </a:p>
          <a:p>
            <a:pPr algn="ctr"/>
            <a:r>
              <a:rPr lang="en-US" sz="1400" dirty="0"/>
              <a:t>…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248400" y="3505200"/>
            <a:ext cx="29718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/>
              <a:t>Land use</a:t>
            </a:r>
          </a:p>
          <a:p>
            <a:pPr algn="ctr"/>
            <a:r>
              <a:rPr lang="en-US" sz="1400" dirty="0"/>
              <a:t>Infrastructure</a:t>
            </a:r>
          </a:p>
          <a:p>
            <a:pPr algn="ctr"/>
            <a:r>
              <a:rPr lang="en-US" sz="1400" dirty="0"/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570243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-7620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/>
              <a:t>MOTA analysis</a:t>
            </a:r>
          </a:p>
        </p:txBody>
      </p:sp>
      <p:sp>
        <p:nvSpPr>
          <p:cNvPr id="5" name="Oval 4"/>
          <p:cNvSpPr/>
          <p:nvPr/>
        </p:nvSpPr>
        <p:spPr>
          <a:xfrm>
            <a:off x="5029200" y="990600"/>
            <a:ext cx="2057400" cy="2057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/>
              <a:t>What you know</a:t>
            </a:r>
          </a:p>
        </p:txBody>
      </p:sp>
      <p:sp>
        <p:nvSpPr>
          <p:cNvPr id="6" name="Oval 5"/>
          <p:cNvSpPr/>
          <p:nvPr/>
        </p:nvSpPr>
        <p:spPr>
          <a:xfrm>
            <a:off x="2286000" y="4800600"/>
            <a:ext cx="2057400" cy="2057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/>
              <a:t>What you want</a:t>
            </a:r>
          </a:p>
        </p:txBody>
      </p:sp>
      <p:sp>
        <p:nvSpPr>
          <p:cNvPr id="7" name="Oval 6"/>
          <p:cNvSpPr/>
          <p:nvPr/>
        </p:nvSpPr>
        <p:spPr>
          <a:xfrm>
            <a:off x="7772400" y="4800600"/>
            <a:ext cx="2057400" cy="2057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/>
              <a:t>What you can</a:t>
            </a:r>
          </a:p>
        </p:txBody>
      </p:sp>
      <p:sp>
        <p:nvSpPr>
          <p:cNvPr id="8" name="Oval 7"/>
          <p:cNvSpPr/>
          <p:nvPr/>
        </p:nvSpPr>
        <p:spPr>
          <a:xfrm>
            <a:off x="5029200" y="3810000"/>
            <a:ext cx="2057400" cy="2057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/>
              <a:t>Action</a:t>
            </a:r>
          </a:p>
        </p:txBody>
      </p:sp>
      <p:sp>
        <p:nvSpPr>
          <p:cNvPr id="24" name="Up-Down Arrow 23"/>
          <p:cNvSpPr/>
          <p:nvPr/>
        </p:nvSpPr>
        <p:spPr>
          <a:xfrm rot="2251706">
            <a:off x="4306702" y="2825666"/>
            <a:ext cx="838200" cy="2406709"/>
          </a:xfrm>
          <a:prstGeom prst="upDown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Up-Down Arrow 24"/>
          <p:cNvSpPr/>
          <p:nvPr/>
        </p:nvSpPr>
        <p:spPr>
          <a:xfrm rot="5400000">
            <a:off x="5676900" y="4686300"/>
            <a:ext cx="838200" cy="3048000"/>
          </a:xfrm>
          <a:prstGeom prst="upDown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Up-Down Arrow 25"/>
          <p:cNvSpPr/>
          <p:nvPr/>
        </p:nvSpPr>
        <p:spPr>
          <a:xfrm rot="19324121">
            <a:off x="6975787" y="2847675"/>
            <a:ext cx="838200" cy="2406709"/>
          </a:xfrm>
          <a:prstGeom prst="upDown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Left-Right Arrow 26"/>
          <p:cNvSpPr/>
          <p:nvPr/>
        </p:nvSpPr>
        <p:spPr>
          <a:xfrm rot="19759707">
            <a:off x="4384028" y="5269628"/>
            <a:ext cx="609600" cy="311691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Left-Right Arrow 27"/>
          <p:cNvSpPr/>
          <p:nvPr/>
        </p:nvSpPr>
        <p:spPr>
          <a:xfrm rot="16200000">
            <a:off x="5787754" y="3282599"/>
            <a:ext cx="609600" cy="311691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Left-Right Arrow 28"/>
          <p:cNvSpPr/>
          <p:nvPr/>
        </p:nvSpPr>
        <p:spPr>
          <a:xfrm rot="1237812">
            <a:off x="7121964" y="5202799"/>
            <a:ext cx="609600" cy="311691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07183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-7620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/>
              <a:t>MOTA analysis</a:t>
            </a:r>
          </a:p>
        </p:txBody>
      </p:sp>
      <p:sp>
        <p:nvSpPr>
          <p:cNvPr id="5" name="Oval 4"/>
          <p:cNvSpPr/>
          <p:nvPr/>
        </p:nvSpPr>
        <p:spPr>
          <a:xfrm>
            <a:off x="5029200" y="990600"/>
            <a:ext cx="2057400" cy="2057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/>
              <a:t>What </a:t>
            </a:r>
            <a:r>
              <a:rPr lang="en-US" sz="3200" b="1" dirty="0" err="1"/>
              <a:t>othersknow</a:t>
            </a:r>
            <a:endParaRPr lang="en-US" sz="3200" b="1" dirty="0"/>
          </a:p>
        </p:txBody>
      </p:sp>
      <p:sp>
        <p:nvSpPr>
          <p:cNvPr id="6" name="Oval 5"/>
          <p:cNvSpPr/>
          <p:nvPr/>
        </p:nvSpPr>
        <p:spPr>
          <a:xfrm>
            <a:off x="2286000" y="4800600"/>
            <a:ext cx="2057400" cy="2057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/>
              <a:t>What others want</a:t>
            </a:r>
          </a:p>
        </p:txBody>
      </p:sp>
      <p:sp>
        <p:nvSpPr>
          <p:cNvPr id="7" name="Oval 6"/>
          <p:cNvSpPr/>
          <p:nvPr/>
        </p:nvSpPr>
        <p:spPr>
          <a:xfrm>
            <a:off x="7772400" y="4800600"/>
            <a:ext cx="2057400" cy="2057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/>
              <a:t>What others can</a:t>
            </a:r>
          </a:p>
        </p:txBody>
      </p:sp>
      <p:sp>
        <p:nvSpPr>
          <p:cNvPr id="8" name="Oval 7"/>
          <p:cNvSpPr/>
          <p:nvPr/>
        </p:nvSpPr>
        <p:spPr>
          <a:xfrm>
            <a:off x="5029200" y="3810000"/>
            <a:ext cx="2057400" cy="2057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/>
              <a:t>Action</a:t>
            </a:r>
          </a:p>
        </p:txBody>
      </p:sp>
      <p:sp>
        <p:nvSpPr>
          <p:cNvPr id="24" name="Up-Down Arrow 23"/>
          <p:cNvSpPr/>
          <p:nvPr/>
        </p:nvSpPr>
        <p:spPr>
          <a:xfrm rot="2251706">
            <a:off x="4306702" y="2825666"/>
            <a:ext cx="838200" cy="2406709"/>
          </a:xfrm>
          <a:prstGeom prst="upDown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Up-Down Arrow 24"/>
          <p:cNvSpPr/>
          <p:nvPr/>
        </p:nvSpPr>
        <p:spPr>
          <a:xfrm rot="5400000">
            <a:off x="5676900" y="4686300"/>
            <a:ext cx="838200" cy="3048000"/>
          </a:xfrm>
          <a:prstGeom prst="upDown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Up-Down Arrow 25"/>
          <p:cNvSpPr/>
          <p:nvPr/>
        </p:nvSpPr>
        <p:spPr>
          <a:xfrm rot="19324121">
            <a:off x="6975787" y="2847675"/>
            <a:ext cx="838200" cy="2406709"/>
          </a:xfrm>
          <a:prstGeom prst="upDown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Left-Right Arrow 26"/>
          <p:cNvSpPr/>
          <p:nvPr/>
        </p:nvSpPr>
        <p:spPr>
          <a:xfrm rot="19759707">
            <a:off x="4384028" y="5269628"/>
            <a:ext cx="609600" cy="311691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Left-Right Arrow 27"/>
          <p:cNvSpPr/>
          <p:nvPr/>
        </p:nvSpPr>
        <p:spPr>
          <a:xfrm rot="16200000">
            <a:off x="5787754" y="3282599"/>
            <a:ext cx="609600" cy="311691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Left-Right Arrow 28"/>
          <p:cNvSpPr/>
          <p:nvPr/>
        </p:nvSpPr>
        <p:spPr>
          <a:xfrm rot="1237812">
            <a:off x="7121964" y="5202799"/>
            <a:ext cx="609600" cy="311691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23835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MOTA </a:t>
            </a:r>
            <a:r>
              <a:rPr lang="nl-NL" dirty="0" err="1"/>
              <a:t>analysis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1981200" y="1600201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94390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MOTA </a:t>
            </a:r>
            <a:r>
              <a:rPr lang="nl-NL" dirty="0" err="1"/>
              <a:t>analysis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1981200" y="1600201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Rectangle 5"/>
          <p:cNvSpPr/>
          <p:nvPr/>
        </p:nvSpPr>
        <p:spPr>
          <a:xfrm>
            <a:off x="1676400" y="2286000"/>
            <a:ext cx="8915400" cy="230832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4800" b="1" dirty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Despite of what you WANT, the feasibility of plan depends on what you CAN</a:t>
            </a:r>
          </a:p>
        </p:txBody>
      </p:sp>
    </p:spTree>
    <p:extLst>
      <p:ext uri="{BB962C8B-B14F-4D97-AF65-F5344CB8AC3E}">
        <p14:creationId xmlns:p14="http://schemas.microsoft.com/office/powerpoint/2010/main" val="12231821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MOTA </a:t>
            </a:r>
            <a:r>
              <a:rPr lang="nl-NL" dirty="0" err="1"/>
              <a:t>analysis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1981200" y="1600201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Rectangle 5"/>
          <p:cNvSpPr/>
          <p:nvPr/>
        </p:nvSpPr>
        <p:spPr>
          <a:xfrm>
            <a:off x="1676400" y="2286000"/>
            <a:ext cx="8915400" cy="230832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4800" b="1" dirty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Despite of what others WANT, the feasibility of plan depends on what others CAN</a:t>
            </a:r>
          </a:p>
        </p:txBody>
      </p:sp>
    </p:spTree>
    <p:extLst>
      <p:ext uri="{BB962C8B-B14F-4D97-AF65-F5344CB8AC3E}">
        <p14:creationId xmlns:p14="http://schemas.microsoft.com/office/powerpoint/2010/main" val="4159127773"/>
      </p:ext>
    </p:extLst>
  </p:cSld>
  <p:clrMapOvr>
    <a:masterClrMapping/>
  </p:clrMapOvr>
</p:sld>
</file>

<file path=ppt/theme/theme1.xml><?xml version="1.0" encoding="utf-8"?>
<a:theme xmlns:a="http://schemas.openxmlformats.org/drawingml/2006/main" name="Presentation_UNESCO-IHE">
  <a:themeElements>
    <a:clrScheme name="Custom 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00004B"/>
      </a:accent1>
      <a:accent2>
        <a:srgbClr val="005576"/>
      </a:accent2>
      <a:accent3>
        <a:srgbClr val="28AC8A"/>
      </a:accent3>
      <a:accent4>
        <a:srgbClr val="009FEE"/>
      </a:accent4>
      <a:accent5>
        <a:srgbClr val="808080"/>
      </a:accent5>
      <a:accent6>
        <a:srgbClr val="F79646"/>
      </a:accent6>
      <a:hlink>
        <a:srgbClr val="00004B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emplate_corporate_powerpoint [Read-Only]" id="{D1005798-C847-4E22-9D3E-3407C7BB366C}" vid="{13A4C5F2-0773-40A5-9D1B-97103DCA46B0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template_corporate_powerpoint</Template>
  <TotalTime>545</TotalTime>
  <Words>239</Words>
  <Application>Microsoft Office PowerPoint</Application>
  <PresentationFormat>Widescreen</PresentationFormat>
  <Paragraphs>72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Comic Sans MS</vt:lpstr>
      <vt:lpstr>Lucida Grande</vt:lpstr>
      <vt:lpstr>Times New Roman</vt:lpstr>
      <vt:lpstr>Presentation_UNESCO-IHE</vt:lpstr>
      <vt:lpstr>PowerPoint Presentation</vt:lpstr>
      <vt:lpstr>PowerPoint Presentation</vt:lpstr>
      <vt:lpstr>MOTA framework (Phi et al. 2015)</vt:lpstr>
      <vt:lpstr>MOTA analysis</vt:lpstr>
      <vt:lpstr>MOTA analysis</vt:lpstr>
      <vt:lpstr>MOTA analysis</vt:lpstr>
      <vt:lpstr>MOTA analysis</vt:lpstr>
      <vt:lpstr>MOTA analysis</vt:lpstr>
      <vt:lpstr>MOTA analysis</vt:lpstr>
      <vt:lpstr>MOTA analysis</vt:lpstr>
      <vt:lpstr>MOTA analysis</vt:lpstr>
      <vt:lpstr>MOTA analysis</vt:lpstr>
      <vt:lpstr>  MOTA role play   </vt:lpstr>
      <vt:lpstr>PowerPoint Presentation</vt:lpstr>
    </vt:vector>
  </TitlesOfParts>
  <Company>UNESCO-IHE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Jaap Evers</dc:creator>
  <cp:lastModifiedBy>Jaap Evers</cp:lastModifiedBy>
  <cp:revision>8</cp:revision>
  <dcterms:created xsi:type="dcterms:W3CDTF">2019-04-26T09:18:18Z</dcterms:created>
  <dcterms:modified xsi:type="dcterms:W3CDTF">2025-10-16T13:52:25Z</dcterms:modified>
</cp:coreProperties>
</file>