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0"/>
  </p:notesMasterIdLst>
  <p:handoutMasterIdLst>
    <p:handoutMasterId r:id="rId11"/>
  </p:handoutMasterIdLst>
  <p:sldIdLst>
    <p:sldId id="536" r:id="rId2"/>
    <p:sldId id="667" r:id="rId3"/>
    <p:sldId id="672" r:id="rId4"/>
    <p:sldId id="671" r:id="rId5"/>
    <p:sldId id="668" r:id="rId6"/>
    <p:sldId id="669" r:id="rId7"/>
    <p:sldId id="670" r:id="rId8"/>
    <p:sldId id="673" r:id="rId9"/>
  </p:sldIdLst>
  <p:sldSz cx="9144000" cy="6858000" type="overhead"/>
  <p:notesSz cx="9872663" cy="6669088"/>
  <p:defaultTextStyle>
    <a:defPPr>
      <a:defRPr lang="en-GB"/>
    </a:defPPr>
    <a:lvl1pPr algn="l" rtl="0" eaLnBrk="0" fontAlgn="base" hangingPunct="0">
      <a:spcBef>
        <a:spcPct val="20000"/>
      </a:spcBef>
      <a:spcAft>
        <a:spcPct val="0"/>
      </a:spcAft>
      <a:buChar char="•"/>
      <a:defRPr sz="2000" kern="1200">
        <a:solidFill>
          <a:schemeClr val="tx1"/>
        </a:solidFill>
        <a:latin typeface="Arial" pitchFamily="34" charset="0"/>
        <a:ea typeface="+mn-ea"/>
        <a:cs typeface="+mn-cs"/>
      </a:defRPr>
    </a:lvl1pPr>
    <a:lvl2pPr marL="457200" algn="l" rtl="0" eaLnBrk="0" fontAlgn="base" hangingPunct="0">
      <a:spcBef>
        <a:spcPct val="20000"/>
      </a:spcBef>
      <a:spcAft>
        <a:spcPct val="0"/>
      </a:spcAft>
      <a:buChar char="•"/>
      <a:defRPr sz="2000" kern="1200">
        <a:solidFill>
          <a:schemeClr val="tx1"/>
        </a:solidFill>
        <a:latin typeface="Arial" pitchFamily="34" charset="0"/>
        <a:ea typeface="+mn-ea"/>
        <a:cs typeface="+mn-cs"/>
      </a:defRPr>
    </a:lvl2pPr>
    <a:lvl3pPr marL="914400" algn="l" rtl="0" eaLnBrk="0" fontAlgn="base" hangingPunct="0">
      <a:spcBef>
        <a:spcPct val="20000"/>
      </a:spcBef>
      <a:spcAft>
        <a:spcPct val="0"/>
      </a:spcAft>
      <a:buChar char="•"/>
      <a:defRPr sz="2000" kern="1200">
        <a:solidFill>
          <a:schemeClr val="tx1"/>
        </a:solidFill>
        <a:latin typeface="Arial" pitchFamily="34" charset="0"/>
        <a:ea typeface="+mn-ea"/>
        <a:cs typeface="+mn-cs"/>
      </a:defRPr>
    </a:lvl3pPr>
    <a:lvl4pPr marL="1371600" algn="l" rtl="0" eaLnBrk="0" fontAlgn="base" hangingPunct="0">
      <a:spcBef>
        <a:spcPct val="20000"/>
      </a:spcBef>
      <a:spcAft>
        <a:spcPct val="0"/>
      </a:spcAft>
      <a:buChar char="•"/>
      <a:defRPr sz="2000" kern="1200">
        <a:solidFill>
          <a:schemeClr val="tx1"/>
        </a:solidFill>
        <a:latin typeface="Arial" pitchFamily="34" charset="0"/>
        <a:ea typeface="+mn-ea"/>
        <a:cs typeface="+mn-cs"/>
      </a:defRPr>
    </a:lvl4pPr>
    <a:lvl5pPr marL="1828800" algn="l" rtl="0" eaLnBrk="0" fontAlgn="base" hangingPunct="0">
      <a:spcBef>
        <a:spcPct val="20000"/>
      </a:spcBef>
      <a:spcAft>
        <a:spcPct val="0"/>
      </a:spcAft>
      <a:buChar char="•"/>
      <a:defRPr sz="2000" kern="1200">
        <a:solidFill>
          <a:schemeClr val="tx1"/>
        </a:solidFill>
        <a:latin typeface="Arial" pitchFamily="34" charset="0"/>
        <a:ea typeface="+mn-ea"/>
        <a:cs typeface="+mn-cs"/>
      </a:defRPr>
    </a:lvl5pPr>
    <a:lvl6pPr marL="2286000" algn="l" defTabSz="914400" rtl="0" eaLnBrk="1" latinLnBrk="0" hangingPunct="1">
      <a:defRPr sz="2000" kern="1200">
        <a:solidFill>
          <a:schemeClr val="tx1"/>
        </a:solidFill>
        <a:latin typeface="Arial" pitchFamily="34" charset="0"/>
        <a:ea typeface="+mn-ea"/>
        <a:cs typeface="+mn-cs"/>
      </a:defRPr>
    </a:lvl6pPr>
    <a:lvl7pPr marL="2743200" algn="l" defTabSz="914400" rtl="0" eaLnBrk="1" latinLnBrk="0" hangingPunct="1">
      <a:defRPr sz="2000" kern="1200">
        <a:solidFill>
          <a:schemeClr val="tx1"/>
        </a:solidFill>
        <a:latin typeface="Arial" pitchFamily="34" charset="0"/>
        <a:ea typeface="+mn-ea"/>
        <a:cs typeface="+mn-cs"/>
      </a:defRPr>
    </a:lvl7pPr>
    <a:lvl8pPr marL="3200400" algn="l" defTabSz="914400" rtl="0" eaLnBrk="1" latinLnBrk="0" hangingPunct="1">
      <a:defRPr sz="2000" kern="1200">
        <a:solidFill>
          <a:schemeClr val="tx1"/>
        </a:solidFill>
        <a:latin typeface="Arial" pitchFamily="34" charset="0"/>
        <a:ea typeface="+mn-ea"/>
        <a:cs typeface="+mn-cs"/>
      </a:defRPr>
    </a:lvl8pPr>
    <a:lvl9pPr marL="3657600" algn="l" defTabSz="914400" rtl="0" eaLnBrk="1" latinLnBrk="0" hangingPunct="1">
      <a:defRPr sz="20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01">
          <p15:clr>
            <a:srgbClr val="A4A3A4"/>
          </p15:clr>
        </p15:guide>
        <p15:guide id="2" pos="31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60"/>
  </p:normalViewPr>
  <p:slideViewPr>
    <p:cSldViewPr>
      <p:cViewPr varScale="1">
        <p:scale>
          <a:sx n="92" d="100"/>
          <a:sy n="92" d="100"/>
        </p:scale>
        <p:origin x="111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75" d="100"/>
          <a:sy n="75" d="100"/>
        </p:scale>
        <p:origin x="-282" y="-48"/>
      </p:cViewPr>
      <p:guideLst>
        <p:guide orient="horz" pos="2101"/>
        <p:guide pos="31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3778" name="Rectangle 2"/>
          <p:cNvSpPr>
            <a:spLocks noGrp="1" noChangeArrowheads="1"/>
          </p:cNvSpPr>
          <p:nvPr>
            <p:ph type="hdr" sz="quarter"/>
          </p:nvPr>
        </p:nvSpPr>
        <p:spPr bwMode="auto">
          <a:xfrm>
            <a:off x="0" y="0"/>
            <a:ext cx="4278481" cy="329981"/>
          </a:xfrm>
          <a:prstGeom prst="rect">
            <a:avLst/>
          </a:prstGeom>
          <a:noFill/>
          <a:ln w="9525">
            <a:noFill/>
            <a:miter lim="800000"/>
            <a:headEnd/>
            <a:tailEnd/>
          </a:ln>
          <a:effectLst/>
        </p:spPr>
        <p:txBody>
          <a:bodyPr vert="horz" wrap="none" lIns="96204" tIns="48102" rIns="96204" bIns="48102" numCol="1" anchor="ctr" anchorCtr="0" compatLnSpc="1">
            <a:prstTxWarp prst="textNoShape">
              <a:avLst/>
            </a:prstTxWarp>
          </a:bodyPr>
          <a:lstStyle>
            <a:lvl1pPr defTabSz="962025">
              <a:defRPr sz="1300"/>
            </a:lvl1pPr>
          </a:lstStyle>
          <a:p>
            <a:endParaRPr lang="en-GB"/>
          </a:p>
        </p:txBody>
      </p:sp>
      <p:sp>
        <p:nvSpPr>
          <p:cNvPr id="203779" name="Rectangle 3"/>
          <p:cNvSpPr>
            <a:spLocks noGrp="1" noChangeArrowheads="1"/>
          </p:cNvSpPr>
          <p:nvPr>
            <p:ph type="dt" sz="quarter" idx="1"/>
          </p:nvPr>
        </p:nvSpPr>
        <p:spPr bwMode="auto">
          <a:xfrm>
            <a:off x="5594184" y="0"/>
            <a:ext cx="4278480" cy="329981"/>
          </a:xfrm>
          <a:prstGeom prst="rect">
            <a:avLst/>
          </a:prstGeom>
          <a:noFill/>
          <a:ln w="9525">
            <a:noFill/>
            <a:miter lim="800000"/>
            <a:headEnd/>
            <a:tailEnd/>
          </a:ln>
          <a:effectLst/>
        </p:spPr>
        <p:txBody>
          <a:bodyPr vert="horz" wrap="none" lIns="96204" tIns="48102" rIns="96204" bIns="48102" numCol="1" anchor="ctr" anchorCtr="0" compatLnSpc="1">
            <a:prstTxWarp prst="textNoShape">
              <a:avLst/>
            </a:prstTxWarp>
          </a:bodyPr>
          <a:lstStyle>
            <a:lvl1pPr algn="r" defTabSz="962025">
              <a:defRPr sz="1300"/>
            </a:lvl1pPr>
          </a:lstStyle>
          <a:p>
            <a:endParaRPr lang="en-GB"/>
          </a:p>
        </p:txBody>
      </p:sp>
      <p:sp>
        <p:nvSpPr>
          <p:cNvPr id="203780" name="Rectangle 4"/>
          <p:cNvSpPr>
            <a:spLocks noGrp="1" noChangeArrowheads="1"/>
          </p:cNvSpPr>
          <p:nvPr>
            <p:ph type="ftr" sz="quarter" idx="2"/>
          </p:nvPr>
        </p:nvSpPr>
        <p:spPr bwMode="auto">
          <a:xfrm>
            <a:off x="0" y="6339107"/>
            <a:ext cx="4278481" cy="329981"/>
          </a:xfrm>
          <a:prstGeom prst="rect">
            <a:avLst/>
          </a:prstGeom>
          <a:noFill/>
          <a:ln w="9525">
            <a:noFill/>
            <a:miter lim="800000"/>
            <a:headEnd/>
            <a:tailEnd/>
          </a:ln>
          <a:effectLst/>
        </p:spPr>
        <p:txBody>
          <a:bodyPr vert="horz" wrap="none" lIns="96204" tIns="48102" rIns="96204" bIns="48102" numCol="1" anchor="b" anchorCtr="0" compatLnSpc="1">
            <a:prstTxWarp prst="textNoShape">
              <a:avLst/>
            </a:prstTxWarp>
          </a:bodyPr>
          <a:lstStyle>
            <a:lvl1pPr defTabSz="962025">
              <a:defRPr sz="1300"/>
            </a:lvl1pPr>
          </a:lstStyle>
          <a:p>
            <a:endParaRPr lang="en-GB"/>
          </a:p>
        </p:txBody>
      </p:sp>
      <p:sp>
        <p:nvSpPr>
          <p:cNvPr id="203781" name="Rectangle 5"/>
          <p:cNvSpPr>
            <a:spLocks noGrp="1" noChangeArrowheads="1"/>
          </p:cNvSpPr>
          <p:nvPr>
            <p:ph type="sldNum" sz="quarter" idx="3"/>
          </p:nvPr>
        </p:nvSpPr>
        <p:spPr bwMode="auto">
          <a:xfrm>
            <a:off x="5594184" y="6339107"/>
            <a:ext cx="4278480" cy="329981"/>
          </a:xfrm>
          <a:prstGeom prst="rect">
            <a:avLst/>
          </a:prstGeom>
          <a:noFill/>
          <a:ln w="9525">
            <a:noFill/>
            <a:miter lim="800000"/>
            <a:headEnd/>
            <a:tailEnd/>
          </a:ln>
          <a:effectLst/>
        </p:spPr>
        <p:txBody>
          <a:bodyPr vert="horz" wrap="none" lIns="96204" tIns="48102" rIns="96204" bIns="48102" numCol="1" anchor="b" anchorCtr="0" compatLnSpc="1">
            <a:prstTxWarp prst="textNoShape">
              <a:avLst/>
            </a:prstTxWarp>
          </a:bodyPr>
          <a:lstStyle>
            <a:lvl1pPr algn="r" defTabSz="962025">
              <a:defRPr sz="1300"/>
            </a:lvl1pPr>
          </a:lstStyle>
          <a:p>
            <a:fld id="{39541F81-08C4-4C01-828B-BD8DDD5593E7}" type="slidenum">
              <a:rPr lang="en-GB"/>
              <a:pPr/>
              <a:t>‹#›</a:t>
            </a:fld>
            <a:endParaRPr lang="en-GB"/>
          </a:p>
        </p:txBody>
      </p:sp>
    </p:spTree>
    <p:extLst>
      <p:ext uri="{BB962C8B-B14F-4D97-AF65-F5344CB8AC3E}">
        <p14:creationId xmlns:p14="http://schemas.microsoft.com/office/powerpoint/2010/main" val="1310326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4285010" cy="309719"/>
          </a:xfrm>
          <a:prstGeom prst="rect">
            <a:avLst/>
          </a:prstGeom>
          <a:noFill/>
          <a:ln w="9525">
            <a:noFill/>
            <a:miter lim="800000"/>
            <a:headEnd/>
            <a:tailEnd/>
          </a:ln>
          <a:effectLst/>
        </p:spPr>
        <p:txBody>
          <a:bodyPr vert="horz" wrap="square" lIns="97176" tIns="48588" rIns="97176" bIns="48588" numCol="1" anchor="t" anchorCtr="0" compatLnSpc="1">
            <a:prstTxWarp prst="textNoShape">
              <a:avLst/>
            </a:prstTxWarp>
          </a:bodyPr>
          <a:lstStyle>
            <a:lvl1pPr defTabSz="971550">
              <a:spcBef>
                <a:spcPct val="0"/>
              </a:spcBef>
              <a:buFontTx/>
              <a:buNone/>
              <a:defRPr sz="1300"/>
            </a:lvl1pPr>
          </a:lstStyle>
          <a:p>
            <a:endParaRPr lang="en-GB"/>
          </a:p>
        </p:txBody>
      </p:sp>
      <p:sp>
        <p:nvSpPr>
          <p:cNvPr id="11267" name="Rectangle 3"/>
          <p:cNvSpPr>
            <a:spLocks noGrp="1" noChangeArrowheads="1"/>
          </p:cNvSpPr>
          <p:nvPr>
            <p:ph type="dt" idx="1"/>
          </p:nvPr>
        </p:nvSpPr>
        <p:spPr bwMode="auto">
          <a:xfrm>
            <a:off x="5639891" y="0"/>
            <a:ext cx="4285009" cy="309719"/>
          </a:xfrm>
          <a:prstGeom prst="rect">
            <a:avLst/>
          </a:prstGeom>
          <a:noFill/>
          <a:ln w="9525">
            <a:noFill/>
            <a:miter lim="800000"/>
            <a:headEnd/>
            <a:tailEnd/>
          </a:ln>
          <a:effectLst/>
        </p:spPr>
        <p:txBody>
          <a:bodyPr vert="horz" wrap="square" lIns="97176" tIns="48588" rIns="97176" bIns="48588" numCol="1" anchor="t" anchorCtr="0" compatLnSpc="1">
            <a:prstTxWarp prst="textNoShape">
              <a:avLst/>
            </a:prstTxWarp>
          </a:bodyPr>
          <a:lstStyle>
            <a:lvl1pPr algn="r" defTabSz="971550">
              <a:spcBef>
                <a:spcPct val="0"/>
              </a:spcBef>
              <a:buFontTx/>
              <a:buNone/>
              <a:defRPr sz="1300"/>
            </a:lvl1pPr>
          </a:lstStyle>
          <a:p>
            <a:endParaRPr lang="en-GB"/>
          </a:p>
        </p:txBody>
      </p:sp>
      <p:sp>
        <p:nvSpPr>
          <p:cNvPr id="11268" name="Rectangle 4"/>
          <p:cNvSpPr>
            <a:spLocks noGrp="1" noRot="1" noChangeAspect="1" noChangeArrowheads="1" noTextEdit="1"/>
          </p:cNvSpPr>
          <p:nvPr>
            <p:ph type="sldImg" idx="2"/>
          </p:nvPr>
        </p:nvSpPr>
        <p:spPr bwMode="auto">
          <a:xfrm>
            <a:off x="-1265238" y="444500"/>
            <a:ext cx="7508876" cy="5630863"/>
          </a:xfrm>
          <a:prstGeom prst="rect">
            <a:avLst/>
          </a:prstGeom>
          <a:noFill/>
          <a:ln w="9525">
            <a:solidFill>
              <a:srgbClr val="000000"/>
            </a:solidFill>
            <a:miter lim="800000"/>
            <a:headEnd/>
            <a:tailEnd/>
          </a:ln>
          <a:effectLst/>
        </p:spPr>
      </p:sp>
      <p:sp>
        <p:nvSpPr>
          <p:cNvPr id="11269" name="Rectangle 5"/>
          <p:cNvSpPr>
            <a:spLocks noGrp="1" noChangeArrowheads="1"/>
          </p:cNvSpPr>
          <p:nvPr>
            <p:ph type="body" sz="quarter" idx="3"/>
          </p:nvPr>
        </p:nvSpPr>
        <p:spPr bwMode="auto">
          <a:xfrm>
            <a:off x="5058761" y="444317"/>
            <a:ext cx="4242567" cy="5631384"/>
          </a:xfrm>
          <a:prstGeom prst="rect">
            <a:avLst/>
          </a:prstGeom>
          <a:noFill/>
          <a:ln w="9525">
            <a:noFill/>
            <a:miter lim="800000"/>
            <a:headEnd/>
            <a:tailEnd/>
          </a:ln>
          <a:effectLst/>
        </p:spPr>
        <p:txBody>
          <a:bodyPr vert="horz" wrap="square" lIns="97176" tIns="48588" rIns="97176" bIns="4858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270" name="Rectangle 6"/>
          <p:cNvSpPr>
            <a:spLocks noGrp="1" noChangeArrowheads="1"/>
          </p:cNvSpPr>
          <p:nvPr>
            <p:ph type="ftr" sz="quarter" idx="4"/>
          </p:nvPr>
        </p:nvSpPr>
        <p:spPr bwMode="auto">
          <a:xfrm>
            <a:off x="0" y="6313057"/>
            <a:ext cx="4285010" cy="361821"/>
          </a:xfrm>
          <a:prstGeom prst="rect">
            <a:avLst/>
          </a:prstGeom>
          <a:noFill/>
          <a:ln w="9525">
            <a:noFill/>
            <a:miter lim="800000"/>
            <a:headEnd/>
            <a:tailEnd/>
          </a:ln>
          <a:effectLst/>
        </p:spPr>
        <p:txBody>
          <a:bodyPr vert="horz" wrap="square" lIns="97176" tIns="48588" rIns="97176" bIns="48588" numCol="1" anchor="b" anchorCtr="0" compatLnSpc="1">
            <a:prstTxWarp prst="textNoShape">
              <a:avLst/>
            </a:prstTxWarp>
          </a:bodyPr>
          <a:lstStyle>
            <a:lvl1pPr defTabSz="971550">
              <a:spcBef>
                <a:spcPct val="0"/>
              </a:spcBef>
              <a:buFontTx/>
              <a:buNone/>
              <a:defRPr sz="1300"/>
            </a:lvl1pPr>
          </a:lstStyle>
          <a:p>
            <a:endParaRPr lang="en-GB"/>
          </a:p>
        </p:txBody>
      </p:sp>
      <p:sp>
        <p:nvSpPr>
          <p:cNvPr id="11271" name="Rectangle 7"/>
          <p:cNvSpPr>
            <a:spLocks noGrp="1" noChangeArrowheads="1"/>
          </p:cNvSpPr>
          <p:nvPr>
            <p:ph type="sldNum" sz="quarter" idx="5"/>
          </p:nvPr>
        </p:nvSpPr>
        <p:spPr bwMode="auto">
          <a:xfrm>
            <a:off x="5639891" y="6313057"/>
            <a:ext cx="4285009" cy="361821"/>
          </a:xfrm>
          <a:prstGeom prst="rect">
            <a:avLst/>
          </a:prstGeom>
          <a:noFill/>
          <a:ln w="9525">
            <a:noFill/>
            <a:miter lim="800000"/>
            <a:headEnd/>
            <a:tailEnd/>
          </a:ln>
          <a:effectLst/>
        </p:spPr>
        <p:txBody>
          <a:bodyPr vert="horz" wrap="square" lIns="97176" tIns="48588" rIns="97176" bIns="48588" numCol="1" anchor="b" anchorCtr="0" compatLnSpc="1">
            <a:prstTxWarp prst="textNoShape">
              <a:avLst/>
            </a:prstTxWarp>
          </a:bodyPr>
          <a:lstStyle>
            <a:lvl1pPr algn="r" defTabSz="971550">
              <a:spcBef>
                <a:spcPct val="0"/>
              </a:spcBef>
              <a:buFontTx/>
              <a:buNone/>
              <a:defRPr sz="1300"/>
            </a:lvl1pPr>
          </a:lstStyle>
          <a:p>
            <a:fld id="{2A46C383-39BB-414F-963F-DC5D2043AE22}" type="slidenum">
              <a:rPr lang="en-GB"/>
              <a:pPr/>
              <a:t>‹#›</a:t>
            </a:fld>
            <a:endParaRPr lang="en-GB"/>
          </a:p>
        </p:txBody>
      </p:sp>
    </p:spTree>
    <p:extLst>
      <p:ext uri="{BB962C8B-B14F-4D97-AF65-F5344CB8AC3E}">
        <p14:creationId xmlns:p14="http://schemas.microsoft.com/office/powerpoint/2010/main" val="18899694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9F8B8D-0D1F-4B80-A9B8-6E8A1B4B6695}" type="slidenum">
              <a:rPr lang="en-GB"/>
              <a:pPr/>
              <a:t>1</a:t>
            </a:fld>
            <a:endParaRPr lang="en-GB"/>
          </a:p>
        </p:txBody>
      </p:sp>
      <p:sp>
        <p:nvSpPr>
          <p:cNvPr id="569346" name="Rectangle 1026"/>
          <p:cNvSpPr>
            <a:spLocks noGrp="1" noRot="1" noChangeAspect="1" noChangeArrowheads="1" noTextEdit="1"/>
          </p:cNvSpPr>
          <p:nvPr>
            <p:ph type="sldImg"/>
          </p:nvPr>
        </p:nvSpPr>
        <p:spPr>
          <a:ln/>
        </p:spPr>
      </p:sp>
      <p:sp>
        <p:nvSpPr>
          <p:cNvPr id="569347" name="Rectangle 1027"/>
          <p:cNvSpPr>
            <a:spLocks noGrp="1" noChangeArrowheads="1"/>
          </p:cNvSpPr>
          <p:nvPr>
            <p:ph type="body" idx="1"/>
          </p:nvPr>
        </p:nvSpPr>
        <p:spPr/>
        <p:txBody>
          <a:bodyPr/>
          <a:lstStyle/>
          <a:p>
            <a:endParaRPr lang="en-GB"/>
          </a:p>
          <a:p>
            <a:r>
              <a:rPr lang="en-GB"/>
              <a:t>The lecture on Water Resources Management, Concepts and Tools is a compulsory subject of the Water and Environmental Resources Management (WERM) Course (both for WQM and WRM branches). It is meant to give an introduction to present-day views and techniques regarding the sustainable management of water resources as an integrated part of the national policy framework. For the Water Resources Management (WRM) branch of the WERM Course it is the basic lecture which is the start of a sequence of key lectures on planning, analysis, management and decision making.</a:t>
            </a:r>
          </a:p>
        </p:txBody>
      </p:sp>
    </p:spTree>
    <p:extLst>
      <p:ext uri="{BB962C8B-B14F-4D97-AF65-F5344CB8AC3E}">
        <p14:creationId xmlns:p14="http://schemas.microsoft.com/office/powerpoint/2010/main" val="3174476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FEF441-392A-4E0F-978A-716292A0CCB4}" type="slidenum">
              <a:rPr lang="en-GB"/>
              <a:pPr/>
              <a:t>2</a:t>
            </a:fld>
            <a:endParaRPr lang="en-GB"/>
          </a:p>
        </p:txBody>
      </p:sp>
      <p:sp>
        <p:nvSpPr>
          <p:cNvPr id="702466" name="Rectangle 2"/>
          <p:cNvSpPr>
            <a:spLocks noGrp="1" noRot="1" noChangeAspect="1" noChangeArrowheads="1" noTextEdit="1"/>
          </p:cNvSpPr>
          <p:nvPr>
            <p:ph type="sldImg"/>
          </p:nvPr>
        </p:nvSpPr>
        <p:spPr>
          <a:xfrm>
            <a:off x="-1266825" y="444500"/>
            <a:ext cx="7510463" cy="5632450"/>
          </a:xfrm>
          <a:ln/>
        </p:spPr>
      </p:sp>
      <p:sp>
        <p:nvSpPr>
          <p:cNvPr id="702467" name="Rectangle 3"/>
          <p:cNvSpPr>
            <a:spLocks noGrp="1" noChangeArrowheads="1"/>
          </p:cNvSpPr>
          <p:nvPr>
            <p:ph type="body" idx="1"/>
          </p:nvPr>
        </p:nvSpPr>
        <p:spPr>
          <a:xfrm>
            <a:off x="5060393" y="444317"/>
            <a:ext cx="4240936" cy="5632832"/>
          </a:xfrm>
        </p:spPr>
        <p:txBody>
          <a:bodyPr/>
          <a:lstStyle/>
          <a:p>
            <a:endParaRPr lang="en-US"/>
          </a:p>
        </p:txBody>
      </p:sp>
    </p:spTree>
    <p:extLst>
      <p:ext uri="{BB962C8B-B14F-4D97-AF65-F5344CB8AC3E}">
        <p14:creationId xmlns:p14="http://schemas.microsoft.com/office/powerpoint/2010/main" val="3131009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A90F48-BD66-10CA-19B1-CE571A0AB660}"/>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4D52DA51-1D2A-42EF-2BEA-CAB138BA6201}"/>
              </a:ext>
            </a:extLst>
          </p:cNvPr>
          <p:cNvSpPr>
            <a:spLocks noGrp="1" noChangeArrowheads="1"/>
          </p:cNvSpPr>
          <p:nvPr>
            <p:ph type="sldNum" sz="quarter" idx="5"/>
          </p:nvPr>
        </p:nvSpPr>
        <p:spPr>
          <a:ln/>
        </p:spPr>
        <p:txBody>
          <a:bodyPr/>
          <a:lstStyle/>
          <a:p>
            <a:fld id="{E8FEF441-392A-4E0F-978A-716292A0CCB4}" type="slidenum">
              <a:rPr lang="en-GB"/>
              <a:pPr/>
              <a:t>3</a:t>
            </a:fld>
            <a:endParaRPr lang="en-GB"/>
          </a:p>
        </p:txBody>
      </p:sp>
      <p:sp>
        <p:nvSpPr>
          <p:cNvPr id="702466" name="Rectangle 2">
            <a:extLst>
              <a:ext uri="{FF2B5EF4-FFF2-40B4-BE49-F238E27FC236}">
                <a16:creationId xmlns:a16="http://schemas.microsoft.com/office/drawing/2014/main" id="{EBEF5F92-70B4-EECE-CA8E-31D818D3F22D}"/>
              </a:ext>
            </a:extLst>
          </p:cNvPr>
          <p:cNvSpPr>
            <a:spLocks noGrp="1" noRot="1" noChangeAspect="1" noChangeArrowheads="1" noTextEdit="1"/>
          </p:cNvSpPr>
          <p:nvPr>
            <p:ph type="sldImg"/>
          </p:nvPr>
        </p:nvSpPr>
        <p:spPr>
          <a:xfrm>
            <a:off x="-1266825" y="444500"/>
            <a:ext cx="7510463" cy="5632450"/>
          </a:xfrm>
          <a:ln/>
        </p:spPr>
      </p:sp>
      <p:sp>
        <p:nvSpPr>
          <p:cNvPr id="702467" name="Rectangle 3">
            <a:extLst>
              <a:ext uri="{FF2B5EF4-FFF2-40B4-BE49-F238E27FC236}">
                <a16:creationId xmlns:a16="http://schemas.microsoft.com/office/drawing/2014/main" id="{703572B1-418B-6B77-9ACE-219F54023CF3}"/>
              </a:ext>
            </a:extLst>
          </p:cNvPr>
          <p:cNvSpPr>
            <a:spLocks noGrp="1" noChangeArrowheads="1"/>
          </p:cNvSpPr>
          <p:nvPr>
            <p:ph type="body" idx="1"/>
          </p:nvPr>
        </p:nvSpPr>
        <p:spPr>
          <a:xfrm>
            <a:off x="5060393" y="444317"/>
            <a:ext cx="4240936" cy="5632832"/>
          </a:xfrm>
        </p:spPr>
        <p:txBody>
          <a:bodyPr/>
          <a:lstStyle/>
          <a:p>
            <a:endParaRPr lang="en-US"/>
          </a:p>
        </p:txBody>
      </p:sp>
    </p:spTree>
    <p:extLst>
      <p:ext uri="{BB962C8B-B14F-4D97-AF65-F5344CB8AC3E}">
        <p14:creationId xmlns:p14="http://schemas.microsoft.com/office/powerpoint/2010/main" val="48697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4C161-D2EA-9725-BF67-006CD99559A3}"/>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D378AD70-48BF-DE41-2EDC-CD44A055BE74}"/>
              </a:ext>
            </a:extLst>
          </p:cNvPr>
          <p:cNvSpPr>
            <a:spLocks noGrp="1" noChangeArrowheads="1"/>
          </p:cNvSpPr>
          <p:nvPr>
            <p:ph type="sldNum" sz="quarter" idx="5"/>
          </p:nvPr>
        </p:nvSpPr>
        <p:spPr>
          <a:ln/>
        </p:spPr>
        <p:txBody>
          <a:bodyPr/>
          <a:lstStyle/>
          <a:p>
            <a:fld id="{E8FEF441-392A-4E0F-978A-716292A0CCB4}" type="slidenum">
              <a:rPr lang="en-GB"/>
              <a:pPr/>
              <a:t>4</a:t>
            </a:fld>
            <a:endParaRPr lang="en-GB"/>
          </a:p>
        </p:txBody>
      </p:sp>
      <p:sp>
        <p:nvSpPr>
          <p:cNvPr id="702466" name="Rectangle 2">
            <a:extLst>
              <a:ext uri="{FF2B5EF4-FFF2-40B4-BE49-F238E27FC236}">
                <a16:creationId xmlns:a16="http://schemas.microsoft.com/office/drawing/2014/main" id="{68F9BD9A-9B98-ABC4-EE49-6A64D5A99B5E}"/>
              </a:ext>
            </a:extLst>
          </p:cNvPr>
          <p:cNvSpPr>
            <a:spLocks noGrp="1" noRot="1" noChangeAspect="1" noChangeArrowheads="1" noTextEdit="1"/>
          </p:cNvSpPr>
          <p:nvPr>
            <p:ph type="sldImg"/>
          </p:nvPr>
        </p:nvSpPr>
        <p:spPr>
          <a:xfrm>
            <a:off x="-1266825" y="444500"/>
            <a:ext cx="7510463" cy="5632450"/>
          </a:xfrm>
          <a:ln/>
        </p:spPr>
      </p:sp>
      <p:sp>
        <p:nvSpPr>
          <p:cNvPr id="702467" name="Rectangle 3">
            <a:extLst>
              <a:ext uri="{FF2B5EF4-FFF2-40B4-BE49-F238E27FC236}">
                <a16:creationId xmlns:a16="http://schemas.microsoft.com/office/drawing/2014/main" id="{ACE12976-EBCC-05F4-ADD7-80B01ECBF0E0}"/>
              </a:ext>
            </a:extLst>
          </p:cNvPr>
          <p:cNvSpPr>
            <a:spLocks noGrp="1" noChangeArrowheads="1"/>
          </p:cNvSpPr>
          <p:nvPr>
            <p:ph type="body" idx="1"/>
          </p:nvPr>
        </p:nvSpPr>
        <p:spPr>
          <a:xfrm>
            <a:off x="5060393" y="444317"/>
            <a:ext cx="4240936" cy="5632832"/>
          </a:xfrm>
        </p:spPr>
        <p:txBody>
          <a:bodyPr/>
          <a:lstStyle/>
          <a:p>
            <a:endParaRPr lang="en-US"/>
          </a:p>
        </p:txBody>
      </p:sp>
    </p:spTree>
    <p:extLst>
      <p:ext uri="{BB962C8B-B14F-4D97-AF65-F5344CB8AC3E}">
        <p14:creationId xmlns:p14="http://schemas.microsoft.com/office/powerpoint/2010/main" val="2726395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B2CA6A-5D86-0471-7076-CFA4AA56B5B5}"/>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45492A8B-401C-6737-375B-FA0A0E6CF828}"/>
              </a:ext>
            </a:extLst>
          </p:cNvPr>
          <p:cNvSpPr>
            <a:spLocks noGrp="1" noChangeArrowheads="1"/>
          </p:cNvSpPr>
          <p:nvPr>
            <p:ph type="sldNum" sz="quarter" idx="5"/>
          </p:nvPr>
        </p:nvSpPr>
        <p:spPr>
          <a:ln/>
        </p:spPr>
        <p:txBody>
          <a:bodyPr/>
          <a:lstStyle/>
          <a:p>
            <a:fld id="{E8FEF441-392A-4E0F-978A-716292A0CCB4}" type="slidenum">
              <a:rPr lang="en-GB"/>
              <a:pPr/>
              <a:t>5</a:t>
            </a:fld>
            <a:endParaRPr lang="en-GB"/>
          </a:p>
        </p:txBody>
      </p:sp>
      <p:sp>
        <p:nvSpPr>
          <p:cNvPr id="702466" name="Rectangle 2">
            <a:extLst>
              <a:ext uri="{FF2B5EF4-FFF2-40B4-BE49-F238E27FC236}">
                <a16:creationId xmlns:a16="http://schemas.microsoft.com/office/drawing/2014/main" id="{2D94233E-014C-7753-81AC-7749F32CB899}"/>
              </a:ext>
            </a:extLst>
          </p:cNvPr>
          <p:cNvSpPr>
            <a:spLocks noGrp="1" noRot="1" noChangeAspect="1" noChangeArrowheads="1" noTextEdit="1"/>
          </p:cNvSpPr>
          <p:nvPr>
            <p:ph type="sldImg"/>
          </p:nvPr>
        </p:nvSpPr>
        <p:spPr>
          <a:xfrm>
            <a:off x="-1266825" y="444500"/>
            <a:ext cx="7510463" cy="5632450"/>
          </a:xfrm>
          <a:ln/>
        </p:spPr>
      </p:sp>
      <p:sp>
        <p:nvSpPr>
          <p:cNvPr id="702467" name="Rectangle 3">
            <a:extLst>
              <a:ext uri="{FF2B5EF4-FFF2-40B4-BE49-F238E27FC236}">
                <a16:creationId xmlns:a16="http://schemas.microsoft.com/office/drawing/2014/main" id="{FAFCFF74-B954-7AEF-760A-F576DFCDF891}"/>
              </a:ext>
            </a:extLst>
          </p:cNvPr>
          <p:cNvSpPr>
            <a:spLocks noGrp="1" noChangeArrowheads="1"/>
          </p:cNvSpPr>
          <p:nvPr>
            <p:ph type="body" idx="1"/>
          </p:nvPr>
        </p:nvSpPr>
        <p:spPr>
          <a:xfrm>
            <a:off x="5060393" y="444317"/>
            <a:ext cx="4240936" cy="5632832"/>
          </a:xfrm>
        </p:spPr>
        <p:txBody>
          <a:bodyPr/>
          <a:lstStyle/>
          <a:p>
            <a:endParaRPr lang="en-US"/>
          </a:p>
        </p:txBody>
      </p:sp>
    </p:spTree>
    <p:extLst>
      <p:ext uri="{BB962C8B-B14F-4D97-AF65-F5344CB8AC3E}">
        <p14:creationId xmlns:p14="http://schemas.microsoft.com/office/powerpoint/2010/main" val="178605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98A7D-D9E9-6D3C-88E0-4250A8AFF006}"/>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64BDA280-BD37-007E-B640-1A12D2992A20}"/>
              </a:ext>
            </a:extLst>
          </p:cNvPr>
          <p:cNvSpPr>
            <a:spLocks noGrp="1" noChangeArrowheads="1"/>
          </p:cNvSpPr>
          <p:nvPr>
            <p:ph type="sldNum" sz="quarter" idx="5"/>
          </p:nvPr>
        </p:nvSpPr>
        <p:spPr>
          <a:ln/>
        </p:spPr>
        <p:txBody>
          <a:bodyPr/>
          <a:lstStyle/>
          <a:p>
            <a:fld id="{E8FEF441-392A-4E0F-978A-716292A0CCB4}" type="slidenum">
              <a:rPr lang="en-GB"/>
              <a:pPr/>
              <a:t>6</a:t>
            </a:fld>
            <a:endParaRPr lang="en-GB"/>
          </a:p>
        </p:txBody>
      </p:sp>
      <p:sp>
        <p:nvSpPr>
          <p:cNvPr id="702466" name="Rectangle 2">
            <a:extLst>
              <a:ext uri="{FF2B5EF4-FFF2-40B4-BE49-F238E27FC236}">
                <a16:creationId xmlns:a16="http://schemas.microsoft.com/office/drawing/2014/main" id="{8BEF2DB9-2F4B-CB6E-D60F-12912A230110}"/>
              </a:ext>
            </a:extLst>
          </p:cNvPr>
          <p:cNvSpPr>
            <a:spLocks noGrp="1" noRot="1" noChangeAspect="1" noChangeArrowheads="1" noTextEdit="1"/>
          </p:cNvSpPr>
          <p:nvPr>
            <p:ph type="sldImg"/>
          </p:nvPr>
        </p:nvSpPr>
        <p:spPr>
          <a:xfrm>
            <a:off x="-1266825" y="444500"/>
            <a:ext cx="7510463" cy="5632450"/>
          </a:xfrm>
          <a:ln/>
        </p:spPr>
      </p:sp>
      <p:sp>
        <p:nvSpPr>
          <p:cNvPr id="702467" name="Rectangle 3">
            <a:extLst>
              <a:ext uri="{FF2B5EF4-FFF2-40B4-BE49-F238E27FC236}">
                <a16:creationId xmlns:a16="http://schemas.microsoft.com/office/drawing/2014/main" id="{1E73EE50-34B4-B720-830F-68330E1B11C2}"/>
              </a:ext>
            </a:extLst>
          </p:cNvPr>
          <p:cNvSpPr>
            <a:spLocks noGrp="1" noChangeArrowheads="1"/>
          </p:cNvSpPr>
          <p:nvPr>
            <p:ph type="body" idx="1"/>
          </p:nvPr>
        </p:nvSpPr>
        <p:spPr>
          <a:xfrm>
            <a:off x="5060393" y="444317"/>
            <a:ext cx="4240936" cy="5632832"/>
          </a:xfrm>
        </p:spPr>
        <p:txBody>
          <a:bodyPr/>
          <a:lstStyle/>
          <a:p>
            <a:endParaRPr lang="en-US"/>
          </a:p>
        </p:txBody>
      </p:sp>
    </p:spTree>
    <p:extLst>
      <p:ext uri="{BB962C8B-B14F-4D97-AF65-F5344CB8AC3E}">
        <p14:creationId xmlns:p14="http://schemas.microsoft.com/office/powerpoint/2010/main" val="45649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C0BA0-97AB-7B4C-C40C-E14A2FAD2BD5}"/>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39B0E8C8-E70F-14E0-31C3-6210EBB7A7F9}"/>
              </a:ext>
            </a:extLst>
          </p:cNvPr>
          <p:cNvSpPr>
            <a:spLocks noGrp="1" noChangeArrowheads="1"/>
          </p:cNvSpPr>
          <p:nvPr>
            <p:ph type="sldNum" sz="quarter" idx="5"/>
          </p:nvPr>
        </p:nvSpPr>
        <p:spPr>
          <a:ln/>
        </p:spPr>
        <p:txBody>
          <a:bodyPr/>
          <a:lstStyle/>
          <a:p>
            <a:fld id="{E8FEF441-392A-4E0F-978A-716292A0CCB4}" type="slidenum">
              <a:rPr lang="en-GB"/>
              <a:pPr/>
              <a:t>7</a:t>
            </a:fld>
            <a:endParaRPr lang="en-GB"/>
          </a:p>
        </p:txBody>
      </p:sp>
      <p:sp>
        <p:nvSpPr>
          <p:cNvPr id="702466" name="Rectangle 2">
            <a:extLst>
              <a:ext uri="{FF2B5EF4-FFF2-40B4-BE49-F238E27FC236}">
                <a16:creationId xmlns:a16="http://schemas.microsoft.com/office/drawing/2014/main" id="{01744AA2-695D-D29B-3F2A-2392B4FE876B}"/>
              </a:ext>
            </a:extLst>
          </p:cNvPr>
          <p:cNvSpPr>
            <a:spLocks noGrp="1" noRot="1" noChangeAspect="1" noChangeArrowheads="1" noTextEdit="1"/>
          </p:cNvSpPr>
          <p:nvPr>
            <p:ph type="sldImg"/>
          </p:nvPr>
        </p:nvSpPr>
        <p:spPr>
          <a:xfrm>
            <a:off x="-1266825" y="444500"/>
            <a:ext cx="7510463" cy="5632450"/>
          </a:xfrm>
          <a:ln/>
        </p:spPr>
      </p:sp>
      <p:sp>
        <p:nvSpPr>
          <p:cNvPr id="702467" name="Rectangle 3">
            <a:extLst>
              <a:ext uri="{FF2B5EF4-FFF2-40B4-BE49-F238E27FC236}">
                <a16:creationId xmlns:a16="http://schemas.microsoft.com/office/drawing/2014/main" id="{4B25191F-91F4-542F-5A62-0A6F35445983}"/>
              </a:ext>
            </a:extLst>
          </p:cNvPr>
          <p:cNvSpPr>
            <a:spLocks noGrp="1" noChangeArrowheads="1"/>
          </p:cNvSpPr>
          <p:nvPr>
            <p:ph type="body" idx="1"/>
          </p:nvPr>
        </p:nvSpPr>
        <p:spPr>
          <a:xfrm>
            <a:off x="5060393" y="444317"/>
            <a:ext cx="4240936" cy="5632832"/>
          </a:xfrm>
        </p:spPr>
        <p:txBody>
          <a:bodyPr/>
          <a:lstStyle/>
          <a:p>
            <a:endParaRPr lang="en-US"/>
          </a:p>
        </p:txBody>
      </p:sp>
    </p:spTree>
    <p:extLst>
      <p:ext uri="{BB962C8B-B14F-4D97-AF65-F5344CB8AC3E}">
        <p14:creationId xmlns:p14="http://schemas.microsoft.com/office/powerpoint/2010/main" val="903263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AD29EE-9F2E-B176-487C-FB778551DF1C}"/>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CFB9DFA7-DBFE-567A-DAC2-17FACBA7F8E5}"/>
              </a:ext>
            </a:extLst>
          </p:cNvPr>
          <p:cNvSpPr>
            <a:spLocks noGrp="1" noChangeArrowheads="1"/>
          </p:cNvSpPr>
          <p:nvPr>
            <p:ph type="sldNum" sz="quarter" idx="5"/>
          </p:nvPr>
        </p:nvSpPr>
        <p:spPr>
          <a:ln/>
        </p:spPr>
        <p:txBody>
          <a:bodyPr/>
          <a:lstStyle/>
          <a:p>
            <a:fld id="{E8FEF441-392A-4E0F-978A-716292A0CCB4}" type="slidenum">
              <a:rPr lang="en-GB"/>
              <a:pPr/>
              <a:t>8</a:t>
            </a:fld>
            <a:endParaRPr lang="en-GB"/>
          </a:p>
        </p:txBody>
      </p:sp>
      <p:sp>
        <p:nvSpPr>
          <p:cNvPr id="702466" name="Rectangle 2">
            <a:extLst>
              <a:ext uri="{FF2B5EF4-FFF2-40B4-BE49-F238E27FC236}">
                <a16:creationId xmlns:a16="http://schemas.microsoft.com/office/drawing/2014/main" id="{AEFB2BA0-DC59-A850-DBE6-DCF2987E2E23}"/>
              </a:ext>
            </a:extLst>
          </p:cNvPr>
          <p:cNvSpPr>
            <a:spLocks noGrp="1" noRot="1" noChangeAspect="1" noChangeArrowheads="1" noTextEdit="1"/>
          </p:cNvSpPr>
          <p:nvPr>
            <p:ph type="sldImg"/>
          </p:nvPr>
        </p:nvSpPr>
        <p:spPr>
          <a:xfrm>
            <a:off x="-1266825" y="444500"/>
            <a:ext cx="7510463" cy="5632450"/>
          </a:xfrm>
          <a:ln/>
        </p:spPr>
      </p:sp>
      <p:sp>
        <p:nvSpPr>
          <p:cNvPr id="702467" name="Rectangle 3">
            <a:extLst>
              <a:ext uri="{FF2B5EF4-FFF2-40B4-BE49-F238E27FC236}">
                <a16:creationId xmlns:a16="http://schemas.microsoft.com/office/drawing/2014/main" id="{815F8F25-D6C4-1DDF-0A1E-6CACA8EB9F0F}"/>
              </a:ext>
            </a:extLst>
          </p:cNvPr>
          <p:cNvSpPr>
            <a:spLocks noGrp="1" noChangeArrowheads="1"/>
          </p:cNvSpPr>
          <p:nvPr>
            <p:ph type="body" idx="1"/>
          </p:nvPr>
        </p:nvSpPr>
        <p:spPr>
          <a:xfrm>
            <a:off x="5060393" y="444317"/>
            <a:ext cx="4240936" cy="5632832"/>
          </a:xfrm>
        </p:spPr>
        <p:txBody>
          <a:bodyPr/>
          <a:lstStyle/>
          <a:p>
            <a:endParaRPr lang="en-US"/>
          </a:p>
        </p:txBody>
      </p:sp>
    </p:spTree>
    <p:extLst>
      <p:ext uri="{BB962C8B-B14F-4D97-AF65-F5344CB8AC3E}">
        <p14:creationId xmlns:p14="http://schemas.microsoft.com/office/powerpoint/2010/main" val="1857710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nl-NL"/>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FCA675D-ACD2-4493-BE2D-10065F54DC90}"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2AC68A3-3CCA-4B78-AA27-8A3BB1B238E0}"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0"/>
            <a:ext cx="2038350" cy="6096000"/>
          </a:xfrm>
        </p:spPr>
        <p:txBody>
          <a:bodyPr vert="eaVert"/>
          <a:lstStyle/>
          <a:p>
            <a:r>
              <a:rPr lang="en-US"/>
              <a:t>Click to edit Master title style</a:t>
            </a:r>
            <a:endParaRPr lang="nl-NL"/>
          </a:p>
        </p:txBody>
      </p:sp>
      <p:sp>
        <p:nvSpPr>
          <p:cNvPr id="3" name="Vertical Text Placeholder 2"/>
          <p:cNvSpPr>
            <a:spLocks noGrp="1"/>
          </p:cNvSpPr>
          <p:nvPr>
            <p:ph type="body" orient="vert" idx="1"/>
          </p:nvPr>
        </p:nvSpPr>
        <p:spPr>
          <a:xfrm>
            <a:off x="533400" y="0"/>
            <a:ext cx="59626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F4D0E15-F2C3-4C9A-AF75-52B1ECEA5D6C}"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55DC8179-2060-48B7-AFEF-15AD20F2383E}"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C2F10D1-96BE-46AF-90F2-DE44F2E22847}"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sz="half" idx="1"/>
          </p:nvPr>
        </p:nvSpPr>
        <p:spPr>
          <a:xfrm>
            <a:off x="533400" y="1371600"/>
            <a:ext cx="40005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p:cNvSpPr>
            <a:spLocks noGrp="1"/>
          </p:cNvSpPr>
          <p:nvPr>
            <p:ph sz="half" idx="2"/>
          </p:nvPr>
        </p:nvSpPr>
        <p:spPr>
          <a:xfrm>
            <a:off x="4686300" y="1371600"/>
            <a:ext cx="40005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83365474-4689-45BD-A4B2-DD9BDC8E6EAB}"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1C06DD59-1CA4-4923-A57B-5F7F64BC9E12}"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A9727826-12AA-4483-A591-F8AE1B7831DF}"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BCC83033-A459-4171-90D2-520B26A9AF63}"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61CBA6C7-52B5-4207-88AE-F38981372277}"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D6D5E414-A12E-4001-91C9-B0E3681CC211}"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0"/>
            <a:ext cx="8077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533400" y="1371600"/>
            <a:ext cx="81534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533400" y="6248400"/>
            <a:ext cx="2057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a:latin typeface="Times New Roman" pitchFamily="18" charset="0"/>
              </a:defRPr>
            </a:lvl1pPr>
          </a:lstStyle>
          <a:p>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Times New Roman" pitchFamily="18" charset="0"/>
              </a:defRPr>
            </a:lvl1pPr>
          </a:lstStyle>
          <a:p>
            <a:endParaRPr lang="en-GB"/>
          </a:p>
        </p:txBody>
      </p:sp>
      <p:sp>
        <p:nvSpPr>
          <p:cNvPr id="1030"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latin typeface="Times New Roman" pitchFamily="18" charset="0"/>
              </a:defRPr>
            </a:lvl1pPr>
          </a:lstStyle>
          <a:p>
            <a:fld id="{E6265CB5-C55B-4F22-9427-EC2E38BD341C}" type="slidenum">
              <a:rPr lang="en-GB"/>
              <a:pPr/>
              <a:t>‹#›</a:t>
            </a:fld>
            <a:endParaRPr lang="en-GB"/>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200" b="1">
          <a:solidFill>
            <a:schemeClr val="bg2"/>
          </a:solidFill>
          <a:latin typeface="+mj-lt"/>
          <a:ea typeface="+mj-ea"/>
          <a:cs typeface="+mj-cs"/>
        </a:defRPr>
      </a:lvl1pPr>
      <a:lvl2pPr algn="l" rtl="0" eaLnBrk="0" fontAlgn="base" hangingPunct="0">
        <a:spcBef>
          <a:spcPct val="0"/>
        </a:spcBef>
        <a:spcAft>
          <a:spcPct val="0"/>
        </a:spcAft>
        <a:defRPr sz="3200" b="1">
          <a:solidFill>
            <a:schemeClr val="bg2"/>
          </a:solidFill>
          <a:latin typeface="Arial" pitchFamily="34" charset="0"/>
        </a:defRPr>
      </a:lvl2pPr>
      <a:lvl3pPr algn="l" rtl="0" eaLnBrk="0" fontAlgn="base" hangingPunct="0">
        <a:spcBef>
          <a:spcPct val="0"/>
        </a:spcBef>
        <a:spcAft>
          <a:spcPct val="0"/>
        </a:spcAft>
        <a:defRPr sz="3200" b="1">
          <a:solidFill>
            <a:schemeClr val="bg2"/>
          </a:solidFill>
          <a:latin typeface="Arial" pitchFamily="34" charset="0"/>
        </a:defRPr>
      </a:lvl3pPr>
      <a:lvl4pPr algn="l" rtl="0" eaLnBrk="0" fontAlgn="base" hangingPunct="0">
        <a:spcBef>
          <a:spcPct val="0"/>
        </a:spcBef>
        <a:spcAft>
          <a:spcPct val="0"/>
        </a:spcAft>
        <a:defRPr sz="3200" b="1">
          <a:solidFill>
            <a:schemeClr val="bg2"/>
          </a:solidFill>
          <a:latin typeface="Arial" pitchFamily="34" charset="0"/>
        </a:defRPr>
      </a:lvl4pPr>
      <a:lvl5pPr algn="l" rtl="0" eaLnBrk="0" fontAlgn="base" hangingPunct="0">
        <a:spcBef>
          <a:spcPct val="0"/>
        </a:spcBef>
        <a:spcAft>
          <a:spcPct val="0"/>
        </a:spcAft>
        <a:defRPr sz="3200" b="1">
          <a:solidFill>
            <a:schemeClr val="bg2"/>
          </a:solidFill>
          <a:latin typeface="Arial" pitchFamily="34" charset="0"/>
        </a:defRPr>
      </a:lvl5pPr>
      <a:lvl6pPr marL="457200" algn="l" rtl="0" eaLnBrk="0" fontAlgn="base" hangingPunct="0">
        <a:spcBef>
          <a:spcPct val="0"/>
        </a:spcBef>
        <a:spcAft>
          <a:spcPct val="0"/>
        </a:spcAft>
        <a:defRPr sz="3200" b="1">
          <a:solidFill>
            <a:schemeClr val="bg2"/>
          </a:solidFill>
          <a:latin typeface="Arial" pitchFamily="34" charset="0"/>
        </a:defRPr>
      </a:lvl6pPr>
      <a:lvl7pPr marL="914400" algn="l" rtl="0" eaLnBrk="0" fontAlgn="base" hangingPunct="0">
        <a:spcBef>
          <a:spcPct val="0"/>
        </a:spcBef>
        <a:spcAft>
          <a:spcPct val="0"/>
        </a:spcAft>
        <a:defRPr sz="3200" b="1">
          <a:solidFill>
            <a:schemeClr val="bg2"/>
          </a:solidFill>
          <a:latin typeface="Arial" pitchFamily="34" charset="0"/>
        </a:defRPr>
      </a:lvl7pPr>
      <a:lvl8pPr marL="1371600" algn="l" rtl="0" eaLnBrk="0" fontAlgn="base" hangingPunct="0">
        <a:spcBef>
          <a:spcPct val="0"/>
        </a:spcBef>
        <a:spcAft>
          <a:spcPct val="0"/>
        </a:spcAft>
        <a:defRPr sz="3200" b="1">
          <a:solidFill>
            <a:schemeClr val="bg2"/>
          </a:solidFill>
          <a:latin typeface="Arial" pitchFamily="34" charset="0"/>
        </a:defRPr>
      </a:lvl8pPr>
      <a:lvl9pPr marL="1828800" algn="l" rtl="0" eaLnBrk="0" fontAlgn="base" hangingPunct="0">
        <a:spcBef>
          <a:spcPct val="0"/>
        </a:spcBef>
        <a:spcAft>
          <a:spcPct val="0"/>
        </a:spcAft>
        <a:defRPr sz="3200" b="1">
          <a:solidFill>
            <a:schemeClr val="bg2"/>
          </a:solidFill>
          <a:latin typeface="Arial" pitchFamily="34" charset="0"/>
        </a:defRPr>
      </a:lvl9pPr>
    </p:titleStyle>
    <p:bodyStyle>
      <a:lvl1pPr marL="342900" indent="-342900" algn="l" rtl="0" eaLnBrk="0" fontAlgn="base" hangingPunct="0">
        <a:spcBef>
          <a:spcPct val="20000"/>
        </a:spcBef>
        <a:spcAft>
          <a:spcPct val="0"/>
        </a:spcAft>
        <a:buChar char="•"/>
        <a:defRPr sz="20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defRPr>
      </a:lvl2pPr>
      <a:lvl3pPr marL="1143000" indent="-228600" algn="l" rtl="0" eaLnBrk="0" fontAlgn="base" hangingPunct="0">
        <a:spcBef>
          <a:spcPct val="20000"/>
        </a:spcBef>
        <a:spcAft>
          <a:spcPct val="0"/>
        </a:spcAft>
        <a:buChar char="•"/>
        <a:defRPr sz="2000">
          <a:solidFill>
            <a:schemeClr val="bg2"/>
          </a:solidFill>
          <a:latin typeface="+mn-lt"/>
        </a:defRPr>
      </a:lvl3pPr>
      <a:lvl4pPr marL="1600200" indent="-228600" algn="l" rtl="0" eaLnBrk="0" fontAlgn="base" hangingPunct="0">
        <a:spcBef>
          <a:spcPct val="20000"/>
        </a:spcBef>
        <a:spcAft>
          <a:spcPct val="0"/>
        </a:spcAft>
        <a:buChar char="–"/>
        <a:defRPr sz="2000">
          <a:solidFill>
            <a:schemeClr val="bg2"/>
          </a:solidFill>
          <a:latin typeface="+mn-lt"/>
        </a:defRPr>
      </a:lvl4pPr>
      <a:lvl5pPr marL="2057400" indent="-228600" algn="l" rtl="0" eaLnBrk="0" fontAlgn="base" hangingPunct="0">
        <a:spcBef>
          <a:spcPct val="20000"/>
        </a:spcBef>
        <a:spcAft>
          <a:spcPct val="0"/>
        </a:spcAft>
        <a:buChar char="»"/>
        <a:defRPr sz="2000">
          <a:solidFill>
            <a:schemeClr val="bg2"/>
          </a:solidFill>
          <a:latin typeface="+mn-lt"/>
        </a:defRPr>
      </a:lvl5pPr>
      <a:lvl6pPr marL="2514600" indent="-228600" algn="l" rtl="0" eaLnBrk="0" fontAlgn="base" hangingPunct="0">
        <a:spcBef>
          <a:spcPct val="20000"/>
        </a:spcBef>
        <a:spcAft>
          <a:spcPct val="0"/>
        </a:spcAft>
        <a:buChar char="»"/>
        <a:defRPr sz="2000">
          <a:solidFill>
            <a:schemeClr val="bg2"/>
          </a:solidFill>
          <a:latin typeface="+mn-lt"/>
        </a:defRPr>
      </a:lvl6pPr>
      <a:lvl7pPr marL="2971800" indent="-228600" algn="l" rtl="0" eaLnBrk="0" fontAlgn="base" hangingPunct="0">
        <a:spcBef>
          <a:spcPct val="20000"/>
        </a:spcBef>
        <a:spcAft>
          <a:spcPct val="0"/>
        </a:spcAft>
        <a:buChar char="»"/>
        <a:defRPr sz="2000">
          <a:solidFill>
            <a:schemeClr val="bg2"/>
          </a:solidFill>
          <a:latin typeface="+mn-lt"/>
        </a:defRPr>
      </a:lvl7pPr>
      <a:lvl8pPr marL="3429000" indent="-228600" algn="l" rtl="0" eaLnBrk="0" fontAlgn="base" hangingPunct="0">
        <a:spcBef>
          <a:spcPct val="20000"/>
        </a:spcBef>
        <a:spcAft>
          <a:spcPct val="0"/>
        </a:spcAft>
        <a:buChar char="»"/>
        <a:defRPr sz="2000">
          <a:solidFill>
            <a:schemeClr val="bg2"/>
          </a:solidFill>
          <a:latin typeface="+mn-lt"/>
        </a:defRPr>
      </a:lvl8pPr>
      <a:lvl9pPr marL="3886200" indent="-228600" algn="l" rtl="0" eaLnBrk="0" fontAlgn="base" hangingPunct="0">
        <a:spcBef>
          <a:spcPct val="20000"/>
        </a:spcBef>
        <a:spcAft>
          <a:spcPct val="0"/>
        </a:spcAft>
        <a:buChar char="»"/>
        <a:defRPr sz="2000">
          <a:solidFill>
            <a:schemeClr val="bg2"/>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8475" b="19728"/>
          <a:stretch/>
        </p:blipFill>
        <p:spPr>
          <a:xfrm>
            <a:off x="3700292" y="6021288"/>
            <a:ext cx="1951828" cy="640072"/>
          </a:xfrm>
          <a:prstGeom prst="rect">
            <a:avLst/>
          </a:prstGeom>
        </p:spPr>
      </p:pic>
      <p:sp>
        <p:nvSpPr>
          <p:cNvPr id="568322" name="Rectangle 1026"/>
          <p:cNvSpPr>
            <a:spLocks noGrp="1" noChangeArrowheads="1"/>
          </p:cNvSpPr>
          <p:nvPr>
            <p:ph type="title"/>
          </p:nvPr>
        </p:nvSpPr>
        <p:spPr>
          <a:xfrm>
            <a:off x="790006" y="1340768"/>
            <a:ext cx="7772400" cy="1811338"/>
          </a:xfrm>
          <a:noFill/>
          <a:ln/>
        </p:spPr>
        <p:txBody>
          <a:bodyPr/>
          <a:lstStyle/>
          <a:p>
            <a:pPr algn="ctr"/>
            <a:r>
              <a:rPr lang="en-GB" sz="4400" b="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BRIGHT - IHE</a:t>
            </a:r>
            <a:br>
              <a:rPr lang="en-GB" sz="4400" b="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br>
            <a:r>
              <a:rPr lang="en-GB" sz="4400" b="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Basin Management Planning</a:t>
            </a:r>
            <a:br>
              <a:rPr lang="en-GB" sz="4400" b="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br>
            <a:r>
              <a:rPr lang="en-GB" sz="4400" b="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training plan</a:t>
            </a:r>
            <a:endParaRPr lang="en-GB" sz="4400" b="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568323" name="Rectangle 1027"/>
          <p:cNvSpPr>
            <a:spLocks noGrp="1" noChangeArrowheads="1"/>
          </p:cNvSpPr>
          <p:nvPr>
            <p:ph type="body" idx="1"/>
          </p:nvPr>
        </p:nvSpPr>
        <p:spPr>
          <a:xfrm>
            <a:off x="539750" y="4869160"/>
            <a:ext cx="8153400" cy="1227013"/>
          </a:xfrm>
          <a:noFill/>
          <a:ln/>
        </p:spPr>
        <p:txBody>
          <a:bodyPr/>
          <a:lstStyle/>
          <a:p>
            <a:pPr algn="ctr">
              <a:spcBef>
                <a:spcPts val="0"/>
              </a:spcBef>
              <a:buFontTx/>
              <a:buNone/>
            </a:pPr>
            <a:r>
              <a:rPr lang="en-GB" dirty="0">
                <a:latin typeface="Calibri Light" panose="020F0302020204030204" pitchFamily="34" charset="0"/>
                <a:ea typeface="Calibri Light" panose="020F0302020204030204" pitchFamily="34" charset="0"/>
                <a:cs typeface="Calibri Light" panose="020F0302020204030204" pitchFamily="34" charset="0"/>
              </a:rPr>
              <a:t>Pieter van der Zaag</a:t>
            </a:r>
          </a:p>
          <a:p>
            <a:pPr algn="ctr">
              <a:spcBef>
                <a:spcPts val="0"/>
              </a:spcBef>
              <a:buFontTx/>
              <a:buNone/>
            </a:pPr>
            <a:endParaRPr lang="en-GB" sz="600" dirty="0">
              <a:latin typeface="Calibri Light" panose="020F0302020204030204" pitchFamily="34" charset="0"/>
              <a:ea typeface="Calibri Light" panose="020F0302020204030204" pitchFamily="34" charset="0"/>
              <a:cs typeface="Calibri Light" panose="020F0302020204030204" pitchFamily="34" charset="0"/>
            </a:endParaRPr>
          </a:p>
          <a:p>
            <a:pPr algn="ctr">
              <a:spcBef>
                <a:spcPts val="0"/>
              </a:spcBef>
              <a:buFontTx/>
              <a:buNone/>
            </a:pPr>
            <a:r>
              <a:rPr lang="en-GB" sz="1200" dirty="0">
                <a:latin typeface="Calibri Light" panose="020F0302020204030204" pitchFamily="34" charset="0"/>
                <a:ea typeface="Calibri Light" panose="020F0302020204030204" pitchFamily="34" charset="0"/>
                <a:cs typeface="Calibri Light" panose="020F0302020204030204" pitchFamily="34" charset="0"/>
              </a:rPr>
              <a:t>Professor of Water Resources Management</a:t>
            </a:r>
          </a:p>
          <a:p>
            <a:pPr algn="ctr">
              <a:spcBef>
                <a:spcPts val="0"/>
              </a:spcBef>
              <a:buFontTx/>
              <a:buNone/>
            </a:pPr>
            <a:endParaRPr lang="en-US" sz="800" dirty="0">
              <a:latin typeface="Calibri Light" panose="020F0302020204030204" pitchFamily="34" charset="0"/>
              <a:ea typeface="Calibri Light" panose="020F0302020204030204" pitchFamily="34" charset="0"/>
              <a:cs typeface="Calibri Light" panose="020F0302020204030204" pitchFamily="34" charset="0"/>
            </a:endParaRPr>
          </a:p>
          <a:p>
            <a:pPr algn="ctr">
              <a:spcBef>
                <a:spcPts val="0"/>
              </a:spcBef>
              <a:buFontTx/>
              <a:buNone/>
            </a:pPr>
            <a:r>
              <a:rPr lang="en-US" sz="1200" dirty="0">
                <a:latin typeface="Calibri Light" panose="020F0302020204030204" pitchFamily="34" charset="0"/>
                <a:ea typeface="Calibri Light" panose="020F0302020204030204" pitchFamily="34" charset="0"/>
                <a:cs typeface="Calibri Light" panose="020F0302020204030204" pitchFamily="34" charset="0"/>
              </a:rPr>
              <a:t>20 November 2025</a:t>
            </a:r>
          </a:p>
          <a:p>
            <a:pPr algn="ctr">
              <a:lnSpc>
                <a:spcPct val="140000"/>
              </a:lnSpc>
              <a:spcBef>
                <a:spcPct val="0"/>
              </a:spcBef>
              <a:buFontTx/>
              <a:buNone/>
            </a:pPr>
            <a:endParaRPr lang="en-GB"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1442" name="Rectangle 2"/>
          <p:cNvSpPr>
            <a:spLocks noGrp="1" noChangeArrowheads="1"/>
          </p:cNvSpPr>
          <p:nvPr>
            <p:ph type="title"/>
          </p:nvPr>
        </p:nvSpPr>
        <p:spPr>
          <a:xfrm>
            <a:off x="596182" y="476672"/>
            <a:ext cx="7772400" cy="914400"/>
          </a:xfrm>
        </p:spPr>
        <p:txBody>
          <a:bodyPr/>
          <a:lstStyle/>
          <a:p>
            <a:pPr algn="ctr"/>
            <a:r>
              <a:rPr lang="en-GB" sz="3600" b="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Evaluation </a:t>
            </a:r>
            <a:br>
              <a:rPr lang="en-GB" sz="3600" b="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br>
            <a:r>
              <a:rPr lang="en-GB" sz="3600" b="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9 -17 October 2026</a:t>
            </a:r>
          </a:p>
        </p:txBody>
      </p:sp>
      <p:sp>
        <p:nvSpPr>
          <p:cNvPr id="701443" name="Rectangle 3"/>
          <p:cNvSpPr>
            <a:spLocks noGrp="1" noChangeArrowheads="1"/>
          </p:cNvSpPr>
          <p:nvPr>
            <p:ph type="body" idx="1"/>
          </p:nvPr>
        </p:nvSpPr>
        <p:spPr>
          <a:xfrm>
            <a:off x="596182" y="1700808"/>
            <a:ext cx="8282880" cy="6093296"/>
          </a:xfrm>
        </p:spPr>
        <p:txBody>
          <a:bodyPr/>
          <a:lstStyle/>
          <a:p>
            <a:pPr marL="0" lvl="0" indent="0">
              <a:buNone/>
            </a:pPr>
            <a:r>
              <a:rPr lang="en-GB" dirty="0">
                <a:latin typeface="Calibri Light" panose="020F0302020204030204" pitchFamily="34" charset="0"/>
                <a:ea typeface="Calibri Light" panose="020F0302020204030204" pitchFamily="34" charset="0"/>
                <a:cs typeface="Calibri Light" panose="020F0302020204030204" pitchFamily="34" charset="0"/>
              </a:rPr>
              <a:t>What did you like most in learning in the past week?</a:t>
            </a:r>
          </a:p>
        </p:txBody>
      </p:sp>
      <p:pic>
        <p:nvPicPr>
          <p:cNvPr id="5" name="Picture 4">
            <a:extLst>
              <a:ext uri="{FF2B5EF4-FFF2-40B4-BE49-F238E27FC236}">
                <a16:creationId xmlns:a16="http://schemas.microsoft.com/office/drawing/2014/main" id="{9481F5B5-DA93-E9C9-A2F6-72F797556C78}"/>
              </a:ext>
            </a:extLst>
          </p:cNvPr>
          <p:cNvPicPr>
            <a:picLocks noChangeAspect="1"/>
          </p:cNvPicPr>
          <p:nvPr/>
        </p:nvPicPr>
        <p:blipFill>
          <a:blip r:embed="rId3" cstate="print">
            <a:extLst>
              <a:ext uri="{28A0092B-C50C-407E-A947-70E740481C1C}">
                <a14:useLocalDpi xmlns:a14="http://schemas.microsoft.com/office/drawing/2010/main" val="0"/>
              </a:ext>
            </a:extLst>
          </a:blip>
          <a:srcRect l="1962" t="9052" r="1176" b="19550"/>
          <a:stretch>
            <a:fillRect/>
          </a:stretch>
        </p:blipFill>
        <p:spPr>
          <a:xfrm>
            <a:off x="772077" y="2276872"/>
            <a:ext cx="7775741" cy="4298784"/>
          </a:xfrm>
          <a:prstGeom prst="rect">
            <a:avLst/>
          </a:prstGeom>
        </p:spPr>
      </p:pic>
    </p:spTree>
    <p:extLst>
      <p:ext uri="{BB962C8B-B14F-4D97-AF65-F5344CB8AC3E}">
        <p14:creationId xmlns:p14="http://schemas.microsoft.com/office/powerpoint/2010/main" val="317865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DC7A57B0-FD32-AB54-980E-9F782E7D12D4}"/>
            </a:ext>
          </a:extLst>
        </p:cNvPr>
        <p:cNvGrpSpPr/>
        <p:nvPr/>
      </p:nvGrpSpPr>
      <p:grpSpPr>
        <a:xfrm>
          <a:off x="0" y="0"/>
          <a:ext cx="0" cy="0"/>
          <a:chOff x="0" y="0"/>
          <a:chExt cx="0" cy="0"/>
        </a:xfrm>
      </p:grpSpPr>
      <p:sp>
        <p:nvSpPr>
          <p:cNvPr id="701442" name="Rectangle 2">
            <a:extLst>
              <a:ext uri="{FF2B5EF4-FFF2-40B4-BE49-F238E27FC236}">
                <a16:creationId xmlns:a16="http://schemas.microsoft.com/office/drawing/2014/main" id="{A6069F1F-2FD5-B4EB-E483-36899CAD388E}"/>
              </a:ext>
            </a:extLst>
          </p:cNvPr>
          <p:cNvSpPr>
            <a:spLocks noGrp="1" noChangeArrowheads="1"/>
          </p:cNvSpPr>
          <p:nvPr>
            <p:ph type="title"/>
          </p:nvPr>
        </p:nvSpPr>
        <p:spPr>
          <a:xfrm>
            <a:off x="596182" y="476672"/>
            <a:ext cx="7772400" cy="914400"/>
          </a:xfrm>
        </p:spPr>
        <p:txBody>
          <a:bodyPr/>
          <a:lstStyle/>
          <a:p>
            <a:pPr algn="ctr"/>
            <a:r>
              <a:rPr lang="en-GB" sz="3600" b="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Evaluation </a:t>
            </a:r>
            <a:br>
              <a:rPr lang="en-GB" sz="3600" b="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br>
            <a:r>
              <a:rPr lang="en-GB" sz="3600" b="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9 -17 October 2026</a:t>
            </a:r>
          </a:p>
        </p:txBody>
      </p:sp>
      <p:sp>
        <p:nvSpPr>
          <p:cNvPr id="701443" name="Rectangle 3">
            <a:extLst>
              <a:ext uri="{FF2B5EF4-FFF2-40B4-BE49-F238E27FC236}">
                <a16:creationId xmlns:a16="http://schemas.microsoft.com/office/drawing/2014/main" id="{F35D61BA-BD71-5F9A-AB80-61062F4A6206}"/>
              </a:ext>
            </a:extLst>
          </p:cNvPr>
          <p:cNvSpPr>
            <a:spLocks noGrp="1" noChangeArrowheads="1"/>
          </p:cNvSpPr>
          <p:nvPr>
            <p:ph type="body" idx="1"/>
          </p:nvPr>
        </p:nvSpPr>
        <p:spPr>
          <a:xfrm>
            <a:off x="596182" y="1700808"/>
            <a:ext cx="8282880" cy="6093296"/>
          </a:xfrm>
        </p:spPr>
        <p:txBody>
          <a:bodyPr/>
          <a:lstStyle/>
          <a:p>
            <a:pPr marL="0" lvl="0" indent="0">
              <a:buNone/>
            </a:pPr>
            <a:r>
              <a:rPr lang="en-GB" dirty="0">
                <a:latin typeface="Calibri Light" panose="020F0302020204030204" pitchFamily="34" charset="0"/>
                <a:ea typeface="Calibri Light" panose="020F0302020204030204" pitchFamily="34" charset="0"/>
                <a:cs typeface="Calibri Light" panose="020F0302020204030204" pitchFamily="34" charset="0"/>
              </a:rPr>
              <a:t>What would you still like to learn or focus on in the coming weeks?</a:t>
            </a:r>
          </a:p>
        </p:txBody>
      </p:sp>
      <p:pic>
        <p:nvPicPr>
          <p:cNvPr id="5" name="Picture 4">
            <a:extLst>
              <a:ext uri="{FF2B5EF4-FFF2-40B4-BE49-F238E27FC236}">
                <a16:creationId xmlns:a16="http://schemas.microsoft.com/office/drawing/2014/main" id="{17B67D98-09CA-7B0D-D17A-2384087E1B1E}"/>
              </a:ext>
            </a:extLst>
          </p:cNvPr>
          <p:cNvPicPr>
            <a:picLocks noChangeAspect="1"/>
          </p:cNvPicPr>
          <p:nvPr/>
        </p:nvPicPr>
        <p:blipFill>
          <a:blip r:embed="rId3" cstate="print">
            <a:extLst>
              <a:ext uri="{28A0092B-C50C-407E-A947-70E740481C1C}">
                <a14:useLocalDpi xmlns:a14="http://schemas.microsoft.com/office/drawing/2010/main" val="0"/>
              </a:ext>
            </a:extLst>
          </a:blip>
          <a:srcRect t="3800" r="4326" b="9050"/>
          <a:stretch>
            <a:fillRect/>
          </a:stretch>
        </p:blipFill>
        <p:spPr>
          <a:xfrm>
            <a:off x="1280137" y="2132856"/>
            <a:ext cx="6583725" cy="4497785"/>
          </a:xfrm>
          <a:prstGeom prst="rect">
            <a:avLst/>
          </a:prstGeom>
        </p:spPr>
      </p:pic>
    </p:spTree>
    <p:extLst>
      <p:ext uri="{BB962C8B-B14F-4D97-AF65-F5344CB8AC3E}">
        <p14:creationId xmlns:p14="http://schemas.microsoft.com/office/powerpoint/2010/main" val="2368349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CD567BBF-968C-81CE-6684-ADF02A96B0F9}"/>
            </a:ext>
          </a:extLst>
        </p:cNvPr>
        <p:cNvGrpSpPr/>
        <p:nvPr/>
      </p:nvGrpSpPr>
      <p:grpSpPr>
        <a:xfrm>
          <a:off x="0" y="0"/>
          <a:ext cx="0" cy="0"/>
          <a:chOff x="0" y="0"/>
          <a:chExt cx="0" cy="0"/>
        </a:xfrm>
      </p:grpSpPr>
      <p:sp>
        <p:nvSpPr>
          <p:cNvPr id="701442" name="Rectangle 2">
            <a:extLst>
              <a:ext uri="{FF2B5EF4-FFF2-40B4-BE49-F238E27FC236}">
                <a16:creationId xmlns:a16="http://schemas.microsoft.com/office/drawing/2014/main" id="{238D7D9B-4ACD-6962-B6BC-A613993D6767}"/>
              </a:ext>
            </a:extLst>
          </p:cNvPr>
          <p:cNvSpPr>
            <a:spLocks noGrp="1" noChangeArrowheads="1"/>
          </p:cNvSpPr>
          <p:nvPr>
            <p:ph type="title"/>
          </p:nvPr>
        </p:nvSpPr>
        <p:spPr>
          <a:xfrm>
            <a:off x="596182" y="476672"/>
            <a:ext cx="7772400" cy="914400"/>
          </a:xfrm>
        </p:spPr>
        <p:txBody>
          <a:bodyPr/>
          <a:lstStyle/>
          <a:p>
            <a:pPr algn="ctr"/>
            <a:r>
              <a:rPr lang="en-GB" sz="3600" b="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Training plan </a:t>
            </a:r>
            <a:br>
              <a:rPr lang="en-GB" sz="3600" b="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br>
            <a:r>
              <a:rPr lang="en-GB" sz="3600" b="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9 October – 19 December 2026</a:t>
            </a:r>
          </a:p>
        </p:txBody>
      </p:sp>
      <p:sp>
        <p:nvSpPr>
          <p:cNvPr id="701443" name="Rectangle 3">
            <a:extLst>
              <a:ext uri="{FF2B5EF4-FFF2-40B4-BE49-F238E27FC236}">
                <a16:creationId xmlns:a16="http://schemas.microsoft.com/office/drawing/2014/main" id="{395F9BDC-C8ED-8326-5D57-EA6A5433F8A8}"/>
              </a:ext>
            </a:extLst>
          </p:cNvPr>
          <p:cNvSpPr>
            <a:spLocks noGrp="1" noChangeArrowheads="1"/>
          </p:cNvSpPr>
          <p:nvPr>
            <p:ph type="body" idx="1"/>
          </p:nvPr>
        </p:nvSpPr>
        <p:spPr>
          <a:xfrm>
            <a:off x="596182" y="1700808"/>
            <a:ext cx="8282880" cy="6093296"/>
          </a:xfrm>
        </p:spPr>
        <p:txBody>
          <a:bodyPr/>
          <a:lstStyle/>
          <a:p>
            <a:pPr>
              <a:lnSpc>
                <a:spcPct val="90000"/>
              </a:lnSpc>
              <a:buFontTx/>
              <a:buNone/>
            </a:pPr>
            <a:endParaRPr lang="en-GB" dirty="0">
              <a:latin typeface="Calibri Light" panose="020F0302020204030204" pitchFamily="34" charset="0"/>
              <a:ea typeface="Calibri Light" panose="020F0302020204030204" pitchFamily="34" charset="0"/>
              <a:cs typeface="Calibri Light" panose="020F0302020204030204" pitchFamily="34" charset="0"/>
            </a:endParaRPr>
          </a:p>
          <a:p>
            <a:pPr marL="1795463" indent="-1795463">
              <a:spcBef>
                <a:spcPts val="0"/>
              </a:spcBef>
              <a:spcAft>
                <a:spcPts val="600"/>
              </a:spcAft>
              <a:buFontTx/>
              <a:buNone/>
            </a:pPr>
            <a:r>
              <a:rPr lang="en-GB" dirty="0">
                <a:latin typeface="Calibri Light" panose="020F0302020204030204" pitchFamily="34" charset="0"/>
                <a:ea typeface="Calibri Light" panose="020F0302020204030204" pitchFamily="34" charset="0"/>
                <a:cs typeface="Calibri Light" panose="020F0302020204030204" pitchFamily="34" charset="0"/>
              </a:rPr>
              <a:t>9/10 – 14/11:	- </a:t>
            </a:r>
            <a:r>
              <a:rPr lang="en-GB" b="1" dirty="0">
                <a:latin typeface="Calibri Light" panose="020F0302020204030204" pitchFamily="34" charset="0"/>
                <a:ea typeface="Calibri Light" panose="020F0302020204030204" pitchFamily="34" charset="0"/>
                <a:cs typeface="Calibri Light" panose="020F0302020204030204" pitchFamily="34" charset="0"/>
              </a:rPr>
              <a:t>Master classes</a:t>
            </a:r>
            <a:r>
              <a:rPr lang="en-GB" dirty="0">
                <a:latin typeface="Calibri Light" panose="020F0302020204030204" pitchFamily="34" charset="0"/>
                <a:ea typeface="Calibri Light" panose="020F0302020204030204" pitchFamily="34" charset="0"/>
                <a:cs typeface="Calibri Light" panose="020F0302020204030204" pitchFamily="34" charset="0"/>
              </a:rPr>
              <a:t> for all graduates, with IHE staff and guest lecturers, on </a:t>
            </a:r>
            <a:r>
              <a:rPr lang="en-GB" i="1" dirty="0">
                <a:latin typeface="Calibri Light" panose="020F0302020204030204" pitchFamily="34" charset="0"/>
                <a:ea typeface="Calibri Light" panose="020F0302020204030204" pitchFamily="34" charset="0"/>
                <a:cs typeface="Calibri Light" panose="020F0302020204030204" pitchFamily="34" charset="0"/>
              </a:rPr>
              <a:t>cross-cutting</a:t>
            </a:r>
            <a:r>
              <a:rPr lang="en-GB" dirty="0">
                <a:latin typeface="Calibri Light" panose="020F0302020204030204" pitchFamily="34" charset="0"/>
                <a:ea typeface="Calibri Light" panose="020F0302020204030204" pitchFamily="34" charset="0"/>
                <a:cs typeface="Calibri Light" panose="020F0302020204030204" pitchFamily="34" charset="0"/>
              </a:rPr>
              <a:t> and </a:t>
            </a:r>
            <a:r>
              <a:rPr lang="en-GB" i="1" dirty="0">
                <a:latin typeface="Calibri Light" panose="020F0302020204030204" pitchFamily="34" charset="0"/>
                <a:ea typeface="Calibri Light" panose="020F0302020204030204" pitchFamily="34" charset="0"/>
                <a:cs typeface="Calibri Light" panose="020F0302020204030204" pitchFamily="34" charset="0"/>
              </a:rPr>
              <a:t>specialist thematic </a:t>
            </a:r>
            <a:r>
              <a:rPr lang="en-GB" dirty="0">
                <a:latin typeface="Calibri Light" panose="020F0302020204030204" pitchFamily="34" charset="0"/>
                <a:ea typeface="Calibri Light" panose="020F0302020204030204" pitchFamily="34" charset="0"/>
                <a:cs typeface="Calibri Light" panose="020F0302020204030204" pitchFamily="34" charset="0"/>
              </a:rPr>
              <a:t>topics</a:t>
            </a:r>
          </a:p>
          <a:p>
            <a:pPr marL="1795463" indent="-1795463">
              <a:spcBef>
                <a:spcPts val="0"/>
              </a:spcBef>
              <a:spcAft>
                <a:spcPts val="600"/>
              </a:spcAft>
              <a:buFontTx/>
              <a:buNone/>
            </a:pPr>
            <a:r>
              <a:rPr lang="en-GB" dirty="0">
                <a:latin typeface="Calibri Light" panose="020F0302020204030204" pitchFamily="34" charset="0"/>
                <a:ea typeface="Calibri Light" panose="020F0302020204030204" pitchFamily="34" charset="0"/>
                <a:cs typeface="Calibri Light" panose="020F0302020204030204" pitchFamily="34" charset="0"/>
              </a:rPr>
              <a:t>		- </a:t>
            </a:r>
            <a:r>
              <a:rPr lang="en-GB" b="1" dirty="0">
                <a:latin typeface="Calibri Light" panose="020F0302020204030204" pitchFamily="34" charset="0"/>
                <a:ea typeface="Calibri Light" panose="020F0302020204030204" pitchFamily="34" charset="0"/>
                <a:cs typeface="Calibri Light" panose="020F0302020204030204" pitchFamily="34" charset="0"/>
              </a:rPr>
              <a:t>Excursions and site visits in NL </a:t>
            </a:r>
            <a:r>
              <a:rPr lang="en-GB" dirty="0">
                <a:latin typeface="Calibri Light" panose="020F0302020204030204" pitchFamily="34" charset="0"/>
                <a:ea typeface="Calibri Light" panose="020F0302020204030204" pitchFamily="34" charset="0"/>
                <a:cs typeface="Calibri Light" panose="020F0302020204030204" pitchFamily="34" charset="0"/>
              </a:rPr>
              <a:t>(throughout the entire period)</a:t>
            </a:r>
          </a:p>
          <a:p>
            <a:pPr marL="1795463" indent="-1795463">
              <a:spcBef>
                <a:spcPts val="0"/>
              </a:spcBef>
              <a:spcAft>
                <a:spcPts val="600"/>
              </a:spcAft>
              <a:buFontTx/>
              <a:buNone/>
            </a:pPr>
            <a:r>
              <a:rPr lang="en-GB" dirty="0">
                <a:latin typeface="Calibri Light" panose="020F0302020204030204" pitchFamily="34" charset="0"/>
                <a:ea typeface="Calibri Light" panose="020F0302020204030204" pitchFamily="34" charset="0"/>
                <a:cs typeface="Calibri Light" panose="020F0302020204030204" pitchFamily="34" charset="0"/>
              </a:rPr>
              <a:t>17/11 – 5/12: 	- 6(?) </a:t>
            </a:r>
            <a:r>
              <a:rPr lang="en-GB" b="1" dirty="0">
                <a:latin typeface="Calibri Light" panose="020F0302020204030204" pitchFamily="34" charset="0"/>
                <a:ea typeface="Calibri Light" panose="020F0302020204030204" pitchFamily="34" charset="0"/>
                <a:cs typeface="Calibri Light" panose="020F0302020204030204" pitchFamily="34" charset="0"/>
              </a:rPr>
              <a:t>Specialist thematic topics</a:t>
            </a:r>
            <a:r>
              <a:rPr lang="en-GB" dirty="0">
                <a:latin typeface="Calibri Light" panose="020F0302020204030204" pitchFamily="34" charset="0"/>
                <a:ea typeface="Calibri Light" panose="020F0302020204030204" pitchFamily="34" charset="0"/>
                <a:cs typeface="Calibri Light" panose="020F0302020204030204" pitchFamily="34" charset="0"/>
              </a:rPr>
              <a:t> – studied in small groups, </a:t>
            </a:r>
            <a:br>
              <a:rPr lang="en-GB" dirty="0">
                <a:latin typeface="Calibri Light" panose="020F0302020204030204" pitchFamily="34" charset="0"/>
                <a:ea typeface="Calibri Light" panose="020F0302020204030204" pitchFamily="34" charset="0"/>
                <a:cs typeface="Calibri Light" panose="020F0302020204030204" pitchFamily="34" charset="0"/>
              </a:rPr>
            </a:br>
            <a:r>
              <a:rPr lang="en-GB" dirty="0">
                <a:latin typeface="Calibri Light" panose="020F0302020204030204" pitchFamily="34" charset="0"/>
                <a:ea typeface="Calibri Light" panose="020F0302020204030204" pitchFamily="34" charset="0"/>
                <a:cs typeface="Calibri Light" panose="020F0302020204030204" pitchFamily="34" charset="0"/>
              </a:rPr>
              <a:t>leading to (6?) </a:t>
            </a:r>
            <a:r>
              <a:rPr lang="en-GB" b="1" dirty="0">
                <a:latin typeface="Calibri Light" panose="020F0302020204030204" pitchFamily="34" charset="0"/>
                <a:ea typeface="Calibri Light" panose="020F0302020204030204" pitchFamily="34" charset="0"/>
                <a:cs typeface="Calibri Light" panose="020F0302020204030204" pitchFamily="34" charset="0"/>
              </a:rPr>
              <a:t>thematic reports</a:t>
            </a:r>
            <a:r>
              <a:rPr lang="en-GB" dirty="0">
                <a:latin typeface="Calibri Light" panose="020F0302020204030204" pitchFamily="34" charset="0"/>
                <a:ea typeface="Calibri Light" panose="020F0302020204030204" pitchFamily="34" charset="0"/>
                <a:cs typeface="Calibri Light" panose="020F0302020204030204" pitchFamily="34" charset="0"/>
              </a:rPr>
              <a:t>,  </a:t>
            </a:r>
            <a:br>
              <a:rPr lang="en-GB" dirty="0">
                <a:latin typeface="Calibri Light" panose="020F0302020204030204" pitchFamily="34" charset="0"/>
                <a:ea typeface="Calibri Light" panose="020F0302020204030204" pitchFamily="34" charset="0"/>
                <a:cs typeface="Calibri Light" panose="020F0302020204030204" pitchFamily="34" charset="0"/>
              </a:rPr>
            </a:br>
            <a:r>
              <a:rPr lang="en-GB" dirty="0">
                <a:latin typeface="Calibri Light" panose="020F0302020204030204" pitchFamily="34" charset="0"/>
                <a:ea typeface="Calibri Light" panose="020F0302020204030204" pitchFamily="34" charset="0"/>
                <a:cs typeface="Calibri Light" panose="020F0302020204030204" pitchFamily="34" charset="0"/>
              </a:rPr>
              <a:t>presented on 4 and 5 December</a:t>
            </a:r>
          </a:p>
          <a:p>
            <a:pPr marL="1795463" indent="-1795463">
              <a:spcBef>
                <a:spcPts val="0"/>
              </a:spcBef>
              <a:spcAft>
                <a:spcPts val="600"/>
              </a:spcAft>
              <a:buFontTx/>
              <a:buNone/>
            </a:pPr>
            <a:r>
              <a:rPr lang="en-GB" dirty="0">
                <a:latin typeface="Calibri Light" panose="020F0302020204030204" pitchFamily="34" charset="0"/>
                <a:ea typeface="Calibri Light" panose="020F0302020204030204" pitchFamily="34" charset="0"/>
                <a:cs typeface="Calibri Light" panose="020F0302020204030204" pitchFamily="34" charset="0"/>
              </a:rPr>
              <a:t>8/12 – 19/12	- </a:t>
            </a:r>
            <a:r>
              <a:rPr lang="en-GB" b="1" dirty="0">
                <a:latin typeface="Calibri Light" panose="020F0302020204030204" pitchFamily="34" charset="0"/>
                <a:ea typeface="Calibri Light" panose="020F0302020204030204" pitchFamily="34" charset="0"/>
                <a:cs typeface="Calibri Light" panose="020F0302020204030204" pitchFamily="34" charset="0"/>
              </a:rPr>
              <a:t>Capstone project</a:t>
            </a:r>
            <a:r>
              <a:rPr lang="en-GB" dirty="0">
                <a:latin typeface="Calibri Light" panose="020F0302020204030204" pitchFamily="34" charset="0"/>
                <a:ea typeface="Calibri Light" panose="020F0302020204030204" pitchFamily="34" charset="0"/>
                <a:cs typeface="Calibri Light" panose="020F0302020204030204" pitchFamily="34" charset="0"/>
              </a:rPr>
              <a:t> for all 5 basins separately, </a:t>
            </a:r>
            <a:br>
              <a:rPr lang="en-GB" dirty="0">
                <a:latin typeface="Calibri Light" panose="020F0302020204030204" pitchFamily="34" charset="0"/>
                <a:ea typeface="Calibri Light" panose="020F0302020204030204" pitchFamily="34" charset="0"/>
                <a:cs typeface="Calibri Light" panose="020F0302020204030204" pitchFamily="34" charset="0"/>
              </a:rPr>
            </a:br>
            <a:r>
              <a:rPr lang="en-GB" dirty="0">
                <a:latin typeface="Calibri Light" panose="020F0302020204030204" pitchFamily="34" charset="0"/>
                <a:ea typeface="Calibri Light" panose="020F0302020204030204" pitchFamily="34" charset="0"/>
                <a:cs typeface="Calibri Light" panose="020F0302020204030204" pitchFamily="34" charset="0"/>
              </a:rPr>
              <a:t>leading to </a:t>
            </a:r>
            <a:r>
              <a:rPr lang="en-GB" b="1" dirty="0">
                <a:latin typeface="Calibri Light" panose="020F0302020204030204" pitchFamily="34" charset="0"/>
                <a:ea typeface="Calibri Light" panose="020F0302020204030204" pitchFamily="34" charset="0"/>
                <a:cs typeface="Calibri Light" panose="020F0302020204030204" pitchFamily="34" charset="0"/>
              </a:rPr>
              <a:t>5 basin reports</a:t>
            </a:r>
            <a:r>
              <a:rPr lang="en-GB" dirty="0">
                <a:latin typeface="Calibri Light" panose="020F0302020204030204" pitchFamily="34" charset="0"/>
                <a:ea typeface="Calibri Light" panose="020F0302020204030204" pitchFamily="34" charset="0"/>
                <a:cs typeface="Calibri Light" panose="020F0302020204030204" pitchFamily="34" charset="0"/>
              </a:rPr>
              <a:t>, </a:t>
            </a:r>
            <a:br>
              <a:rPr lang="en-GB" dirty="0">
                <a:latin typeface="Calibri Light" panose="020F0302020204030204" pitchFamily="34" charset="0"/>
                <a:ea typeface="Calibri Light" panose="020F0302020204030204" pitchFamily="34" charset="0"/>
                <a:cs typeface="Calibri Light" panose="020F0302020204030204" pitchFamily="34" charset="0"/>
              </a:rPr>
            </a:br>
            <a:r>
              <a:rPr lang="en-GB" dirty="0">
                <a:latin typeface="Calibri Light" panose="020F0302020204030204" pitchFamily="34" charset="0"/>
                <a:ea typeface="Calibri Light" panose="020F0302020204030204" pitchFamily="34" charset="0"/>
                <a:cs typeface="Calibri Light" panose="020F0302020204030204" pitchFamily="34" charset="0"/>
              </a:rPr>
              <a:t>presented during  closing seminar on 18 and 19 December</a:t>
            </a:r>
          </a:p>
        </p:txBody>
      </p:sp>
    </p:spTree>
    <p:extLst>
      <p:ext uri="{BB962C8B-B14F-4D97-AF65-F5344CB8AC3E}">
        <p14:creationId xmlns:p14="http://schemas.microsoft.com/office/powerpoint/2010/main" val="675515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10614DCB-0600-CDE3-370D-CA492A58F160}"/>
            </a:ext>
          </a:extLst>
        </p:cNvPr>
        <p:cNvGrpSpPr/>
        <p:nvPr/>
      </p:nvGrpSpPr>
      <p:grpSpPr>
        <a:xfrm>
          <a:off x="0" y="0"/>
          <a:ext cx="0" cy="0"/>
          <a:chOff x="0" y="0"/>
          <a:chExt cx="0" cy="0"/>
        </a:xfrm>
      </p:grpSpPr>
      <p:sp>
        <p:nvSpPr>
          <p:cNvPr id="701443" name="Rectangle 3">
            <a:extLst>
              <a:ext uri="{FF2B5EF4-FFF2-40B4-BE49-F238E27FC236}">
                <a16:creationId xmlns:a16="http://schemas.microsoft.com/office/drawing/2014/main" id="{322BD401-305A-D32D-18C6-E323B37024EB}"/>
              </a:ext>
            </a:extLst>
          </p:cNvPr>
          <p:cNvSpPr>
            <a:spLocks noGrp="1" noChangeArrowheads="1"/>
          </p:cNvSpPr>
          <p:nvPr>
            <p:ph type="body" idx="1"/>
          </p:nvPr>
        </p:nvSpPr>
        <p:spPr>
          <a:xfrm>
            <a:off x="596182" y="1700808"/>
            <a:ext cx="8282880" cy="6093296"/>
          </a:xfrm>
        </p:spPr>
        <p:txBody>
          <a:bodyPr/>
          <a:lstStyle/>
          <a:p>
            <a:pPr>
              <a:lnSpc>
                <a:spcPct val="90000"/>
              </a:lnSpc>
              <a:buFontTx/>
              <a:buNone/>
            </a:pPr>
            <a:endParaRPr lang="en-GB" dirty="0">
              <a:latin typeface="Calibri Light" panose="020F0302020204030204" pitchFamily="34" charset="0"/>
              <a:ea typeface="Calibri Light" panose="020F0302020204030204" pitchFamily="34" charset="0"/>
              <a:cs typeface="Calibri Light" panose="020F0302020204030204" pitchFamily="34" charset="0"/>
            </a:endParaRPr>
          </a:p>
          <a:p>
            <a:pPr marL="0" indent="0">
              <a:spcBef>
                <a:spcPts val="0"/>
              </a:spcBef>
              <a:spcAft>
                <a:spcPts val="600"/>
              </a:spcAft>
              <a:buFontTx/>
              <a:buNone/>
            </a:pPr>
            <a:r>
              <a:rPr lang="en-GB" b="1" dirty="0">
                <a:latin typeface="Calibri Light" panose="020F0302020204030204" pitchFamily="34" charset="0"/>
                <a:ea typeface="Calibri Light" panose="020F0302020204030204" pitchFamily="34" charset="0"/>
                <a:cs typeface="Calibri Light" panose="020F0302020204030204" pitchFamily="34" charset="0"/>
              </a:rPr>
              <a:t>Cross cutting:</a:t>
            </a:r>
          </a:p>
          <a:p>
            <a:pPr marL="0" indent="0">
              <a:spcBef>
                <a:spcPts val="0"/>
              </a:spcBef>
              <a:spcAft>
                <a:spcPts val="600"/>
              </a:spcAft>
              <a:buFontTx/>
              <a:buNone/>
            </a:pPr>
            <a:endParaRPr lang="en-GB" sz="800" dirty="0">
              <a:latin typeface="Calibri Light" panose="020F0302020204030204" pitchFamily="34" charset="0"/>
              <a:ea typeface="Calibri Light" panose="020F0302020204030204" pitchFamily="34" charset="0"/>
              <a:cs typeface="Calibri Light" panose="020F0302020204030204" pitchFamily="34" charset="0"/>
            </a:endParaRPr>
          </a:p>
          <a:p>
            <a:pPr marL="357188" indent="-357188">
              <a:spcBef>
                <a:spcPts val="0"/>
              </a:spcBef>
              <a:spcAft>
                <a:spcPts val="600"/>
              </a:spcAft>
              <a:buFontTx/>
              <a:buNone/>
            </a:pPr>
            <a:r>
              <a:rPr lang="en-GB" dirty="0">
                <a:latin typeface="Calibri Light" panose="020F0302020204030204" pitchFamily="34" charset="0"/>
                <a:ea typeface="Calibri Light" panose="020F0302020204030204" pitchFamily="34" charset="0"/>
                <a:cs typeface="Calibri Light" panose="020F0302020204030204" pitchFamily="34" charset="0"/>
              </a:rPr>
              <a:t>C0. </a:t>
            </a:r>
            <a:r>
              <a:rPr lang="en-GB" b="1" dirty="0">
                <a:latin typeface="Calibri Light" panose="020F0302020204030204" pitchFamily="34" charset="0"/>
                <a:ea typeface="Calibri Light" panose="020F0302020204030204" pitchFamily="34" charset="0"/>
                <a:cs typeface="Calibri Light" panose="020F0302020204030204" pitchFamily="34" charset="0"/>
              </a:rPr>
              <a:t>Overall introduction </a:t>
            </a:r>
            <a:r>
              <a:rPr lang="en-GB" dirty="0">
                <a:latin typeface="Calibri Light" panose="020F0302020204030204" pitchFamily="34" charset="0"/>
                <a:ea typeface="Calibri Light" panose="020F0302020204030204" pitchFamily="34" charset="0"/>
                <a:cs typeface="Calibri Light" panose="020F0302020204030204" pitchFamily="34" charset="0"/>
              </a:rPr>
              <a:t>to Basin Management Planning (Nora, Pieter)</a:t>
            </a:r>
          </a:p>
          <a:p>
            <a:pPr marL="357188" indent="-357188">
              <a:spcBef>
                <a:spcPts val="0"/>
              </a:spcBef>
              <a:spcAft>
                <a:spcPts val="600"/>
              </a:spcAft>
              <a:buFontTx/>
              <a:buNone/>
            </a:pPr>
            <a:r>
              <a:rPr lang="en-GB" dirty="0">
                <a:latin typeface="Calibri Light" panose="020F0302020204030204" pitchFamily="34" charset="0"/>
                <a:ea typeface="Calibri Light" panose="020F0302020204030204" pitchFamily="34" charset="0"/>
                <a:cs typeface="Calibri Light" panose="020F0302020204030204" pitchFamily="34" charset="0"/>
              </a:rPr>
              <a:t>C1. </a:t>
            </a:r>
            <a:r>
              <a:rPr lang="en-GB" b="1" dirty="0">
                <a:latin typeface="Calibri Light" panose="020F0302020204030204" pitchFamily="34" charset="0"/>
                <a:ea typeface="Calibri Light" panose="020F0302020204030204" pitchFamily="34" charset="0"/>
                <a:cs typeface="Calibri Light" panose="020F0302020204030204" pitchFamily="34" charset="0"/>
              </a:rPr>
              <a:t>Institutional embedding </a:t>
            </a:r>
            <a:r>
              <a:rPr lang="en-GB" dirty="0">
                <a:latin typeface="Calibri Light" panose="020F0302020204030204" pitchFamily="34" charset="0"/>
                <a:ea typeface="Calibri Light" panose="020F0302020204030204" pitchFamily="34" charset="0"/>
                <a:cs typeface="Calibri Light" panose="020F0302020204030204" pitchFamily="34" charset="0"/>
              </a:rPr>
              <a:t>(admin and local) the basin plan (Jaap)</a:t>
            </a:r>
          </a:p>
          <a:p>
            <a:pPr marL="357188" indent="-357188">
              <a:spcBef>
                <a:spcPts val="0"/>
              </a:spcBef>
              <a:spcAft>
                <a:spcPts val="600"/>
              </a:spcAft>
              <a:buFontTx/>
              <a:buNone/>
            </a:pPr>
            <a:r>
              <a:rPr lang="en-GB" dirty="0">
                <a:latin typeface="Calibri Light" panose="020F0302020204030204" pitchFamily="34" charset="0"/>
                <a:ea typeface="Calibri Light" panose="020F0302020204030204" pitchFamily="34" charset="0"/>
                <a:cs typeface="Calibri Light" panose="020F0302020204030204" pitchFamily="34" charset="0"/>
              </a:rPr>
              <a:t>C2. </a:t>
            </a:r>
            <a:r>
              <a:rPr lang="en-GB" b="1" dirty="0">
                <a:latin typeface="Calibri Light" panose="020F0302020204030204" pitchFamily="34" charset="0"/>
                <a:ea typeface="Calibri Light" panose="020F0302020204030204" pitchFamily="34" charset="0"/>
                <a:cs typeface="Calibri Light" panose="020F0302020204030204" pitchFamily="34" charset="0"/>
              </a:rPr>
              <a:t>Stakeholder engagement</a:t>
            </a:r>
            <a:r>
              <a:rPr lang="en-GB" dirty="0">
                <a:latin typeface="Calibri Light" panose="020F0302020204030204" pitchFamily="34" charset="0"/>
                <a:ea typeface="Calibri Light" panose="020F0302020204030204" pitchFamily="34" charset="0"/>
                <a:cs typeface="Calibri Light" panose="020F0302020204030204" pitchFamily="34" charset="0"/>
              </a:rPr>
              <a:t> and Governance (Nora, Wim)</a:t>
            </a:r>
          </a:p>
          <a:p>
            <a:pPr marL="357188" indent="-357188">
              <a:spcBef>
                <a:spcPts val="0"/>
              </a:spcBef>
              <a:spcAft>
                <a:spcPts val="600"/>
              </a:spcAft>
              <a:buFontTx/>
              <a:buNone/>
            </a:pPr>
            <a:r>
              <a:rPr lang="en-GB" dirty="0">
                <a:latin typeface="Calibri Light" panose="020F0302020204030204" pitchFamily="34" charset="0"/>
                <a:ea typeface="Calibri Light" panose="020F0302020204030204" pitchFamily="34" charset="0"/>
                <a:cs typeface="Calibri Light" panose="020F0302020204030204" pitchFamily="34" charset="0"/>
              </a:rPr>
              <a:t>C3. </a:t>
            </a:r>
            <a:r>
              <a:rPr lang="en-GB" b="1" dirty="0">
                <a:latin typeface="Calibri Light" panose="020F0302020204030204" pitchFamily="34" charset="0"/>
                <a:ea typeface="Calibri Light" panose="020F0302020204030204" pitchFamily="34" charset="0"/>
                <a:cs typeface="Calibri Light" panose="020F0302020204030204" pitchFamily="34" charset="0"/>
              </a:rPr>
              <a:t>Technological Innovations and Data for Basin Information Management </a:t>
            </a:r>
            <a:r>
              <a:rPr lang="en-GB" dirty="0">
                <a:latin typeface="Calibri Light" panose="020F0302020204030204" pitchFamily="34" charset="0"/>
                <a:ea typeface="Calibri Light" panose="020F0302020204030204" pitchFamily="34" charset="0"/>
                <a:cs typeface="Calibri Light" panose="020F0302020204030204" pitchFamily="34" charset="0"/>
              </a:rPr>
              <a:t>(Seleshi, Solomon)</a:t>
            </a:r>
          </a:p>
          <a:p>
            <a:pPr marL="357188" indent="-357188">
              <a:spcBef>
                <a:spcPts val="0"/>
              </a:spcBef>
              <a:spcAft>
                <a:spcPts val="600"/>
              </a:spcAft>
              <a:buFontTx/>
              <a:buNone/>
            </a:pPr>
            <a:r>
              <a:rPr lang="en-GB" dirty="0">
                <a:latin typeface="Calibri Light" panose="020F0302020204030204" pitchFamily="34" charset="0"/>
                <a:ea typeface="Calibri Light" panose="020F0302020204030204" pitchFamily="34" charset="0"/>
                <a:cs typeface="Calibri Light" panose="020F0302020204030204" pitchFamily="34" charset="0"/>
              </a:rPr>
              <a:t>C4. </a:t>
            </a:r>
            <a:r>
              <a:rPr lang="en-GB" b="1" dirty="0">
                <a:latin typeface="Calibri Light" panose="020F0302020204030204" pitchFamily="34" charset="0"/>
                <a:ea typeface="Calibri Light" panose="020F0302020204030204" pitchFamily="34" charset="0"/>
                <a:cs typeface="Calibri Light" panose="020F0302020204030204" pitchFamily="34" charset="0"/>
              </a:rPr>
              <a:t>Climate Change and River Basins </a:t>
            </a:r>
            <a:r>
              <a:rPr lang="en-GB" dirty="0">
                <a:latin typeface="Calibri Light" panose="020F0302020204030204" pitchFamily="34" charset="0"/>
                <a:ea typeface="Calibri Light" panose="020F0302020204030204" pitchFamily="34" charset="0"/>
                <a:cs typeface="Calibri Light" panose="020F0302020204030204" pitchFamily="34" charset="0"/>
              </a:rPr>
              <a:t>(Pieter, Seleshi)</a:t>
            </a:r>
          </a:p>
          <a:p>
            <a:pPr marL="0" indent="0">
              <a:spcBef>
                <a:spcPts val="0"/>
              </a:spcBef>
              <a:spcAft>
                <a:spcPts val="600"/>
              </a:spcAft>
              <a:buFontTx/>
              <a:buNone/>
            </a:pPr>
            <a:endParaRPr lang="en-GB" dirty="0">
              <a:latin typeface="Calibri Light" panose="020F0302020204030204" pitchFamily="34" charset="0"/>
              <a:ea typeface="Calibri Light" panose="020F0302020204030204" pitchFamily="34" charset="0"/>
              <a:cs typeface="Calibri Light" panose="020F0302020204030204" pitchFamily="34" charset="0"/>
            </a:endParaRPr>
          </a:p>
          <a:p>
            <a:pPr marL="0" indent="0">
              <a:spcBef>
                <a:spcPts val="0"/>
              </a:spcBef>
              <a:spcAft>
                <a:spcPts val="600"/>
              </a:spcAft>
              <a:buFontTx/>
              <a:buNone/>
            </a:pPr>
            <a:r>
              <a:rPr lang="en-GB" dirty="0">
                <a:latin typeface="Calibri Light" panose="020F0302020204030204" pitchFamily="34" charset="0"/>
                <a:ea typeface="Calibri Light" panose="020F0302020204030204" pitchFamily="34" charset="0"/>
                <a:cs typeface="Calibri Light" panose="020F0302020204030204" pitchFamily="34" charset="0"/>
              </a:rPr>
              <a:t>Specialist thematic topics (for small group work for thematic review):</a:t>
            </a:r>
          </a:p>
        </p:txBody>
      </p:sp>
      <p:sp>
        <p:nvSpPr>
          <p:cNvPr id="4" name="Rectangle 2">
            <a:extLst>
              <a:ext uri="{FF2B5EF4-FFF2-40B4-BE49-F238E27FC236}">
                <a16:creationId xmlns:a16="http://schemas.microsoft.com/office/drawing/2014/main" id="{891C1878-A0E7-4D2E-B785-8C5A739C3963}"/>
              </a:ext>
            </a:extLst>
          </p:cNvPr>
          <p:cNvSpPr>
            <a:spLocks noGrp="1" noChangeArrowheads="1"/>
          </p:cNvSpPr>
          <p:nvPr>
            <p:ph type="title"/>
          </p:nvPr>
        </p:nvSpPr>
        <p:spPr>
          <a:xfrm>
            <a:off x="596182" y="476672"/>
            <a:ext cx="7772400" cy="914400"/>
          </a:xfrm>
        </p:spPr>
        <p:txBody>
          <a:bodyPr/>
          <a:lstStyle/>
          <a:p>
            <a:pPr algn="ctr"/>
            <a:r>
              <a:rPr lang="en-GB" sz="3600" b="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Training plan </a:t>
            </a:r>
            <a:br>
              <a:rPr lang="en-GB" sz="3600" b="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br>
            <a:r>
              <a:rPr lang="en-GB" sz="3600" b="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9 October – 19 December 2026</a:t>
            </a:r>
          </a:p>
        </p:txBody>
      </p:sp>
    </p:spTree>
    <p:extLst>
      <p:ext uri="{BB962C8B-B14F-4D97-AF65-F5344CB8AC3E}">
        <p14:creationId xmlns:p14="http://schemas.microsoft.com/office/powerpoint/2010/main" val="280631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5EF1E356-2BF4-4727-BD9C-C4A2DF07EE48}"/>
            </a:ext>
          </a:extLst>
        </p:cNvPr>
        <p:cNvGrpSpPr/>
        <p:nvPr/>
      </p:nvGrpSpPr>
      <p:grpSpPr>
        <a:xfrm>
          <a:off x="0" y="0"/>
          <a:ext cx="0" cy="0"/>
          <a:chOff x="0" y="0"/>
          <a:chExt cx="0" cy="0"/>
        </a:xfrm>
      </p:grpSpPr>
      <p:sp>
        <p:nvSpPr>
          <p:cNvPr id="701443" name="Rectangle 3">
            <a:extLst>
              <a:ext uri="{FF2B5EF4-FFF2-40B4-BE49-F238E27FC236}">
                <a16:creationId xmlns:a16="http://schemas.microsoft.com/office/drawing/2014/main" id="{74C950A1-ED2A-491B-93C8-E1001D0D214C}"/>
              </a:ext>
            </a:extLst>
          </p:cNvPr>
          <p:cNvSpPr>
            <a:spLocks noGrp="1" noChangeArrowheads="1"/>
          </p:cNvSpPr>
          <p:nvPr>
            <p:ph type="body" idx="1"/>
          </p:nvPr>
        </p:nvSpPr>
        <p:spPr>
          <a:xfrm>
            <a:off x="596182" y="1700808"/>
            <a:ext cx="8282880" cy="4752528"/>
          </a:xfrm>
        </p:spPr>
        <p:txBody>
          <a:bodyPr/>
          <a:lstStyle/>
          <a:p>
            <a:pPr>
              <a:lnSpc>
                <a:spcPct val="90000"/>
              </a:lnSpc>
              <a:buFontTx/>
              <a:buNone/>
            </a:pPr>
            <a:endParaRPr lang="en-GB" dirty="0">
              <a:latin typeface="Calibri Light" panose="020F0302020204030204" pitchFamily="34" charset="0"/>
              <a:ea typeface="Calibri Light" panose="020F0302020204030204" pitchFamily="34" charset="0"/>
              <a:cs typeface="Calibri Light" panose="020F0302020204030204" pitchFamily="34" charset="0"/>
            </a:endParaRPr>
          </a:p>
          <a:p>
            <a:pPr marL="0" indent="0">
              <a:spcBef>
                <a:spcPts val="0"/>
              </a:spcBef>
              <a:spcAft>
                <a:spcPts val="600"/>
              </a:spcAft>
              <a:buFontTx/>
              <a:buNone/>
            </a:pPr>
            <a:r>
              <a:rPr lang="en-GB" b="1" dirty="0">
                <a:latin typeface="Calibri Light" panose="020F0302020204030204" pitchFamily="34" charset="0"/>
                <a:ea typeface="Calibri Light" panose="020F0302020204030204" pitchFamily="34" charset="0"/>
                <a:cs typeface="Calibri Light" panose="020F0302020204030204" pitchFamily="34" charset="0"/>
              </a:rPr>
              <a:t>Specialist thematic topics </a:t>
            </a:r>
            <a:r>
              <a:rPr lang="en-GB" dirty="0">
                <a:latin typeface="Calibri Light" panose="020F0302020204030204" pitchFamily="34" charset="0"/>
                <a:ea typeface="Calibri Light" panose="020F0302020204030204" pitchFamily="34" charset="0"/>
                <a:cs typeface="Calibri Light" panose="020F0302020204030204" pitchFamily="34" charset="0"/>
              </a:rPr>
              <a:t>(thematic review for small group work):</a:t>
            </a:r>
          </a:p>
          <a:p>
            <a:pPr marL="0" indent="0">
              <a:spcBef>
                <a:spcPts val="0"/>
              </a:spcBef>
              <a:spcAft>
                <a:spcPts val="600"/>
              </a:spcAft>
              <a:buFontTx/>
              <a:buNone/>
            </a:pPr>
            <a:endParaRPr lang="en-GB" sz="800" dirty="0">
              <a:latin typeface="Calibri Light" panose="020F0302020204030204" pitchFamily="34" charset="0"/>
              <a:ea typeface="Calibri Light" panose="020F0302020204030204" pitchFamily="34" charset="0"/>
              <a:cs typeface="Calibri Light" panose="020F0302020204030204" pitchFamily="34" charset="0"/>
            </a:endParaRPr>
          </a:p>
          <a:p>
            <a:pPr marL="357188" indent="-357188">
              <a:spcBef>
                <a:spcPts val="0"/>
              </a:spcBef>
              <a:spcAft>
                <a:spcPts val="600"/>
              </a:spcAft>
              <a:buFontTx/>
              <a:buNone/>
            </a:pPr>
            <a:r>
              <a:rPr lang="en-GB" dirty="0">
                <a:latin typeface="Calibri Light" panose="020F0302020204030204" pitchFamily="34" charset="0"/>
                <a:ea typeface="Calibri Light" panose="020F0302020204030204" pitchFamily="34" charset="0"/>
                <a:cs typeface="Calibri Light" panose="020F0302020204030204" pitchFamily="34" charset="0"/>
              </a:rPr>
              <a:t>S1. </a:t>
            </a:r>
            <a:r>
              <a:rPr lang="en-GB" b="1" dirty="0">
                <a:latin typeface="Calibri Light" panose="020F0302020204030204" pitchFamily="34" charset="0"/>
                <a:ea typeface="Calibri Light" panose="020F0302020204030204" pitchFamily="34" charset="0"/>
                <a:cs typeface="Calibri Light" panose="020F0302020204030204" pitchFamily="34" charset="0"/>
              </a:rPr>
              <a:t>Basin Restoration and Management </a:t>
            </a:r>
            <a:r>
              <a:rPr lang="en-GB" dirty="0">
                <a:latin typeface="Calibri Light" panose="020F0302020204030204" pitchFamily="34" charset="0"/>
                <a:ea typeface="Calibri Light" panose="020F0302020204030204" pitchFamily="34" charset="0"/>
                <a:cs typeface="Calibri Light" panose="020F0302020204030204" pitchFamily="34" charset="0"/>
              </a:rPr>
              <a:t>(Pieter, Abebe)</a:t>
            </a:r>
          </a:p>
          <a:p>
            <a:pPr marL="357188" indent="-357188">
              <a:spcBef>
                <a:spcPts val="0"/>
              </a:spcBef>
              <a:spcAft>
                <a:spcPts val="600"/>
              </a:spcAft>
              <a:buFontTx/>
              <a:buNone/>
            </a:pPr>
            <a:r>
              <a:rPr lang="en-GB" dirty="0">
                <a:latin typeface="Calibri Light" panose="020F0302020204030204" pitchFamily="34" charset="0"/>
                <a:ea typeface="Calibri Light" panose="020F0302020204030204" pitchFamily="34" charset="0"/>
                <a:cs typeface="Calibri Light" panose="020F0302020204030204" pitchFamily="34" charset="0"/>
              </a:rPr>
              <a:t>S2. </a:t>
            </a:r>
            <a:r>
              <a:rPr lang="en-GB" b="1" dirty="0">
                <a:latin typeface="Calibri Light" panose="020F0302020204030204" pitchFamily="34" charset="0"/>
                <a:ea typeface="Calibri Light" panose="020F0302020204030204" pitchFamily="34" charset="0"/>
                <a:cs typeface="Calibri Light" panose="020F0302020204030204" pitchFamily="34" charset="0"/>
              </a:rPr>
              <a:t>Water-Energy-Food-Ecosystem Nexus Aspects in Basin Management </a:t>
            </a:r>
            <a:r>
              <a:rPr lang="en-GB" dirty="0">
                <a:latin typeface="Calibri Light" panose="020F0302020204030204" pitchFamily="34" charset="0"/>
                <a:ea typeface="Calibri Light" panose="020F0302020204030204" pitchFamily="34" charset="0"/>
                <a:cs typeface="Calibri Light" panose="020F0302020204030204" pitchFamily="34" charset="0"/>
              </a:rPr>
              <a:t>(Seleshi)</a:t>
            </a:r>
          </a:p>
          <a:p>
            <a:pPr marL="357188" indent="-357188">
              <a:spcBef>
                <a:spcPts val="0"/>
              </a:spcBef>
              <a:spcAft>
                <a:spcPts val="600"/>
              </a:spcAft>
              <a:buFontTx/>
              <a:buNone/>
            </a:pPr>
            <a:r>
              <a:rPr lang="en-GB" dirty="0">
                <a:latin typeface="Calibri Light" panose="020F0302020204030204" pitchFamily="34" charset="0"/>
                <a:ea typeface="Calibri Light" panose="020F0302020204030204" pitchFamily="34" charset="0"/>
                <a:cs typeface="Calibri Light" panose="020F0302020204030204" pitchFamily="34" charset="0"/>
              </a:rPr>
              <a:t>S3. </a:t>
            </a:r>
            <a:r>
              <a:rPr lang="en-GB" b="1" dirty="0">
                <a:latin typeface="Calibri Light" panose="020F0302020204030204" pitchFamily="34" charset="0"/>
                <a:ea typeface="Calibri Light" panose="020F0302020204030204" pitchFamily="34" charset="0"/>
                <a:cs typeface="Calibri Light" panose="020F0302020204030204" pitchFamily="34" charset="0"/>
              </a:rPr>
              <a:t>Geospatial data and remote sensing for river basin planning and management</a:t>
            </a:r>
            <a:r>
              <a:rPr lang="en-GB" dirty="0">
                <a:latin typeface="Calibri Light" panose="020F0302020204030204" pitchFamily="34" charset="0"/>
                <a:ea typeface="Calibri Light" panose="020F0302020204030204" pitchFamily="34" charset="0"/>
                <a:cs typeface="Calibri Light" panose="020F0302020204030204" pitchFamily="34" charset="0"/>
              </a:rPr>
              <a:t> (Solomon, Abebe)</a:t>
            </a:r>
          </a:p>
          <a:p>
            <a:pPr marL="357188" indent="-357188">
              <a:spcBef>
                <a:spcPts val="0"/>
              </a:spcBef>
              <a:spcAft>
                <a:spcPts val="600"/>
              </a:spcAft>
              <a:buFontTx/>
              <a:buNone/>
            </a:pPr>
            <a:r>
              <a:rPr lang="en-GB" dirty="0">
                <a:latin typeface="Calibri Light" panose="020F0302020204030204" pitchFamily="34" charset="0"/>
                <a:ea typeface="Calibri Light" panose="020F0302020204030204" pitchFamily="34" charset="0"/>
                <a:cs typeface="Calibri Light" panose="020F0302020204030204" pitchFamily="34" charset="0"/>
              </a:rPr>
              <a:t>S4. </a:t>
            </a:r>
            <a:r>
              <a:rPr lang="en-GB" b="1" dirty="0">
                <a:latin typeface="Calibri Light" panose="020F0302020204030204" pitchFamily="34" charset="0"/>
                <a:ea typeface="Calibri Light" panose="020F0302020204030204" pitchFamily="34" charset="0"/>
                <a:cs typeface="Calibri Light" panose="020F0302020204030204" pitchFamily="34" charset="0"/>
              </a:rPr>
              <a:t>Groundwater development and management in basin plan </a:t>
            </a:r>
            <a:r>
              <a:rPr lang="en-GB" dirty="0">
                <a:latin typeface="Calibri Light" panose="020F0302020204030204" pitchFamily="34" charset="0"/>
                <a:ea typeface="Calibri Light" panose="020F0302020204030204" pitchFamily="34" charset="0"/>
                <a:cs typeface="Calibri Light" panose="020F0302020204030204" pitchFamily="34" charset="0"/>
              </a:rPr>
              <a:t>(Solomon, </a:t>
            </a:r>
            <a:br>
              <a:rPr lang="en-GB" dirty="0">
                <a:latin typeface="Calibri Light" panose="020F0302020204030204" pitchFamily="34" charset="0"/>
                <a:ea typeface="Calibri Light" panose="020F0302020204030204" pitchFamily="34" charset="0"/>
                <a:cs typeface="Calibri Light" panose="020F0302020204030204" pitchFamily="34" charset="0"/>
              </a:rPr>
            </a:br>
            <a:r>
              <a:rPr lang="en-GB" dirty="0">
                <a:latin typeface="Calibri Light" panose="020F0302020204030204" pitchFamily="34" charset="0"/>
                <a:ea typeface="Calibri Light" panose="020F0302020204030204" pitchFamily="34" charset="0"/>
                <a:cs typeface="Calibri Light" panose="020F0302020204030204" pitchFamily="34" charset="0"/>
              </a:rPr>
              <a:t>Tibor Stigter (tbc))</a:t>
            </a:r>
          </a:p>
          <a:p>
            <a:pPr marL="357188" indent="-357188">
              <a:spcBef>
                <a:spcPts val="0"/>
              </a:spcBef>
              <a:spcAft>
                <a:spcPts val="600"/>
              </a:spcAft>
              <a:buFontTx/>
              <a:buNone/>
            </a:pPr>
            <a:r>
              <a:rPr lang="en-GB" dirty="0">
                <a:latin typeface="Calibri Light" panose="020F0302020204030204" pitchFamily="34" charset="0"/>
                <a:ea typeface="Calibri Light" panose="020F0302020204030204" pitchFamily="34" charset="0"/>
                <a:cs typeface="Calibri Light" panose="020F0302020204030204" pitchFamily="34" charset="0"/>
              </a:rPr>
              <a:t>S5. </a:t>
            </a:r>
            <a:r>
              <a:rPr lang="en-GB" b="1" dirty="0">
                <a:latin typeface="Calibri Light" panose="020F0302020204030204" pitchFamily="34" charset="0"/>
                <a:ea typeface="Calibri Light" panose="020F0302020204030204" pitchFamily="34" charset="0"/>
                <a:cs typeface="Calibri Light" panose="020F0302020204030204" pitchFamily="34" charset="0"/>
              </a:rPr>
              <a:t>Water pollution</a:t>
            </a:r>
            <a:r>
              <a:rPr lang="en-GB" dirty="0">
                <a:latin typeface="Calibri Light" panose="020F0302020204030204" pitchFamily="34" charset="0"/>
                <a:ea typeface="Calibri Light" panose="020F0302020204030204" pitchFamily="34" charset="0"/>
                <a:cs typeface="Calibri Light" panose="020F0302020204030204" pitchFamily="34" charset="0"/>
              </a:rPr>
              <a:t> (Konstantina Velkushanova (tbc))</a:t>
            </a:r>
          </a:p>
          <a:p>
            <a:pPr marL="357188" indent="-357188">
              <a:spcBef>
                <a:spcPts val="0"/>
              </a:spcBef>
              <a:spcAft>
                <a:spcPts val="600"/>
              </a:spcAft>
              <a:buFontTx/>
              <a:buNone/>
            </a:pPr>
            <a:r>
              <a:rPr lang="en-GB" dirty="0">
                <a:latin typeface="Calibri Light" panose="020F0302020204030204" pitchFamily="34" charset="0"/>
                <a:ea typeface="Calibri Light" panose="020F0302020204030204" pitchFamily="34" charset="0"/>
                <a:cs typeface="Calibri Light" panose="020F0302020204030204" pitchFamily="34" charset="0"/>
              </a:rPr>
              <a:t>S6. </a:t>
            </a:r>
            <a:r>
              <a:rPr lang="en-GB" b="1" dirty="0">
                <a:latin typeface="Calibri Light" panose="020F0302020204030204" pitchFamily="34" charset="0"/>
                <a:ea typeface="Calibri Light" panose="020F0302020204030204" pitchFamily="34" charset="0"/>
                <a:cs typeface="Calibri Light" panose="020F0302020204030204" pitchFamily="34" charset="0"/>
              </a:rPr>
              <a:t>Special case: large cities and their hinterlands (including peri urban fringes)</a:t>
            </a:r>
            <a:r>
              <a:rPr lang="en-GB" dirty="0">
                <a:latin typeface="Calibri Light" panose="020F0302020204030204" pitchFamily="34" charset="0"/>
                <a:ea typeface="Calibri Light" panose="020F0302020204030204" pitchFamily="34" charset="0"/>
                <a:cs typeface="Calibri Light" panose="020F0302020204030204" pitchFamily="34" charset="0"/>
              </a:rPr>
              <a:t> (Nora, William </a:t>
            </a:r>
            <a:r>
              <a:rPr lang="en-GB" dirty="0" err="1">
                <a:latin typeface="Calibri Light" panose="020F0302020204030204" pitchFamily="34" charset="0"/>
                <a:ea typeface="Calibri Light" panose="020F0302020204030204" pitchFamily="34" charset="0"/>
                <a:cs typeface="Calibri Light" panose="020F0302020204030204" pitchFamily="34" charset="0"/>
              </a:rPr>
              <a:t>Veerbeek</a:t>
            </a:r>
            <a:r>
              <a:rPr lang="en-GB" dirty="0">
                <a:latin typeface="Calibri Light" panose="020F0302020204030204" pitchFamily="34" charset="0"/>
                <a:ea typeface="Calibri Light" panose="020F0302020204030204" pitchFamily="34" charset="0"/>
                <a:cs typeface="Calibri Light" panose="020F0302020204030204" pitchFamily="34" charset="0"/>
              </a:rPr>
              <a:t> (tbc), Pieter)</a:t>
            </a:r>
          </a:p>
        </p:txBody>
      </p:sp>
      <p:sp>
        <p:nvSpPr>
          <p:cNvPr id="4" name="Rectangle 2">
            <a:extLst>
              <a:ext uri="{FF2B5EF4-FFF2-40B4-BE49-F238E27FC236}">
                <a16:creationId xmlns:a16="http://schemas.microsoft.com/office/drawing/2014/main" id="{65117DAF-8ACA-DF96-B629-F47DB9B96520}"/>
              </a:ext>
            </a:extLst>
          </p:cNvPr>
          <p:cNvSpPr>
            <a:spLocks noGrp="1" noChangeArrowheads="1"/>
          </p:cNvSpPr>
          <p:nvPr>
            <p:ph type="title"/>
          </p:nvPr>
        </p:nvSpPr>
        <p:spPr>
          <a:xfrm>
            <a:off x="596182" y="476672"/>
            <a:ext cx="7772400" cy="914400"/>
          </a:xfrm>
        </p:spPr>
        <p:txBody>
          <a:bodyPr/>
          <a:lstStyle/>
          <a:p>
            <a:pPr algn="ctr"/>
            <a:r>
              <a:rPr lang="en-GB" sz="3600" b="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Training plan </a:t>
            </a:r>
            <a:br>
              <a:rPr lang="en-GB" sz="3600" b="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br>
            <a:r>
              <a:rPr lang="en-GB" sz="3600" b="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9 October – 19 December 2026</a:t>
            </a:r>
          </a:p>
        </p:txBody>
      </p:sp>
    </p:spTree>
    <p:extLst>
      <p:ext uri="{BB962C8B-B14F-4D97-AF65-F5344CB8AC3E}">
        <p14:creationId xmlns:p14="http://schemas.microsoft.com/office/powerpoint/2010/main" val="345711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29847334-CC6E-CFCA-6A77-865172B3AD7D}"/>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9D370EE-4298-D9FE-015D-7214DBE9E9E9}"/>
              </a:ext>
            </a:extLst>
          </p:cNvPr>
          <p:cNvGraphicFramePr>
            <a:graphicFrameLocks noGrp="1"/>
          </p:cNvGraphicFramePr>
          <p:nvPr>
            <p:extLst>
              <p:ext uri="{D42A27DB-BD31-4B8C-83A1-F6EECF244321}">
                <p14:modId xmlns:p14="http://schemas.microsoft.com/office/powerpoint/2010/main" val="96073750"/>
              </p:ext>
            </p:extLst>
          </p:nvPr>
        </p:nvGraphicFramePr>
        <p:xfrm>
          <a:off x="596182" y="1971412"/>
          <a:ext cx="8224290" cy="3799840"/>
        </p:xfrm>
        <a:graphic>
          <a:graphicData uri="http://schemas.openxmlformats.org/drawingml/2006/table">
            <a:tbl>
              <a:tblPr firstRow="1" bandRow="1">
                <a:tableStyleId>{5C22544A-7EE6-4342-B048-85BDC9FD1C3A}</a:tableStyleId>
              </a:tblPr>
              <a:tblGrid>
                <a:gridCol w="3255738">
                  <a:extLst>
                    <a:ext uri="{9D8B030D-6E8A-4147-A177-3AD203B41FA5}">
                      <a16:colId xmlns:a16="http://schemas.microsoft.com/office/drawing/2014/main" val="694198483"/>
                    </a:ext>
                  </a:extLst>
                </a:gridCol>
                <a:gridCol w="4968552">
                  <a:extLst>
                    <a:ext uri="{9D8B030D-6E8A-4147-A177-3AD203B41FA5}">
                      <a16:colId xmlns:a16="http://schemas.microsoft.com/office/drawing/2014/main" val="3994863133"/>
                    </a:ext>
                  </a:extLst>
                </a:gridCol>
              </a:tblGrid>
              <a:tr h="370840">
                <a:tc>
                  <a:txBody>
                    <a:bodyPr/>
                    <a:lstStyle/>
                    <a:p>
                      <a:pPr>
                        <a:spcBef>
                          <a:spcPts val="600"/>
                        </a:spcBef>
                        <a:spcAft>
                          <a:spcPts val="600"/>
                        </a:spcAft>
                      </a:pPr>
                      <a:r>
                        <a:rPr lang="en-GB" dirty="0">
                          <a:latin typeface="Calibri Light" panose="020F0302020204030204" pitchFamily="34" charset="0"/>
                          <a:ea typeface="Calibri Light" panose="020F0302020204030204" pitchFamily="34" charset="0"/>
                          <a:cs typeface="Calibri Light" panose="020F0302020204030204" pitchFamily="34" charset="0"/>
                        </a:rPr>
                        <a:t>Specialist thematic topic</a:t>
                      </a:r>
                    </a:p>
                  </a:txBody>
                  <a:tcPr/>
                </a:tc>
                <a:tc>
                  <a:txBody>
                    <a:bodyPr/>
                    <a:lstStyle/>
                    <a:p>
                      <a:pPr>
                        <a:spcBef>
                          <a:spcPts val="600"/>
                        </a:spcBef>
                        <a:spcAft>
                          <a:spcPts val="600"/>
                        </a:spcAft>
                      </a:pPr>
                      <a:r>
                        <a:rPr lang="en-GB" dirty="0">
                          <a:latin typeface="Calibri Light" panose="020F0302020204030204" pitchFamily="34" charset="0"/>
                          <a:ea typeface="Calibri Light" panose="020F0302020204030204" pitchFamily="34" charset="0"/>
                          <a:cs typeface="Calibri Light" panose="020F0302020204030204" pitchFamily="34" charset="0"/>
                        </a:rPr>
                        <a:t>Participants</a:t>
                      </a:r>
                    </a:p>
                  </a:txBody>
                  <a:tcPr/>
                </a:tc>
                <a:extLst>
                  <a:ext uri="{0D108BD9-81ED-4DB2-BD59-A6C34878D82A}">
                    <a16:rowId xmlns:a16="http://schemas.microsoft.com/office/drawing/2014/main" val="4066037500"/>
                  </a:ext>
                </a:extLst>
              </a:tr>
              <a:tr h="370840">
                <a:tc>
                  <a:txBody>
                    <a:bodyPr/>
                    <a:lstStyle/>
                    <a:p>
                      <a:pPr>
                        <a:spcBef>
                          <a:spcPts val="600"/>
                        </a:spcBef>
                        <a:spcAft>
                          <a:spcPts val="600"/>
                        </a:spcAft>
                      </a:pPr>
                      <a:r>
                        <a:rPr lang="en-GB" sz="1600" dirty="0">
                          <a:latin typeface="Calibri Light" panose="020F0302020204030204" pitchFamily="34" charset="0"/>
                          <a:ea typeface="Calibri Light" panose="020F0302020204030204" pitchFamily="34" charset="0"/>
                          <a:cs typeface="Calibri Light" panose="020F0302020204030204" pitchFamily="34" charset="0"/>
                        </a:rPr>
                        <a:t>S1. Basin restoration</a:t>
                      </a:r>
                    </a:p>
                  </a:txBody>
                  <a:tcPr/>
                </a:tc>
                <a:tc>
                  <a:txBody>
                    <a:bodyPr/>
                    <a:lstStyle/>
                    <a:p>
                      <a:pPr>
                        <a:spcBef>
                          <a:spcPts val="600"/>
                        </a:spcBef>
                        <a:spcAft>
                          <a:spcPts val="600"/>
                        </a:spcAft>
                      </a:pPr>
                      <a:r>
                        <a:rPr lang="en-GB" sz="1600" dirty="0">
                          <a:latin typeface="Calibri Light" panose="020F0302020204030204" pitchFamily="34" charset="0"/>
                          <a:ea typeface="Calibri Light" panose="020F0302020204030204" pitchFamily="34" charset="0"/>
                          <a:cs typeface="Calibri Light" panose="020F0302020204030204" pitchFamily="34" charset="0"/>
                        </a:rPr>
                        <a:t>Temesgen (Awash), Abrha (Ome-G), </a:t>
                      </a:r>
                      <a:r>
                        <a:rPr lang="en-GB" sz="1600" u="sng" dirty="0">
                          <a:latin typeface="Calibri Light" panose="020F0302020204030204" pitchFamily="34" charset="0"/>
                          <a:ea typeface="Calibri Light" panose="020F0302020204030204" pitchFamily="34" charset="0"/>
                          <a:cs typeface="Calibri Light" panose="020F0302020204030204" pitchFamily="34" charset="0"/>
                        </a:rPr>
                        <a:t>Yibeltal (Abbay), Zelalem (Abbay), Molla (Abbay)</a:t>
                      </a:r>
                    </a:p>
                  </a:txBody>
                  <a:tcPr/>
                </a:tc>
                <a:extLst>
                  <a:ext uri="{0D108BD9-81ED-4DB2-BD59-A6C34878D82A}">
                    <a16:rowId xmlns:a16="http://schemas.microsoft.com/office/drawing/2014/main" val="589613700"/>
                  </a:ext>
                </a:extLst>
              </a:tr>
              <a:tr h="370840">
                <a:tc>
                  <a:txBody>
                    <a:bodyPr/>
                    <a:lstStyle/>
                    <a:p>
                      <a:pPr>
                        <a:spcBef>
                          <a:spcPts val="600"/>
                        </a:spcBef>
                        <a:spcAft>
                          <a:spcPts val="600"/>
                        </a:spcAft>
                      </a:pPr>
                      <a:r>
                        <a:rPr lang="en-GB" sz="1600" dirty="0">
                          <a:latin typeface="Calibri Light" panose="020F0302020204030204" pitchFamily="34" charset="0"/>
                          <a:ea typeface="Calibri Light" panose="020F0302020204030204" pitchFamily="34" charset="0"/>
                          <a:cs typeface="Calibri Light" panose="020F0302020204030204" pitchFamily="34" charset="0"/>
                        </a:rPr>
                        <a:t>S2. WEFE nexus</a:t>
                      </a:r>
                    </a:p>
                  </a:txBody>
                  <a:tcPr/>
                </a:tc>
                <a:tc>
                  <a:txBody>
                    <a:bodyPr/>
                    <a:lstStyle/>
                    <a:p>
                      <a:pPr>
                        <a:spcBef>
                          <a:spcPts val="600"/>
                        </a:spcBef>
                        <a:spcAft>
                          <a:spcPts val="600"/>
                        </a:spcAft>
                      </a:pPr>
                      <a:r>
                        <a:rPr lang="en-GB" sz="1600" dirty="0">
                          <a:latin typeface="Calibri Light" panose="020F0302020204030204" pitchFamily="34" charset="0"/>
                          <a:ea typeface="Calibri Light" panose="020F0302020204030204" pitchFamily="34" charset="0"/>
                          <a:cs typeface="Calibri Light" panose="020F0302020204030204" pitchFamily="34" charset="0"/>
                        </a:rPr>
                        <a:t>Asmare (</a:t>
                      </a:r>
                      <a:r>
                        <a:rPr lang="en-GB" sz="1600" dirty="0" err="1">
                          <a:latin typeface="Calibri Light" panose="020F0302020204030204" pitchFamily="34" charset="0"/>
                          <a:ea typeface="Calibri Light" panose="020F0302020204030204" pitchFamily="34" charset="0"/>
                          <a:cs typeface="Calibri Light" panose="020F0302020204030204" pitchFamily="34" charset="0"/>
                        </a:rPr>
                        <a:t>Tekeze</a:t>
                      </a:r>
                      <a:r>
                        <a:rPr lang="en-GB" sz="1600" dirty="0">
                          <a:latin typeface="Calibri Light" panose="020F0302020204030204" pitchFamily="34" charset="0"/>
                          <a:ea typeface="Calibri Light" panose="020F0302020204030204" pitchFamily="34" charset="0"/>
                          <a:cs typeface="Calibri Light" panose="020F0302020204030204" pitchFamily="34" charset="0"/>
                        </a:rPr>
                        <a:t>), Zemenay (Omo-G)</a:t>
                      </a:r>
                    </a:p>
                  </a:txBody>
                  <a:tcPr/>
                </a:tc>
                <a:extLst>
                  <a:ext uri="{0D108BD9-81ED-4DB2-BD59-A6C34878D82A}">
                    <a16:rowId xmlns:a16="http://schemas.microsoft.com/office/drawing/2014/main" val="2636163000"/>
                  </a:ext>
                </a:extLst>
              </a:tr>
              <a:tr h="370840">
                <a:tc>
                  <a:txBody>
                    <a:bodyPr/>
                    <a:lstStyle/>
                    <a:p>
                      <a:pPr>
                        <a:spcBef>
                          <a:spcPts val="600"/>
                        </a:spcBef>
                        <a:spcAft>
                          <a:spcPts val="600"/>
                        </a:spcAft>
                      </a:pPr>
                      <a:r>
                        <a:rPr lang="en-GB" sz="1600" dirty="0">
                          <a:latin typeface="Calibri Light" panose="020F0302020204030204" pitchFamily="34" charset="0"/>
                          <a:ea typeface="Calibri Light" panose="020F0302020204030204" pitchFamily="34" charset="0"/>
                          <a:cs typeface="Calibri Light" panose="020F0302020204030204" pitchFamily="34" charset="0"/>
                        </a:rPr>
                        <a:t>S3. Geospatial data and RS</a:t>
                      </a:r>
                    </a:p>
                  </a:txBody>
                  <a:tcPr/>
                </a:tc>
                <a:tc>
                  <a:txBody>
                    <a:bodyPr/>
                    <a:lstStyle/>
                    <a:p>
                      <a:pPr>
                        <a:spcBef>
                          <a:spcPts val="600"/>
                        </a:spcBef>
                        <a:spcAft>
                          <a:spcPts val="600"/>
                        </a:spcAft>
                      </a:pPr>
                      <a:r>
                        <a:rPr lang="en-GB" sz="1600" u="sng" dirty="0">
                          <a:latin typeface="Calibri Light" panose="020F0302020204030204" pitchFamily="34" charset="0"/>
                          <a:ea typeface="Calibri Light" panose="020F0302020204030204" pitchFamily="34" charset="0"/>
                          <a:cs typeface="Calibri Light" panose="020F0302020204030204" pitchFamily="34" charset="0"/>
                        </a:rPr>
                        <a:t>Ayalneh (</a:t>
                      </a:r>
                      <a:r>
                        <a:rPr lang="en-GB" sz="1600" u="sng" dirty="0" err="1">
                          <a:latin typeface="Calibri Light" panose="020F0302020204030204" pitchFamily="34" charset="0"/>
                          <a:ea typeface="Calibri Light" panose="020F0302020204030204" pitchFamily="34" charset="0"/>
                          <a:cs typeface="Calibri Light" panose="020F0302020204030204" pitchFamily="34" charset="0"/>
                        </a:rPr>
                        <a:t>Tekeze</a:t>
                      </a:r>
                      <a:r>
                        <a:rPr lang="en-GB" sz="1600" u="sng" dirty="0">
                          <a:latin typeface="Calibri Light" panose="020F0302020204030204" pitchFamily="34" charset="0"/>
                          <a:ea typeface="Calibri Light" panose="020F0302020204030204" pitchFamily="34" charset="0"/>
                          <a:cs typeface="Calibri Light" panose="020F0302020204030204" pitchFamily="34" charset="0"/>
                        </a:rPr>
                        <a:t>), Merhawit (</a:t>
                      </a:r>
                      <a:r>
                        <a:rPr lang="en-GB" sz="1600" u="sng" dirty="0" err="1">
                          <a:latin typeface="Calibri Light" panose="020F0302020204030204" pitchFamily="34" charset="0"/>
                          <a:ea typeface="Calibri Light" panose="020F0302020204030204" pitchFamily="34" charset="0"/>
                          <a:cs typeface="Calibri Light" panose="020F0302020204030204" pitchFamily="34" charset="0"/>
                        </a:rPr>
                        <a:t>Tekeze</a:t>
                      </a:r>
                      <a:r>
                        <a:rPr lang="en-GB" sz="1600" u="sng" dirty="0">
                          <a:latin typeface="Calibri Light" panose="020F0302020204030204" pitchFamily="34" charset="0"/>
                          <a:ea typeface="Calibri Light" panose="020F0302020204030204" pitchFamily="34" charset="0"/>
                          <a:cs typeface="Calibri Light" panose="020F0302020204030204" pitchFamily="34" charset="0"/>
                        </a:rPr>
                        <a:t>)</a:t>
                      </a:r>
                      <a:r>
                        <a:rPr lang="en-GB" sz="1600" dirty="0">
                          <a:latin typeface="Calibri Light" panose="020F0302020204030204" pitchFamily="34" charset="0"/>
                          <a:ea typeface="Calibri Light" panose="020F0302020204030204" pitchFamily="34" charset="0"/>
                          <a:cs typeface="Calibri Light" panose="020F0302020204030204" pitchFamily="34" charset="0"/>
                        </a:rPr>
                        <a:t>, </a:t>
                      </a:r>
                      <a:r>
                        <a:rPr lang="en-GB" sz="1600" u="sng" dirty="0">
                          <a:latin typeface="Calibri Light" panose="020F0302020204030204" pitchFamily="34" charset="0"/>
                          <a:ea typeface="Calibri Light" panose="020F0302020204030204" pitchFamily="34" charset="0"/>
                          <a:cs typeface="Calibri Light" panose="020F0302020204030204" pitchFamily="34" charset="0"/>
                        </a:rPr>
                        <a:t>Tesfaye D. (Omo), Samson (Omo)</a:t>
                      </a:r>
                      <a:r>
                        <a:rPr lang="en-GB" sz="1600" dirty="0">
                          <a:latin typeface="Calibri Light" panose="020F0302020204030204" pitchFamily="34" charset="0"/>
                          <a:ea typeface="Calibri Light" panose="020F0302020204030204" pitchFamily="34" charset="0"/>
                          <a:cs typeface="Calibri Light" panose="020F0302020204030204" pitchFamily="34" charset="0"/>
                        </a:rPr>
                        <a:t>, Haymanot Z. (Awash), </a:t>
                      </a:r>
                    </a:p>
                  </a:txBody>
                  <a:tcPr/>
                </a:tc>
                <a:extLst>
                  <a:ext uri="{0D108BD9-81ED-4DB2-BD59-A6C34878D82A}">
                    <a16:rowId xmlns:a16="http://schemas.microsoft.com/office/drawing/2014/main" val="3868237210"/>
                  </a:ext>
                </a:extLst>
              </a:tr>
              <a:tr h="370840">
                <a:tc>
                  <a:txBody>
                    <a:bodyPr/>
                    <a:lstStyle/>
                    <a:p>
                      <a:pPr>
                        <a:spcBef>
                          <a:spcPts val="600"/>
                        </a:spcBef>
                        <a:spcAft>
                          <a:spcPts val="600"/>
                        </a:spcAft>
                      </a:pPr>
                      <a:r>
                        <a:rPr lang="en-GB" sz="1600" dirty="0">
                          <a:latin typeface="Calibri Light" panose="020F0302020204030204" pitchFamily="34" charset="0"/>
                          <a:ea typeface="Calibri Light" panose="020F0302020204030204" pitchFamily="34" charset="0"/>
                          <a:cs typeface="Calibri Light" panose="020F0302020204030204" pitchFamily="34" charset="0"/>
                        </a:rPr>
                        <a:t>S4. Groundwater</a:t>
                      </a:r>
                    </a:p>
                  </a:txBody>
                  <a:tcPr/>
                </a:tc>
                <a:tc>
                  <a:txBody>
                    <a:bodyPr/>
                    <a:lstStyle/>
                    <a:p>
                      <a:pPr>
                        <a:spcBef>
                          <a:spcPts val="600"/>
                        </a:spcBef>
                        <a:spcAft>
                          <a:spcPts val="600"/>
                        </a:spcAft>
                      </a:pPr>
                      <a:r>
                        <a:rPr lang="en-GB" sz="1600" u="sng" dirty="0">
                          <a:latin typeface="Calibri Light" panose="020F0302020204030204" pitchFamily="34" charset="0"/>
                          <a:ea typeface="Calibri Light" panose="020F0302020204030204" pitchFamily="34" charset="0"/>
                          <a:cs typeface="Calibri Light" panose="020F0302020204030204" pitchFamily="34" charset="0"/>
                        </a:rPr>
                        <a:t>Degefom (</a:t>
                      </a:r>
                      <a:r>
                        <a:rPr lang="en-GB" sz="1600" u="sng" dirty="0" err="1">
                          <a:latin typeface="Calibri Light" panose="020F0302020204030204" pitchFamily="34" charset="0"/>
                          <a:ea typeface="Calibri Light" panose="020F0302020204030204" pitchFamily="34" charset="0"/>
                          <a:cs typeface="Calibri Light" panose="020F0302020204030204" pitchFamily="34" charset="0"/>
                        </a:rPr>
                        <a:t>Tekeze</a:t>
                      </a:r>
                      <a:r>
                        <a:rPr lang="en-GB" sz="1600" u="sng" dirty="0">
                          <a:latin typeface="Calibri Light" panose="020F0302020204030204" pitchFamily="34" charset="0"/>
                          <a:ea typeface="Calibri Light" panose="020F0302020204030204" pitchFamily="34" charset="0"/>
                          <a:cs typeface="Calibri Light" panose="020F0302020204030204" pitchFamily="34" charset="0"/>
                        </a:rPr>
                        <a:t>), Fisiha (Awash), Tolesa (Awash),</a:t>
                      </a:r>
                      <a:r>
                        <a:rPr lang="en-GB" sz="1600" dirty="0">
                          <a:latin typeface="Calibri Light" panose="020F0302020204030204" pitchFamily="34" charset="0"/>
                          <a:ea typeface="Calibri Light" panose="020F0302020204030204" pitchFamily="34" charset="0"/>
                          <a:cs typeface="Calibri Light" panose="020F0302020204030204" pitchFamily="34" charset="0"/>
                        </a:rPr>
                        <a:t> Adula (RVL), Getahun (Omo) </a:t>
                      </a:r>
                    </a:p>
                  </a:txBody>
                  <a:tcPr/>
                </a:tc>
                <a:extLst>
                  <a:ext uri="{0D108BD9-81ED-4DB2-BD59-A6C34878D82A}">
                    <a16:rowId xmlns:a16="http://schemas.microsoft.com/office/drawing/2014/main" val="300766915"/>
                  </a:ext>
                </a:extLst>
              </a:tr>
              <a:tr h="370840">
                <a:tc>
                  <a:txBody>
                    <a:bodyPr/>
                    <a:lstStyle/>
                    <a:p>
                      <a:pPr>
                        <a:spcBef>
                          <a:spcPts val="600"/>
                        </a:spcBef>
                        <a:spcAft>
                          <a:spcPts val="600"/>
                        </a:spcAft>
                      </a:pPr>
                      <a:r>
                        <a:rPr lang="en-GB" sz="1600" dirty="0">
                          <a:latin typeface="Calibri Light" panose="020F0302020204030204" pitchFamily="34" charset="0"/>
                          <a:ea typeface="Calibri Light" panose="020F0302020204030204" pitchFamily="34" charset="0"/>
                          <a:cs typeface="Calibri Light" panose="020F0302020204030204" pitchFamily="34" charset="0"/>
                        </a:rPr>
                        <a:t>S5. Water pollution</a:t>
                      </a:r>
                    </a:p>
                  </a:txBody>
                  <a:tcPr/>
                </a:tc>
                <a:tc>
                  <a:txBody>
                    <a:bodyPr/>
                    <a:lstStyle/>
                    <a:p>
                      <a:pPr>
                        <a:spcBef>
                          <a:spcPts val="600"/>
                        </a:spcBef>
                        <a:spcAft>
                          <a:spcPts val="600"/>
                        </a:spcAft>
                      </a:pPr>
                      <a:r>
                        <a:rPr lang="en-GB" sz="1600" dirty="0">
                          <a:latin typeface="Calibri Light" panose="020F0302020204030204" pitchFamily="34" charset="0"/>
                          <a:ea typeface="Calibri Light" panose="020F0302020204030204" pitchFamily="34" charset="0"/>
                          <a:cs typeface="Calibri Light" panose="020F0302020204030204" pitchFamily="34" charset="0"/>
                        </a:rPr>
                        <a:t>Gecho (Awash), </a:t>
                      </a:r>
                      <a:r>
                        <a:rPr lang="en-GB" sz="1600" u="sng" dirty="0">
                          <a:latin typeface="Calibri Light" panose="020F0302020204030204" pitchFamily="34" charset="0"/>
                          <a:ea typeface="Calibri Light" panose="020F0302020204030204" pitchFamily="34" charset="0"/>
                          <a:cs typeface="Calibri Light" panose="020F0302020204030204" pitchFamily="34" charset="0"/>
                        </a:rPr>
                        <a:t>Meron (RVL), Abebe (RVL), Andualem (RVL)</a:t>
                      </a:r>
                      <a:r>
                        <a:rPr lang="en-GB" sz="1600" dirty="0">
                          <a:latin typeface="Calibri Light" panose="020F0302020204030204" pitchFamily="34" charset="0"/>
                          <a:ea typeface="Calibri Light" panose="020F0302020204030204" pitchFamily="34" charset="0"/>
                          <a:cs typeface="Calibri Light" panose="020F0302020204030204" pitchFamily="34" charset="0"/>
                        </a:rPr>
                        <a:t>, [Haymanot T. (Abbay)]</a:t>
                      </a:r>
                    </a:p>
                  </a:txBody>
                  <a:tcPr/>
                </a:tc>
                <a:extLst>
                  <a:ext uri="{0D108BD9-81ED-4DB2-BD59-A6C34878D82A}">
                    <a16:rowId xmlns:a16="http://schemas.microsoft.com/office/drawing/2014/main" val="2083241889"/>
                  </a:ext>
                </a:extLst>
              </a:tr>
              <a:tr h="370840">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GB" sz="1600" dirty="0">
                          <a:latin typeface="Calibri Light" panose="020F0302020204030204" pitchFamily="34" charset="0"/>
                          <a:ea typeface="Calibri Light" panose="020F0302020204030204" pitchFamily="34" charset="0"/>
                          <a:cs typeface="Calibri Light" panose="020F0302020204030204" pitchFamily="34" charset="0"/>
                        </a:rPr>
                        <a:t>S6. Large cities</a:t>
                      </a:r>
                    </a:p>
                  </a:txBody>
                  <a:tcPr/>
                </a:tc>
                <a:tc>
                  <a:txBody>
                    <a:bodyPr/>
                    <a:lstStyle/>
                    <a:p>
                      <a:pPr>
                        <a:spcBef>
                          <a:spcPts val="600"/>
                        </a:spcBef>
                        <a:spcAft>
                          <a:spcPts val="600"/>
                        </a:spcAft>
                      </a:pPr>
                      <a:r>
                        <a:rPr lang="en-GB" sz="1600" dirty="0">
                          <a:latin typeface="Calibri Light" panose="020F0302020204030204" pitchFamily="34" charset="0"/>
                          <a:ea typeface="Calibri Light" panose="020F0302020204030204" pitchFamily="34" charset="0"/>
                          <a:cs typeface="Calibri Light" panose="020F0302020204030204" pitchFamily="34" charset="0"/>
                        </a:rPr>
                        <a:t>Haymanot T. (Abbay), [Fisiha (Awash)]</a:t>
                      </a:r>
                    </a:p>
                  </a:txBody>
                  <a:tcPr/>
                </a:tc>
                <a:extLst>
                  <a:ext uri="{0D108BD9-81ED-4DB2-BD59-A6C34878D82A}">
                    <a16:rowId xmlns:a16="http://schemas.microsoft.com/office/drawing/2014/main" val="942252520"/>
                  </a:ext>
                </a:extLst>
              </a:tr>
              <a:tr h="370840">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GB" sz="1600" dirty="0">
                          <a:latin typeface="Calibri Light" panose="020F0302020204030204" pitchFamily="34" charset="0"/>
                          <a:ea typeface="Calibri Light" panose="020F0302020204030204" pitchFamily="34" charset="0"/>
                          <a:cs typeface="Calibri Light" panose="020F0302020204030204" pitchFamily="34" charset="0"/>
                        </a:rPr>
                        <a:t>Absent</a:t>
                      </a:r>
                    </a:p>
                  </a:txBody>
                  <a:tcPr/>
                </a:tc>
                <a:tc>
                  <a:txBody>
                    <a:bodyPr/>
                    <a:lstStyle/>
                    <a:p>
                      <a:pPr>
                        <a:spcBef>
                          <a:spcPts val="600"/>
                        </a:spcBef>
                        <a:spcAft>
                          <a:spcPts val="600"/>
                        </a:spcAft>
                      </a:pPr>
                      <a:r>
                        <a:rPr lang="en-GB" sz="1600" dirty="0">
                          <a:latin typeface="Calibri Light" panose="020F0302020204030204" pitchFamily="34" charset="0"/>
                          <a:ea typeface="Calibri Light" panose="020F0302020204030204" pitchFamily="34" charset="0"/>
                          <a:cs typeface="Calibri Light" panose="020F0302020204030204" pitchFamily="34" charset="0"/>
                        </a:rPr>
                        <a:t>Melaku (Abbay), Tesfaye A. (RVL)</a:t>
                      </a:r>
                    </a:p>
                  </a:txBody>
                  <a:tcPr/>
                </a:tc>
                <a:extLst>
                  <a:ext uri="{0D108BD9-81ED-4DB2-BD59-A6C34878D82A}">
                    <a16:rowId xmlns:a16="http://schemas.microsoft.com/office/drawing/2014/main" val="443835386"/>
                  </a:ext>
                </a:extLst>
              </a:tr>
            </a:tbl>
          </a:graphicData>
        </a:graphic>
      </p:graphicFrame>
      <p:sp>
        <p:nvSpPr>
          <p:cNvPr id="7" name="Rectangle 2">
            <a:extLst>
              <a:ext uri="{FF2B5EF4-FFF2-40B4-BE49-F238E27FC236}">
                <a16:creationId xmlns:a16="http://schemas.microsoft.com/office/drawing/2014/main" id="{B5462336-880A-C581-D9F0-F760299DF848}"/>
              </a:ext>
            </a:extLst>
          </p:cNvPr>
          <p:cNvSpPr>
            <a:spLocks noGrp="1" noChangeArrowheads="1"/>
          </p:cNvSpPr>
          <p:nvPr>
            <p:ph type="title"/>
          </p:nvPr>
        </p:nvSpPr>
        <p:spPr>
          <a:xfrm>
            <a:off x="596182" y="476672"/>
            <a:ext cx="7772400" cy="914400"/>
          </a:xfrm>
        </p:spPr>
        <p:txBody>
          <a:bodyPr/>
          <a:lstStyle/>
          <a:p>
            <a:pPr algn="ctr"/>
            <a:r>
              <a:rPr lang="en-GB" sz="3600" b="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Training plan </a:t>
            </a:r>
            <a:br>
              <a:rPr lang="en-GB" sz="3600" b="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br>
            <a:r>
              <a:rPr lang="en-GB" sz="3600" b="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9 October – 19 December 2026</a:t>
            </a:r>
          </a:p>
        </p:txBody>
      </p:sp>
    </p:spTree>
    <p:extLst>
      <p:ext uri="{BB962C8B-B14F-4D97-AF65-F5344CB8AC3E}">
        <p14:creationId xmlns:p14="http://schemas.microsoft.com/office/powerpoint/2010/main" val="2413871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0F2B49F3-6E14-15B7-3533-37719928AA5F}"/>
            </a:ext>
          </a:extLst>
        </p:cNvPr>
        <p:cNvGrpSpPr/>
        <p:nvPr/>
      </p:nvGrpSpPr>
      <p:grpSpPr>
        <a:xfrm>
          <a:off x="0" y="0"/>
          <a:ext cx="0" cy="0"/>
          <a:chOff x="0" y="0"/>
          <a:chExt cx="0" cy="0"/>
        </a:xfrm>
      </p:grpSpPr>
      <p:sp>
        <p:nvSpPr>
          <p:cNvPr id="7" name="Rectangle 2">
            <a:extLst>
              <a:ext uri="{FF2B5EF4-FFF2-40B4-BE49-F238E27FC236}">
                <a16:creationId xmlns:a16="http://schemas.microsoft.com/office/drawing/2014/main" id="{B7366ADA-7A79-4CF2-B334-31A490ECFBA4}"/>
              </a:ext>
            </a:extLst>
          </p:cNvPr>
          <p:cNvSpPr>
            <a:spLocks noGrp="1" noChangeArrowheads="1"/>
          </p:cNvSpPr>
          <p:nvPr>
            <p:ph type="title"/>
          </p:nvPr>
        </p:nvSpPr>
        <p:spPr>
          <a:xfrm>
            <a:off x="596182" y="476672"/>
            <a:ext cx="7772400" cy="914400"/>
          </a:xfrm>
        </p:spPr>
        <p:txBody>
          <a:bodyPr/>
          <a:lstStyle/>
          <a:p>
            <a:pPr algn="ctr"/>
            <a:r>
              <a:rPr lang="en-GB" sz="3600" b="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Training plan </a:t>
            </a:r>
            <a:br>
              <a:rPr lang="en-GB" sz="3600" b="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br>
            <a:r>
              <a:rPr lang="en-GB" sz="3600" b="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9 October – 19 December 2026</a:t>
            </a:r>
          </a:p>
        </p:txBody>
      </p:sp>
      <p:pic>
        <p:nvPicPr>
          <p:cNvPr id="4" name="Picture 3">
            <a:extLst>
              <a:ext uri="{FF2B5EF4-FFF2-40B4-BE49-F238E27FC236}">
                <a16:creationId xmlns:a16="http://schemas.microsoft.com/office/drawing/2014/main" id="{002B2D42-2CBD-4EC2-D6EE-20940A119DD1}"/>
              </a:ext>
            </a:extLst>
          </p:cNvPr>
          <p:cNvPicPr>
            <a:picLocks noChangeAspect="1"/>
          </p:cNvPicPr>
          <p:nvPr/>
        </p:nvPicPr>
        <p:blipFill>
          <a:blip r:embed="rId3" cstate="print">
            <a:extLst>
              <a:ext uri="{28A0092B-C50C-407E-A947-70E740481C1C}">
                <a14:useLocalDpi xmlns:a14="http://schemas.microsoft.com/office/drawing/2010/main" val="0"/>
              </a:ext>
            </a:extLst>
          </a:blip>
          <a:srcRect l="3538" t="14300" r="2751" b="16401"/>
          <a:stretch>
            <a:fillRect/>
          </a:stretch>
        </p:blipFill>
        <p:spPr>
          <a:xfrm>
            <a:off x="323528" y="1772816"/>
            <a:ext cx="8568952" cy="4752528"/>
          </a:xfrm>
          <a:prstGeom prst="rect">
            <a:avLst/>
          </a:prstGeom>
        </p:spPr>
      </p:pic>
    </p:spTree>
    <p:extLst>
      <p:ext uri="{BB962C8B-B14F-4D97-AF65-F5344CB8AC3E}">
        <p14:creationId xmlns:p14="http://schemas.microsoft.com/office/powerpoint/2010/main" val="2221618931"/>
      </p:ext>
    </p:extLst>
  </p:cSld>
  <p:clrMapOvr>
    <a:masterClrMapping/>
  </p:clrMapOvr>
</p:sld>
</file>

<file path=ppt/theme/theme1.xml><?xml version="1.0" encoding="utf-8"?>
<a:theme xmlns:a="http://schemas.openxmlformats.org/drawingml/2006/main" name="Blank Presentation">
  <a:themeElements>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Char char="•"/>
          <a:tabLst/>
          <a:defRPr kumimoji="0" lang="en-GB"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Char char="•"/>
          <a:tabLst/>
          <a:defRPr kumimoji="0" lang="en-GB"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4701</TotalTime>
  <Words>651</Words>
  <Application>Microsoft Office PowerPoint</Application>
  <PresentationFormat>Overhead</PresentationFormat>
  <Paragraphs>65</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 Light</vt:lpstr>
      <vt:lpstr>Times New Roman</vt:lpstr>
      <vt:lpstr>Blank Presentation</vt:lpstr>
      <vt:lpstr>BRIGHT - IHE Basin Management Planning training plan</vt:lpstr>
      <vt:lpstr>Evaluation  9 -17 October 2026</vt:lpstr>
      <vt:lpstr>Evaluation  9 -17 October 2026</vt:lpstr>
      <vt:lpstr>Training plan  9 October – 19 December 2026</vt:lpstr>
      <vt:lpstr>Training plan  9 October – 19 December 2026</vt:lpstr>
      <vt:lpstr>Training plan  9 October – 19 December 2026</vt:lpstr>
      <vt:lpstr>Training plan  9 October – 19 December 2026</vt:lpstr>
      <vt:lpstr>Training plan  9 October – 19 December 2026</vt:lpstr>
    </vt:vector>
  </TitlesOfParts>
  <Company>IHE Delft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resources management</dc:title>
  <dc:creator>Computer Group</dc:creator>
  <cp:lastModifiedBy>Pieter van der Zaag</cp:lastModifiedBy>
  <cp:revision>303</cp:revision>
  <cp:lastPrinted>2000-06-26T08:42:19Z</cp:lastPrinted>
  <dcterms:created xsi:type="dcterms:W3CDTF">1999-05-25T11:38:04Z</dcterms:created>
  <dcterms:modified xsi:type="dcterms:W3CDTF">2025-10-23T14:37:28Z</dcterms:modified>
</cp:coreProperties>
</file>