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1" r:id="rId5"/>
    <p:sldMasterId id="2147483675" r:id="rId6"/>
  </p:sldMasterIdLst>
  <p:notesMasterIdLst>
    <p:notesMasterId r:id="rId24"/>
  </p:notesMasterIdLst>
  <p:sldIdLst>
    <p:sldId id="256" r:id="rId7"/>
    <p:sldId id="258" r:id="rId8"/>
    <p:sldId id="262" r:id="rId9"/>
    <p:sldId id="260" r:id="rId10"/>
    <p:sldId id="261" r:id="rId11"/>
    <p:sldId id="259" r:id="rId12"/>
    <p:sldId id="266" r:id="rId13"/>
    <p:sldId id="267" r:id="rId14"/>
    <p:sldId id="268" r:id="rId15"/>
    <p:sldId id="269" r:id="rId16"/>
    <p:sldId id="270" r:id="rId17"/>
    <p:sldId id="271" r:id="rId18"/>
    <p:sldId id="272" r:id="rId19"/>
    <p:sldId id="273" r:id="rId20"/>
    <p:sldId id="274" r:id="rId21"/>
    <p:sldId id="263" r:id="rId22"/>
    <p:sldId id="264"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Encode Sans" panose="020B0604020202020204" charset="0"/>
      <p:regular r:id="rId29"/>
      <p:bold r:id="rId30"/>
    </p:embeddedFont>
    <p:embeddedFont>
      <p:font typeface="Roboto" panose="020B0604020202020204" charset="0"/>
      <p:regular r:id="rId31"/>
      <p:bold r:id="rId32"/>
      <p:italic r:id="rId33"/>
      <p:boldItalic r:id="rId34"/>
    </p:embeddedFont>
    <p:embeddedFont>
      <p:font typeface="Source Sans Pro" panose="020B0503030403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itdtLHrCKc8A7DUqYXcsJ9aEx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customschemas.google.com/relationships/presentationmetadata" Target="meta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96ca812e12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196ca812e12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DC5CE9AD-7FBA-C2A9-D1DC-9E69598837C7}"/>
            </a:ext>
          </a:extLst>
        </p:cNvPr>
        <p:cNvGrpSpPr/>
        <p:nvPr/>
      </p:nvGrpSpPr>
      <p:grpSpPr>
        <a:xfrm>
          <a:off x="0" y="0"/>
          <a:ext cx="0" cy="0"/>
          <a:chOff x="0" y="0"/>
          <a:chExt cx="0" cy="0"/>
        </a:xfrm>
      </p:grpSpPr>
      <p:sp>
        <p:nvSpPr>
          <p:cNvPr id="214" name="Google Shape;214;g1a2c9954c15_0_22:notes">
            <a:extLst>
              <a:ext uri="{FF2B5EF4-FFF2-40B4-BE49-F238E27FC236}">
                <a16:creationId xmlns:a16="http://schemas.microsoft.com/office/drawing/2014/main" id="{50118A1C-5B04-BEA2-BD19-05EE07CE99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a2c9954c15_0_22:notes">
            <a:extLst>
              <a:ext uri="{FF2B5EF4-FFF2-40B4-BE49-F238E27FC236}">
                <a16:creationId xmlns:a16="http://schemas.microsoft.com/office/drawing/2014/main" id="{2758BA85-924A-5C3B-8986-8081657ED6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2242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B0178D63-E682-36E2-A9EE-6B3F9C795455}"/>
            </a:ext>
          </a:extLst>
        </p:cNvPr>
        <p:cNvGrpSpPr/>
        <p:nvPr/>
      </p:nvGrpSpPr>
      <p:grpSpPr>
        <a:xfrm>
          <a:off x="0" y="0"/>
          <a:ext cx="0" cy="0"/>
          <a:chOff x="0" y="0"/>
          <a:chExt cx="0" cy="0"/>
        </a:xfrm>
      </p:grpSpPr>
      <p:sp>
        <p:nvSpPr>
          <p:cNvPr id="214" name="Google Shape;214;g1a2c9954c15_0_22:notes">
            <a:extLst>
              <a:ext uri="{FF2B5EF4-FFF2-40B4-BE49-F238E27FC236}">
                <a16:creationId xmlns:a16="http://schemas.microsoft.com/office/drawing/2014/main" id="{8884FE18-B18C-4B32-FD24-26D1AFE7A9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a2c9954c15_0_22:notes">
            <a:extLst>
              <a:ext uri="{FF2B5EF4-FFF2-40B4-BE49-F238E27FC236}">
                <a16:creationId xmlns:a16="http://schemas.microsoft.com/office/drawing/2014/main" id="{D1E6B91B-8799-B138-112C-E5EE20E5C3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16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CCBA7857-E6CB-D7DB-AE72-F16EBC3EBFEE}"/>
            </a:ext>
          </a:extLst>
        </p:cNvPr>
        <p:cNvGrpSpPr/>
        <p:nvPr/>
      </p:nvGrpSpPr>
      <p:grpSpPr>
        <a:xfrm>
          <a:off x="0" y="0"/>
          <a:ext cx="0" cy="0"/>
          <a:chOff x="0" y="0"/>
          <a:chExt cx="0" cy="0"/>
        </a:xfrm>
      </p:grpSpPr>
      <p:sp>
        <p:nvSpPr>
          <p:cNvPr id="214" name="Google Shape;214;g1a2c9954c15_0_22:notes">
            <a:extLst>
              <a:ext uri="{FF2B5EF4-FFF2-40B4-BE49-F238E27FC236}">
                <a16:creationId xmlns:a16="http://schemas.microsoft.com/office/drawing/2014/main" id="{DDFA2EDD-0BAE-7B99-FD1D-FE5300A6EC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a2c9954c15_0_22:notes">
            <a:extLst>
              <a:ext uri="{FF2B5EF4-FFF2-40B4-BE49-F238E27FC236}">
                <a16:creationId xmlns:a16="http://schemas.microsoft.com/office/drawing/2014/main" id="{7295E44D-A192-3364-97EF-60A269BD49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000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0C577CA6-372F-AE05-4C4B-BF08E5B7AA7E}"/>
            </a:ext>
          </a:extLst>
        </p:cNvPr>
        <p:cNvGrpSpPr/>
        <p:nvPr/>
      </p:nvGrpSpPr>
      <p:grpSpPr>
        <a:xfrm>
          <a:off x="0" y="0"/>
          <a:ext cx="0" cy="0"/>
          <a:chOff x="0" y="0"/>
          <a:chExt cx="0" cy="0"/>
        </a:xfrm>
      </p:grpSpPr>
      <p:sp>
        <p:nvSpPr>
          <p:cNvPr id="214" name="Google Shape;214;g1a2c9954c15_0_22:notes">
            <a:extLst>
              <a:ext uri="{FF2B5EF4-FFF2-40B4-BE49-F238E27FC236}">
                <a16:creationId xmlns:a16="http://schemas.microsoft.com/office/drawing/2014/main" id="{D4139233-92CE-ABC7-226A-D3A05CD8B2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a2c9954c15_0_22:notes">
            <a:extLst>
              <a:ext uri="{FF2B5EF4-FFF2-40B4-BE49-F238E27FC236}">
                <a16:creationId xmlns:a16="http://schemas.microsoft.com/office/drawing/2014/main" id="{CC0B2A28-DAC4-66F1-DF5F-EEA0908F99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0304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D159A1E0-BC39-9DF7-33DD-F9AE87936C57}"/>
            </a:ext>
          </a:extLst>
        </p:cNvPr>
        <p:cNvGrpSpPr/>
        <p:nvPr/>
      </p:nvGrpSpPr>
      <p:grpSpPr>
        <a:xfrm>
          <a:off x="0" y="0"/>
          <a:ext cx="0" cy="0"/>
          <a:chOff x="0" y="0"/>
          <a:chExt cx="0" cy="0"/>
        </a:xfrm>
      </p:grpSpPr>
      <p:sp>
        <p:nvSpPr>
          <p:cNvPr id="214" name="Google Shape;214;g1a2c9954c15_0_22:notes">
            <a:extLst>
              <a:ext uri="{FF2B5EF4-FFF2-40B4-BE49-F238E27FC236}">
                <a16:creationId xmlns:a16="http://schemas.microsoft.com/office/drawing/2014/main" id="{19234A07-57CE-2031-2032-2D0E3C9AD1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a2c9954c15_0_22:notes">
            <a:extLst>
              <a:ext uri="{FF2B5EF4-FFF2-40B4-BE49-F238E27FC236}">
                <a16:creationId xmlns:a16="http://schemas.microsoft.com/office/drawing/2014/main" id="{50F0ABAD-5F92-FEAA-03C9-323E897DF4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7888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8091B894-5E83-1EDD-35DA-7185FB72394F}"/>
            </a:ext>
          </a:extLst>
        </p:cNvPr>
        <p:cNvGrpSpPr/>
        <p:nvPr/>
      </p:nvGrpSpPr>
      <p:grpSpPr>
        <a:xfrm>
          <a:off x="0" y="0"/>
          <a:ext cx="0" cy="0"/>
          <a:chOff x="0" y="0"/>
          <a:chExt cx="0" cy="0"/>
        </a:xfrm>
      </p:grpSpPr>
      <p:sp>
        <p:nvSpPr>
          <p:cNvPr id="214" name="Google Shape;214;g1a2c9954c15_0_22:notes">
            <a:extLst>
              <a:ext uri="{FF2B5EF4-FFF2-40B4-BE49-F238E27FC236}">
                <a16:creationId xmlns:a16="http://schemas.microsoft.com/office/drawing/2014/main" id="{6D8989E8-4AC0-2A3A-C4AA-54914BF33B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a2c9954c15_0_22:notes">
            <a:extLst>
              <a:ext uri="{FF2B5EF4-FFF2-40B4-BE49-F238E27FC236}">
                <a16:creationId xmlns:a16="http://schemas.microsoft.com/office/drawing/2014/main" id="{0C9AE786-49F4-6924-FEBF-13225E1FF3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824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a2c9954c1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a2c9954c1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t>IRENA. 2015. Renewable Energy in the Water, Energy and Food Nexus. International Renewable Energy Agency (IRENA), Abu Dhabi.</a:t>
            </a:r>
          </a:p>
          <a:p>
            <a:pPr marL="0" lvl="0" indent="0" algn="l" rtl="0">
              <a:spcBef>
                <a:spcPts val="0"/>
              </a:spcBef>
              <a:spcAft>
                <a:spcPts val="0"/>
              </a:spcAft>
              <a:buNone/>
            </a:pPr>
            <a:r>
              <a:rPr lang="en-ZA" dirty="0" err="1"/>
              <a:t>Mohtar</a:t>
            </a:r>
            <a:r>
              <a:rPr lang="en-ZA" dirty="0"/>
              <a:t>, R and Daher, B. 2012. Water, energy, and food: The Ultimate Nexus. In: eds. Heldman, DR and </a:t>
            </a:r>
            <a:r>
              <a:rPr lang="en-ZA" dirty="0" err="1"/>
              <a:t>Moraru</a:t>
            </a:r>
            <a:r>
              <a:rPr lang="en-ZA" dirty="0"/>
              <a:t>, CI, </a:t>
            </a:r>
            <a:r>
              <a:rPr lang="en-ZA" dirty="0" err="1"/>
              <a:t>Encyclopedia</a:t>
            </a:r>
            <a:r>
              <a:rPr lang="en-ZA" dirty="0"/>
              <a:t> of Agricultural, Food, and Biological Engineering. Taylor and Francis, New York, USA.</a:t>
            </a:r>
          </a:p>
        </p:txBody>
      </p:sp>
      <p:sp>
        <p:nvSpPr>
          <p:cNvPr id="225" name="Google Shape;2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a2c9954c1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a2c9954c1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F7FD215B-939F-C04F-9830-4165B54AFC58}"/>
            </a:ext>
          </a:extLst>
        </p:cNvPr>
        <p:cNvGrpSpPr/>
        <p:nvPr/>
      </p:nvGrpSpPr>
      <p:grpSpPr>
        <a:xfrm>
          <a:off x="0" y="0"/>
          <a:ext cx="0" cy="0"/>
          <a:chOff x="0" y="0"/>
          <a:chExt cx="0" cy="0"/>
        </a:xfrm>
      </p:grpSpPr>
      <p:sp>
        <p:nvSpPr>
          <p:cNvPr id="214" name="Google Shape;214;g1a2c9954c15_0_22:notes">
            <a:extLst>
              <a:ext uri="{FF2B5EF4-FFF2-40B4-BE49-F238E27FC236}">
                <a16:creationId xmlns:a16="http://schemas.microsoft.com/office/drawing/2014/main" id="{F5BD2F89-416C-439B-5777-807E15ACDE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a2c9954c15_0_22:notes">
            <a:extLst>
              <a:ext uri="{FF2B5EF4-FFF2-40B4-BE49-F238E27FC236}">
                <a16:creationId xmlns:a16="http://schemas.microsoft.com/office/drawing/2014/main" id="{6E65F39E-9EB8-6756-4547-3C6588F6F7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90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C2302F08-C7B3-B4A5-E650-09E706D52487}"/>
            </a:ext>
          </a:extLst>
        </p:cNvPr>
        <p:cNvGrpSpPr/>
        <p:nvPr/>
      </p:nvGrpSpPr>
      <p:grpSpPr>
        <a:xfrm>
          <a:off x="0" y="0"/>
          <a:ext cx="0" cy="0"/>
          <a:chOff x="0" y="0"/>
          <a:chExt cx="0" cy="0"/>
        </a:xfrm>
      </p:grpSpPr>
      <p:sp>
        <p:nvSpPr>
          <p:cNvPr id="214" name="Google Shape;214;g1a2c9954c15_0_22:notes">
            <a:extLst>
              <a:ext uri="{FF2B5EF4-FFF2-40B4-BE49-F238E27FC236}">
                <a16:creationId xmlns:a16="http://schemas.microsoft.com/office/drawing/2014/main" id="{29178D5D-D85D-396A-4C0F-B5B1968F78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a2c9954c15_0_22:notes">
            <a:extLst>
              <a:ext uri="{FF2B5EF4-FFF2-40B4-BE49-F238E27FC236}">
                <a16:creationId xmlns:a16="http://schemas.microsoft.com/office/drawing/2014/main" id="{B3969A6D-89F5-41AA-0DC8-6C74619D07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5465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E2A37163-7FBD-CE43-D038-8EFF76C385FA}"/>
            </a:ext>
          </a:extLst>
        </p:cNvPr>
        <p:cNvGrpSpPr/>
        <p:nvPr/>
      </p:nvGrpSpPr>
      <p:grpSpPr>
        <a:xfrm>
          <a:off x="0" y="0"/>
          <a:ext cx="0" cy="0"/>
          <a:chOff x="0" y="0"/>
          <a:chExt cx="0" cy="0"/>
        </a:xfrm>
      </p:grpSpPr>
      <p:sp>
        <p:nvSpPr>
          <p:cNvPr id="214" name="Google Shape;214;g1a2c9954c15_0_22:notes">
            <a:extLst>
              <a:ext uri="{FF2B5EF4-FFF2-40B4-BE49-F238E27FC236}">
                <a16:creationId xmlns:a16="http://schemas.microsoft.com/office/drawing/2014/main" id="{D37E1286-FA00-6C5C-4B0F-1DB70D9115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a2c9954c15_0_22:notes">
            <a:extLst>
              <a:ext uri="{FF2B5EF4-FFF2-40B4-BE49-F238E27FC236}">
                <a16:creationId xmlns:a16="http://schemas.microsoft.com/office/drawing/2014/main" id="{F0147D1D-3C98-D150-907D-943A4F6D33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5900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g196ca812e12_0_304"/>
          <p:cNvSpPr/>
          <p:nvPr/>
        </p:nvSpPr>
        <p:spPr>
          <a:xfrm>
            <a:off x="0" y="3478175"/>
            <a:ext cx="9143867"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g196ca812e12_0_304"/>
          <p:cNvSpPr/>
          <p:nvPr/>
        </p:nvSpPr>
        <p:spPr>
          <a:xfrm>
            <a:off x="7900" y="3498350"/>
            <a:ext cx="9143750" cy="171254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g196ca812e12_0_304"/>
          <p:cNvSpPr/>
          <p:nvPr/>
        </p:nvSpPr>
        <p:spPr>
          <a:xfrm>
            <a:off x="2000600" y="0"/>
            <a:ext cx="7157579" cy="521955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g196ca812e12_0_304"/>
          <p:cNvSpPr txBox="1"/>
          <p:nvPr/>
        </p:nvSpPr>
        <p:spPr>
          <a:xfrm>
            <a:off x="3355075" y="4836750"/>
            <a:ext cx="5846100" cy="3540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en" sz="1100" i="1">
                <a:solidFill>
                  <a:schemeClr val="dk1"/>
                </a:solidFill>
                <a:latin typeface="Calibri"/>
                <a:ea typeface="Calibri"/>
                <a:cs typeface="Calibri"/>
                <a:sym typeface="Calibri"/>
              </a:rPr>
              <a:t>The project has received funding from the European Union, grant agreement number 101084127</a:t>
            </a:r>
            <a:endParaRPr sz="1000">
              <a:solidFill>
                <a:schemeClr val="dk1"/>
              </a:solidFill>
            </a:endParaRPr>
          </a:p>
        </p:txBody>
      </p:sp>
      <p:pic>
        <p:nvPicPr>
          <p:cNvPr id="13" name="Google Shape;13;g196ca812e12_0_304"/>
          <p:cNvPicPr preferRelativeResize="0"/>
          <p:nvPr/>
        </p:nvPicPr>
        <p:blipFill>
          <a:blip r:embed="rId2">
            <a:alphaModFix/>
          </a:blip>
          <a:stretch>
            <a:fillRect/>
          </a:stretch>
        </p:blipFill>
        <p:spPr>
          <a:xfrm>
            <a:off x="7758125" y="76200"/>
            <a:ext cx="1309548" cy="808876"/>
          </a:xfrm>
          <a:prstGeom prst="rect">
            <a:avLst/>
          </a:prstGeom>
          <a:noFill/>
          <a:ln>
            <a:noFill/>
          </a:ln>
        </p:spPr>
      </p:pic>
      <p:pic>
        <p:nvPicPr>
          <p:cNvPr id="14" name="Google Shape;14;g196ca812e12_0_304" descr="A picture containing background pattern&#10;&#10;Description automatically generated"/>
          <p:cNvPicPr preferRelativeResize="0"/>
          <p:nvPr/>
        </p:nvPicPr>
        <p:blipFill>
          <a:blip r:embed="rId3">
            <a:alphaModFix/>
          </a:blip>
          <a:stretch>
            <a:fillRect/>
          </a:stretch>
        </p:blipFill>
        <p:spPr>
          <a:xfrm>
            <a:off x="2636050" y="4722550"/>
            <a:ext cx="716750" cy="420950"/>
          </a:xfrm>
          <a:prstGeom prst="rect">
            <a:avLst/>
          </a:prstGeom>
          <a:noFill/>
          <a:ln>
            <a:noFill/>
          </a:ln>
        </p:spPr>
      </p:pic>
      <p:sp>
        <p:nvSpPr>
          <p:cNvPr id="15" name="Google Shape;15;g196ca812e12_0_304"/>
          <p:cNvSpPr txBox="1"/>
          <p:nvPr/>
        </p:nvSpPr>
        <p:spPr>
          <a:xfrm>
            <a:off x="3406875" y="2419350"/>
            <a:ext cx="5677800" cy="218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000" b="1"/>
              <a:t>Open source </a:t>
            </a:r>
            <a:br>
              <a:rPr lang="en" sz="3000" b="1"/>
            </a:br>
            <a:r>
              <a:rPr lang="en" sz="3000" b="1"/>
              <a:t>Nexus modelling tools for Planning sustainable Energy </a:t>
            </a:r>
            <a:br>
              <a:rPr lang="en" sz="3000" b="1"/>
            </a:br>
            <a:r>
              <a:rPr lang="en" sz="3000" b="1"/>
              <a:t>Transition in Africa</a:t>
            </a:r>
            <a:endParaRPr sz="3000" b="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72"/>
        <p:cNvGrpSpPr/>
        <p:nvPr/>
      </p:nvGrpSpPr>
      <p:grpSpPr>
        <a:xfrm>
          <a:off x="0" y="0"/>
          <a:ext cx="0" cy="0"/>
          <a:chOff x="0" y="0"/>
          <a:chExt cx="0" cy="0"/>
        </a:xfrm>
      </p:grpSpPr>
      <p:sp>
        <p:nvSpPr>
          <p:cNvPr id="73" name="Google Shape;73;g196ca812e12_0_387"/>
          <p:cNvSpPr txBox="1">
            <a:spLocks noGrp="1"/>
          </p:cNvSpPr>
          <p:nvPr>
            <p:ph type="title"/>
          </p:nvPr>
        </p:nvSpPr>
        <p:spPr>
          <a:xfrm>
            <a:off x="723900" y="540000"/>
            <a:ext cx="7700100" cy="50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4" name="Google Shape;74;g196ca812e12_0_387"/>
          <p:cNvSpPr/>
          <p:nvPr/>
        </p:nvSpPr>
        <p:spPr>
          <a:xfrm rot="10800000" flipH="1">
            <a:off x="2669401" y="-268596"/>
            <a:ext cx="7532706" cy="136447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9_1">
    <p:spTree>
      <p:nvGrpSpPr>
        <p:cNvPr id="1" name="Shape 75"/>
        <p:cNvGrpSpPr/>
        <p:nvPr/>
      </p:nvGrpSpPr>
      <p:grpSpPr>
        <a:xfrm>
          <a:off x="0" y="0"/>
          <a:ext cx="0" cy="0"/>
          <a:chOff x="0" y="0"/>
          <a:chExt cx="0" cy="0"/>
        </a:xfrm>
      </p:grpSpPr>
      <p:sp>
        <p:nvSpPr>
          <p:cNvPr id="76" name="Google Shape;76;g196ca812e12_0_390"/>
          <p:cNvSpPr txBox="1">
            <a:spLocks noGrp="1"/>
          </p:cNvSpPr>
          <p:nvPr>
            <p:ph type="title"/>
          </p:nvPr>
        </p:nvSpPr>
        <p:spPr>
          <a:xfrm>
            <a:off x="723900" y="540000"/>
            <a:ext cx="7700100" cy="50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7" name="Google Shape;77;g196ca812e12_0_390"/>
          <p:cNvSpPr/>
          <p:nvPr/>
        </p:nvSpPr>
        <p:spPr>
          <a:xfrm rot="10800000" flipH="1">
            <a:off x="5527334" y="7353"/>
            <a:ext cx="3616583" cy="1431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g196ca812e12_0_390"/>
          <p:cNvSpPr/>
          <p:nvPr/>
        </p:nvSpPr>
        <p:spPr>
          <a:xfrm flipH="1">
            <a:off x="-67" y="4035976"/>
            <a:ext cx="2818856" cy="1115353"/>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g196ca812e12_0_390"/>
          <p:cNvSpPr/>
          <p:nvPr/>
        </p:nvSpPr>
        <p:spPr>
          <a:xfrm rot="10800000" flipH="1">
            <a:off x="6832458" y="-109249"/>
            <a:ext cx="2818856" cy="1115353"/>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80"/>
        <p:cNvGrpSpPr/>
        <p:nvPr/>
      </p:nvGrpSpPr>
      <p:grpSpPr>
        <a:xfrm>
          <a:off x="0" y="0"/>
          <a:ext cx="0" cy="0"/>
          <a:chOff x="0" y="0"/>
          <a:chExt cx="0" cy="0"/>
        </a:xfrm>
      </p:grpSpPr>
      <p:sp>
        <p:nvSpPr>
          <p:cNvPr id="81" name="Google Shape;81;g196ca812e12_0_395"/>
          <p:cNvSpPr txBox="1">
            <a:spLocks noGrp="1"/>
          </p:cNvSpPr>
          <p:nvPr>
            <p:ph type="subTitle" idx="1"/>
          </p:nvPr>
        </p:nvSpPr>
        <p:spPr>
          <a:xfrm>
            <a:off x="1284000" y="2118275"/>
            <a:ext cx="26784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82" name="Google Shape;82;g196ca812e12_0_395"/>
          <p:cNvSpPr txBox="1">
            <a:spLocks noGrp="1"/>
          </p:cNvSpPr>
          <p:nvPr>
            <p:ph type="subTitle" idx="2"/>
          </p:nvPr>
        </p:nvSpPr>
        <p:spPr>
          <a:xfrm>
            <a:off x="1284000" y="2413550"/>
            <a:ext cx="2678400" cy="79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83" name="Google Shape;83;g196ca812e12_0_395"/>
          <p:cNvSpPr txBox="1">
            <a:spLocks noGrp="1"/>
          </p:cNvSpPr>
          <p:nvPr>
            <p:ph type="subTitle" idx="3"/>
          </p:nvPr>
        </p:nvSpPr>
        <p:spPr>
          <a:xfrm>
            <a:off x="5181600" y="2118275"/>
            <a:ext cx="26784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84" name="Google Shape;84;g196ca812e12_0_395"/>
          <p:cNvSpPr txBox="1">
            <a:spLocks noGrp="1"/>
          </p:cNvSpPr>
          <p:nvPr>
            <p:ph type="subTitle" idx="4"/>
          </p:nvPr>
        </p:nvSpPr>
        <p:spPr>
          <a:xfrm>
            <a:off x="5181600" y="2413550"/>
            <a:ext cx="2678400" cy="79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85" name="Google Shape;85;g196ca812e12_0_395"/>
          <p:cNvSpPr txBox="1">
            <a:spLocks noGrp="1"/>
          </p:cNvSpPr>
          <p:nvPr>
            <p:ph type="title"/>
          </p:nvPr>
        </p:nvSpPr>
        <p:spPr>
          <a:xfrm>
            <a:off x="723900" y="540000"/>
            <a:ext cx="7700100" cy="50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6" name="Google Shape;86;g196ca812e12_0_395"/>
          <p:cNvSpPr/>
          <p:nvPr/>
        </p:nvSpPr>
        <p:spPr>
          <a:xfrm>
            <a:off x="-38800" y="3951913"/>
            <a:ext cx="9454943"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g196ca812e12_0_395"/>
          <p:cNvSpPr/>
          <p:nvPr/>
        </p:nvSpPr>
        <p:spPr>
          <a:xfrm>
            <a:off x="7900" y="3972093"/>
            <a:ext cx="9454905" cy="171254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BLANK_1_1">
    <p:spTree>
      <p:nvGrpSpPr>
        <p:cNvPr id="1" name="Shape 88"/>
        <p:cNvGrpSpPr/>
        <p:nvPr/>
      </p:nvGrpSpPr>
      <p:grpSpPr>
        <a:xfrm>
          <a:off x="0" y="0"/>
          <a:ext cx="0" cy="0"/>
          <a:chOff x="0" y="0"/>
          <a:chExt cx="0" cy="0"/>
        </a:xfrm>
      </p:grpSpPr>
      <p:sp>
        <p:nvSpPr>
          <p:cNvPr id="89" name="Google Shape;89;g196ca812e12_0_403"/>
          <p:cNvSpPr txBox="1">
            <a:spLocks noGrp="1"/>
          </p:cNvSpPr>
          <p:nvPr>
            <p:ph type="title"/>
          </p:nvPr>
        </p:nvSpPr>
        <p:spPr>
          <a:xfrm>
            <a:off x="720000" y="540000"/>
            <a:ext cx="7700100" cy="36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000"/>
              <a:buNone/>
              <a:defRPr/>
            </a:lvl1pPr>
            <a:lvl2pPr lvl="1" algn="l">
              <a:lnSpc>
                <a:spcPct val="100000"/>
              </a:lnSpc>
              <a:spcBef>
                <a:spcPts val="0"/>
              </a:spcBef>
              <a:spcAft>
                <a:spcPts val="0"/>
              </a:spcAft>
              <a:buClr>
                <a:schemeClr val="dk2"/>
              </a:buClr>
              <a:buSzPts val="2800"/>
              <a:buNone/>
              <a:defRPr>
                <a:solidFill>
                  <a:schemeClr val="dk2"/>
                </a:solidFill>
              </a:defRPr>
            </a:lvl2pPr>
            <a:lvl3pPr lvl="2" algn="l">
              <a:lnSpc>
                <a:spcPct val="100000"/>
              </a:lnSpc>
              <a:spcBef>
                <a:spcPts val="0"/>
              </a:spcBef>
              <a:spcAft>
                <a:spcPts val="0"/>
              </a:spcAft>
              <a:buClr>
                <a:schemeClr val="dk2"/>
              </a:buClr>
              <a:buSzPts val="2800"/>
              <a:buNone/>
              <a:defRPr>
                <a:solidFill>
                  <a:schemeClr val="dk2"/>
                </a:solidFill>
              </a:defRPr>
            </a:lvl3pPr>
            <a:lvl4pPr lvl="3" algn="l">
              <a:lnSpc>
                <a:spcPct val="100000"/>
              </a:lnSpc>
              <a:spcBef>
                <a:spcPts val="0"/>
              </a:spcBef>
              <a:spcAft>
                <a:spcPts val="0"/>
              </a:spcAft>
              <a:buClr>
                <a:schemeClr val="dk2"/>
              </a:buClr>
              <a:buSzPts val="2800"/>
              <a:buNone/>
              <a:defRPr>
                <a:solidFill>
                  <a:schemeClr val="dk2"/>
                </a:solidFill>
              </a:defRPr>
            </a:lvl4pPr>
            <a:lvl5pPr lvl="4" algn="l">
              <a:lnSpc>
                <a:spcPct val="100000"/>
              </a:lnSpc>
              <a:spcBef>
                <a:spcPts val="0"/>
              </a:spcBef>
              <a:spcAft>
                <a:spcPts val="0"/>
              </a:spcAft>
              <a:buClr>
                <a:schemeClr val="dk2"/>
              </a:buClr>
              <a:buSzPts val="2800"/>
              <a:buNone/>
              <a:defRPr>
                <a:solidFill>
                  <a:schemeClr val="dk2"/>
                </a:solidFill>
              </a:defRPr>
            </a:lvl5pPr>
            <a:lvl6pPr lvl="5" algn="l">
              <a:lnSpc>
                <a:spcPct val="100000"/>
              </a:lnSpc>
              <a:spcBef>
                <a:spcPts val="0"/>
              </a:spcBef>
              <a:spcAft>
                <a:spcPts val="0"/>
              </a:spcAft>
              <a:buClr>
                <a:schemeClr val="dk2"/>
              </a:buClr>
              <a:buSzPts val="2800"/>
              <a:buNone/>
              <a:defRPr>
                <a:solidFill>
                  <a:schemeClr val="dk2"/>
                </a:solidFill>
              </a:defRPr>
            </a:lvl6pPr>
            <a:lvl7pPr lvl="6" algn="l">
              <a:lnSpc>
                <a:spcPct val="100000"/>
              </a:lnSpc>
              <a:spcBef>
                <a:spcPts val="0"/>
              </a:spcBef>
              <a:spcAft>
                <a:spcPts val="0"/>
              </a:spcAft>
              <a:buClr>
                <a:schemeClr val="dk2"/>
              </a:buClr>
              <a:buSzPts val="2800"/>
              <a:buNone/>
              <a:defRPr>
                <a:solidFill>
                  <a:schemeClr val="dk2"/>
                </a:solidFill>
              </a:defRPr>
            </a:lvl7pPr>
            <a:lvl8pPr lvl="7" algn="l">
              <a:lnSpc>
                <a:spcPct val="100000"/>
              </a:lnSpc>
              <a:spcBef>
                <a:spcPts val="0"/>
              </a:spcBef>
              <a:spcAft>
                <a:spcPts val="0"/>
              </a:spcAft>
              <a:buClr>
                <a:schemeClr val="dk2"/>
              </a:buClr>
              <a:buSzPts val="2800"/>
              <a:buNone/>
              <a:defRPr>
                <a:solidFill>
                  <a:schemeClr val="dk2"/>
                </a:solidFill>
              </a:defRPr>
            </a:lvl8pPr>
            <a:lvl9pPr lvl="8" algn="l">
              <a:lnSpc>
                <a:spcPct val="100000"/>
              </a:lnSpc>
              <a:spcBef>
                <a:spcPts val="0"/>
              </a:spcBef>
              <a:spcAft>
                <a:spcPts val="0"/>
              </a:spcAft>
              <a:buClr>
                <a:schemeClr val="dk2"/>
              </a:buClr>
              <a:buSzPts val="2800"/>
              <a:buNone/>
              <a:defRPr>
                <a:solidFill>
                  <a:schemeClr val="dk2"/>
                </a:solidFill>
              </a:defRPr>
            </a:lvl9pPr>
          </a:lstStyle>
          <a:p>
            <a:endParaRPr/>
          </a:p>
        </p:txBody>
      </p:sp>
      <p:sp>
        <p:nvSpPr>
          <p:cNvPr id="90" name="Google Shape;90;g196ca812e12_0_403"/>
          <p:cNvSpPr txBox="1">
            <a:spLocks noGrp="1"/>
          </p:cNvSpPr>
          <p:nvPr>
            <p:ph type="subTitle" idx="1"/>
          </p:nvPr>
        </p:nvSpPr>
        <p:spPr>
          <a:xfrm>
            <a:off x="723900" y="2118275"/>
            <a:ext cx="22857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91" name="Google Shape;91;g196ca812e12_0_403"/>
          <p:cNvSpPr txBox="1">
            <a:spLocks noGrp="1"/>
          </p:cNvSpPr>
          <p:nvPr>
            <p:ph type="subTitle" idx="2"/>
          </p:nvPr>
        </p:nvSpPr>
        <p:spPr>
          <a:xfrm>
            <a:off x="723900" y="2413546"/>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92" name="Google Shape;92;g196ca812e12_0_403"/>
          <p:cNvSpPr txBox="1">
            <a:spLocks noGrp="1"/>
          </p:cNvSpPr>
          <p:nvPr>
            <p:ph type="subTitle" idx="3"/>
          </p:nvPr>
        </p:nvSpPr>
        <p:spPr>
          <a:xfrm>
            <a:off x="3429150" y="2118275"/>
            <a:ext cx="22857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93" name="Google Shape;93;g196ca812e12_0_403"/>
          <p:cNvSpPr txBox="1">
            <a:spLocks noGrp="1"/>
          </p:cNvSpPr>
          <p:nvPr>
            <p:ph type="subTitle" idx="4"/>
          </p:nvPr>
        </p:nvSpPr>
        <p:spPr>
          <a:xfrm>
            <a:off x="3429150" y="2413546"/>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94" name="Google Shape;94;g196ca812e12_0_403"/>
          <p:cNvSpPr txBox="1">
            <a:spLocks noGrp="1"/>
          </p:cNvSpPr>
          <p:nvPr>
            <p:ph type="subTitle" idx="5"/>
          </p:nvPr>
        </p:nvSpPr>
        <p:spPr>
          <a:xfrm>
            <a:off x="6134400" y="2118275"/>
            <a:ext cx="22857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95" name="Google Shape;95;g196ca812e12_0_403"/>
          <p:cNvSpPr txBox="1">
            <a:spLocks noGrp="1"/>
          </p:cNvSpPr>
          <p:nvPr>
            <p:ph type="subTitle" idx="6"/>
          </p:nvPr>
        </p:nvSpPr>
        <p:spPr>
          <a:xfrm>
            <a:off x="6134400" y="2413546"/>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96" name="Google Shape;96;g196ca812e12_0_403"/>
          <p:cNvSpPr txBox="1">
            <a:spLocks noGrp="1"/>
          </p:cNvSpPr>
          <p:nvPr>
            <p:ph type="subTitle" idx="7"/>
          </p:nvPr>
        </p:nvSpPr>
        <p:spPr>
          <a:xfrm>
            <a:off x="723900" y="3693600"/>
            <a:ext cx="22857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97" name="Google Shape;97;g196ca812e12_0_403"/>
          <p:cNvSpPr txBox="1">
            <a:spLocks noGrp="1"/>
          </p:cNvSpPr>
          <p:nvPr>
            <p:ph type="subTitle" idx="8"/>
          </p:nvPr>
        </p:nvSpPr>
        <p:spPr>
          <a:xfrm>
            <a:off x="723900" y="3988871"/>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98" name="Google Shape;98;g196ca812e12_0_403"/>
          <p:cNvSpPr txBox="1">
            <a:spLocks noGrp="1"/>
          </p:cNvSpPr>
          <p:nvPr>
            <p:ph type="subTitle" idx="9"/>
          </p:nvPr>
        </p:nvSpPr>
        <p:spPr>
          <a:xfrm>
            <a:off x="3429150" y="3693600"/>
            <a:ext cx="22857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99" name="Google Shape;99;g196ca812e12_0_403"/>
          <p:cNvSpPr txBox="1">
            <a:spLocks noGrp="1"/>
          </p:cNvSpPr>
          <p:nvPr>
            <p:ph type="subTitle" idx="13"/>
          </p:nvPr>
        </p:nvSpPr>
        <p:spPr>
          <a:xfrm>
            <a:off x="3429150" y="3988871"/>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100" name="Google Shape;100;g196ca812e12_0_403"/>
          <p:cNvSpPr txBox="1">
            <a:spLocks noGrp="1"/>
          </p:cNvSpPr>
          <p:nvPr>
            <p:ph type="subTitle" idx="14"/>
          </p:nvPr>
        </p:nvSpPr>
        <p:spPr>
          <a:xfrm>
            <a:off x="6134400" y="3693600"/>
            <a:ext cx="22857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101" name="Google Shape;101;g196ca812e12_0_403"/>
          <p:cNvSpPr txBox="1">
            <a:spLocks noGrp="1"/>
          </p:cNvSpPr>
          <p:nvPr>
            <p:ph type="subTitle" idx="15"/>
          </p:nvPr>
        </p:nvSpPr>
        <p:spPr>
          <a:xfrm>
            <a:off x="6134400" y="3988871"/>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102" name="Google Shape;102;g196ca812e12_0_403"/>
          <p:cNvSpPr/>
          <p:nvPr/>
        </p:nvSpPr>
        <p:spPr>
          <a:xfrm rot="10800000" flipH="1">
            <a:off x="2669401" y="-268596"/>
            <a:ext cx="7532706" cy="136447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103"/>
        <p:cNvGrpSpPr/>
        <p:nvPr/>
      </p:nvGrpSpPr>
      <p:grpSpPr>
        <a:xfrm>
          <a:off x="0" y="0"/>
          <a:ext cx="0" cy="0"/>
          <a:chOff x="0" y="0"/>
          <a:chExt cx="0" cy="0"/>
        </a:xfrm>
      </p:grpSpPr>
      <p:sp>
        <p:nvSpPr>
          <p:cNvPr id="104" name="Google Shape;104;g196ca812e12_0_418"/>
          <p:cNvSpPr txBox="1">
            <a:spLocks noGrp="1"/>
          </p:cNvSpPr>
          <p:nvPr>
            <p:ph type="subTitle" idx="1"/>
          </p:nvPr>
        </p:nvSpPr>
        <p:spPr>
          <a:xfrm>
            <a:off x="723900" y="2118275"/>
            <a:ext cx="22857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105" name="Google Shape;105;g196ca812e12_0_418"/>
          <p:cNvSpPr txBox="1">
            <a:spLocks noGrp="1"/>
          </p:cNvSpPr>
          <p:nvPr>
            <p:ph type="subTitle" idx="2"/>
          </p:nvPr>
        </p:nvSpPr>
        <p:spPr>
          <a:xfrm>
            <a:off x="723900" y="2413546"/>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106" name="Google Shape;106;g196ca812e12_0_418"/>
          <p:cNvSpPr txBox="1">
            <a:spLocks noGrp="1"/>
          </p:cNvSpPr>
          <p:nvPr>
            <p:ph type="subTitle" idx="3"/>
          </p:nvPr>
        </p:nvSpPr>
        <p:spPr>
          <a:xfrm>
            <a:off x="3429150" y="2118275"/>
            <a:ext cx="22857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107" name="Google Shape;107;g196ca812e12_0_418"/>
          <p:cNvSpPr txBox="1">
            <a:spLocks noGrp="1"/>
          </p:cNvSpPr>
          <p:nvPr>
            <p:ph type="subTitle" idx="4"/>
          </p:nvPr>
        </p:nvSpPr>
        <p:spPr>
          <a:xfrm>
            <a:off x="3429150" y="2413546"/>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108" name="Google Shape;108;g196ca812e12_0_418"/>
          <p:cNvSpPr txBox="1">
            <a:spLocks noGrp="1"/>
          </p:cNvSpPr>
          <p:nvPr>
            <p:ph type="subTitle" idx="5"/>
          </p:nvPr>
        </p:nvSpPr>
        <p:spPr>
          <a:xfrm>
            <a:off x="6134400" y="2118275"/>
            <a:ext cx="22857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109" name="Google Shape;109;g196ca812e12_0_418"/>
          <p:cNvSpPr txBox="1">
            <a:spLocks noGrp="1"/>
          </p:cNvSpPr>
          <p:nvPr>
            <p:ph type="subTitle" idx="6"/>
          </p:nvPr>
        </p:nvSpPr>
        <p:spPr>
          <a:xfrm>
            <a:off x="6134400" y="2413546"/>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
        <p:nvSpPr>
          <p:cNvPr id="110" name="Google Shape;110;g196ca812e12_0_418"/>
          <p:cNvSpPr txBox="1">
            <a:spLocks noGrp="1"/>
          </p:cNvSpPr>
          <p:nvPr>
            <p:ph type="title"/>
          </p:nvPr>
        </p:nvSpPr>
        <p:spPr>
          <a:xfrm>
            <a:off x="723900" y="540000"/>
            <a:ext cx="7700100" cy="50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1" name="Google Shape;111;g196ca812e12_0_418"/>
          <p:cNvSpPr/>
          <p:nvPr/>
        </p:nvSpPr>
        <p:spPr>
          <a:xfrm rot="10800000" flipH="1">
            <a:off x="2669401" y="-268596"/>
            <a:ext cx="7532706" cy="136447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196ca812e12_0_418"/>
          <p:cNvSpPr/>
          <p:nvPr/>
        </p:nvSpPr>
        <p:spPr>
          <a:xfrm>
            <a:off x="-38800" y="3478175"/>
            <a:ext cx="9454943"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5_1_1">
    <p:spTree>
      <p:nvGrpSpPr>
        <p:cNvPr id="1" name="Shape 113"/>
        <p:cNvGrpSpPr/>
        <p:nvPr/>
      </p:nvGrpSpPr>
      <p:grpSpPr>
        <a:xfrm>
          <a:off x="0" y="0"/>
          <a:ext cx="0" cy="0"/>
          <a:chOff x="0" y="0"/>
          <a:chExt cx="0" cy="0"/>
        </a:xfrm>
      </p:grpSpPr>
      <p:sp>
        <p:nvSpPr>
          <p:cNvPr id="114" name="Google Shape;114;g196ca812e12_0_428"/>
          <p:cNvSpPr txBox="1">
            <a:spLocks noGrp="1"/>
          </p:cNvSpPr>
          <p:nvPr>
            <p:ph type="title"/>
          </p:nvPr>
        </p:nvSpPr>
        <p:spPr>
          <a:xfrm>
            <a:off x="720000" y="1919700"/>
            <a:ext cx="2244000" cy="941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6"/>
              </a:buClr>
              <a:buSzPts val="7200"/>
              <a:buNone/>
              <a:defRPr sz="7200">
                <a:solidFill>
                  <a:schemeClr val="accent6"/>
                </a:solidFill>
              </a:defRPr>
            </a:lvl1pPr>
            <a:lvl2pPr lvl="1" algn="ctr">
              <a:lnSpc>
                <a:spcPct val="100000"/>
              </a:lnSpc>
              <a:spcBef>
                <a:spcPts val="0"/>
              </a:spcBef>
              <a:spcAft>
                <a:spcPts val="0"/>
              </a:spcAft>
              <a:buClr>
                <a:schemeClr val="accent6"/>
              </a:buClr>
              <a:buSzPts val="12000"/>
              <a:buNone/>
              <a:defRPr sz="12000">
                <a:solidFill>
                  <a:schemeClr val="accent6"/>
                </a:solidFill>
              </a:defRPr>
            </a:lvl2pPr>
            <a:lvl3pPr lvl="2" algn="ctr">
              <a:lnSpc>
                <a:spcPct val="100000"/>
              </a:lnSpc>
              <a:spcBef>
                <a:spcPts val="0"/>
              </a:spcBef>
              <a:spcAft>
                <a:spcPts val="0"/>
              </a:spcAft>
              <a:buClr>
                <a:schemeClr val="accent6"/>
              </a:buClr>
              <a:buSzPts val="12000"/>
              <a:buNone/>
              <a:defRPr sz="12000">
                <a:solidFill>
                  <a:schemeClr val="accent6"/>
                </a:solidFill>
              </a:defRPr>
            </a:lvl3pPr>
            <a:lvl4pPr lvl="3" algn="ctr">
              <a:lnSpc>
                <a:spcPct val="100000"/>
              </a:lnSpc>
              <a:spcBef>
                <a:spcPts val="0"/>
              </a:spcBef>
              <a:spcAft>
                <a:spcPts val="0"/>
              </a:spcAft>
              <a:buClr>
                <a:schemeClr val="accent6"/>
              </a:buClr>
              <a:buSzPts val="12000"/>
              <a:buNone/>
              <a:defRPr sz="12000">
                <a:solidFill>
                  <a:schemeClr val="accent6"/>
                </a:solidFill>
              </a:defRPr>
            </a:lvl4pPr>
            <a:lvl5pPr lvl="4" algn="ctr">
              <a:lnSpc>
                <a:spcPct val="100000"/>
              </a:lnSpc>
              <a:spcBef>
                <a:spcPts val="0"/>
              </a:spcBef>
              <a:spcAft>
                <a:spcPts val="0"/>
              </a:spcAft>
              <a:buClr>
                <a:schemeClr val="accent6"/>
              </a:buClr>
              <a:buSzPts val="12000"/>
              <a:buNone/>
              <a:defRPr sz="12000">
                <a:solidFill>
                  <a:schemeClr val="accent6"/>
                </a:solidFill>
              </a:defRPr>
            </a:lvl5pPr>
            <a:lvl6pPr lvl="5" algn="ctr">
              <a:lnSpc>
                <a:spcPct val="100000"/>
              </a:lnSpc>
              <a:spcBef>
                <a:spcPts val="0"/>
              </a:spcBef>
              <a:spcAft>
                <a:spcPts val="0"/>
              </a:spcAft>
              <a:buClr>
                <a:schemeClr val="accent6"/>
              </a:buClr>
              <a:buSzPts val="12000"/>
              <a:buNone/>
              <a:defRPr sz="12000">
                <a:solidFill>
                  <a:schemeClr val="accent6"/>
                </a:solidFill>
              </a:defRPr>
            </a:lvl6pPr>
            <a:lvl7pPr lvl="6" algn="ctr">
              <a:lnSpc>
                <a:spcPct val="100000"/>
              </a:lnSpc>
              <a:spcBef>
                <a:spcPts val="0"/>
              </a:spcBef>
              <a:spcAft>
                <a:spcPts val="0"/>
              </a:spcAft>
              <a:buClr>
                <a:schemeClr val="accent6"/>
              </a:buClr>
              <a:buSzPts val="12000"/>
              <a:buNone/>
              <a:defRPr sz="12000">
                <a:solidFill>
                  <a:schemeClr val="accent6"/>
                </a:solidFill>
              </a:defRPr>
            </a:lvl7pPr>
            <a:lvl8pPr lvl="7" algn="ctr">
              <a:lnSpc>
                <a:spcPct val="100000"/>
              </a:lnSpc>
              <a:spcBef>
                <a:spcPts val="0"/>
              </a:spcBef>
              <a:spcAft>
                <a:spcPts val="0"/>
              </a:spcAft>
              <a:buClr>
                <a:schemeClr val="accent6"/>
              </a:buClr>
              <a:buSzPts val="12000"/>
              <a:buNone/>
              <a:defRPr sz="12000">
                <a:solidFill>
                  <a:schemeClr val="accent6"/>
                </a:solidFill>
              </a:defRPr>
            </a:lvl8pPr>
            <a:lvl9pPr lvl="8" algn="ctr">
              <a:lnSpc>
                <a:spcPct val="100000"/>
              </a:lnSpc>
              <a:spcBef>
                <a:spcPts val="0"/>
              </a:spcBef>
              <a:spcAft>
                <a:spcPts val="0"/>
              </a:spcAft>
              <a:buClr>
                <a:schemeClr val="accent6"/>
              </a:buClr>
              <a:buSzPts val="12000"/>
              <a:buNone/>
              <a:defRPr sz="12000">
                <a:solidFill>
                  <a:schemeClr val="accent6"/>
                </a:solidFill>
              </a:defRPr>
            </a:lvl9pPr>
          </a:lstStyle>
          <a:p>
            <a:endParaRPr/>
          </a:p>
        </p:txBody>
      </p:sp>
      <p:sp>
        <p:nvSpPr>
          <p:cNvPr id="115" name="Google Shape;115;g196ca812e12_0_428"/>
          <p:cNvSpPr txBox="1">
            <a:spLocks noGrp="1"/>
          </p:cNvSpPr>
          <p:nvPr>
            <p:ph type="subTitle" idx="1"/>
          </p:nvPr>
        </p:nvSpPr>
        <p:spPr>
          <a:xfrm>
            <a:off x="721520" y="2937600"/>
            <a:ext cx="2244000" cy="450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16" name="Google Shape;116;g196ca812e12_0_428"/>
          <p:cNvSpPr txBox="1">
            <a:spLocks noGrp="1"/>
          </p:cNvSpPr>
          <p:nvPr>
            <p:ph type="title" idx="2"/>
          </p:nvPr>
        </p:nvSpPr>
        <p:spPr>
          <a:xfrm>
            <a:off x="3450000" y="1919700"/>
            <a:ext cx="2242500" cy="941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6"/>
              </a:buClr>
              <a:buSzPts val="7200"/>
              <a:buNone/>
              <a:defRPr sz="7200">
                <a:solidFill>
                  <a:schemeClr val="accent6"/>
                </a:solidFill>
              </a:defRPr>
            </a:lvl1pPr>
            <a:lvl2pPr lvl="1" algn="ctr">
              <a:lnSpc>
                <a:spcPct val="100000"/>
              </a:lnSpc>
              <a:spcBef>
                <a:spcPts val="0"/>
              </a:spcBef>
              <a:spcAft>
                <a:spcPts val="0"/>
              </a:spcAft>
              <a:buClr>
                <a:schemeClr val="accent6"/>
              </a:buClr>
              <a:buSzPts val="12000"/>
              <a:buNone/>
              <a:defRPr sz="12000">
                <a:solidFill>
                  <a:schemeClr val="accent6"/>
                </a:solidFill>
              </a:defRPr>
            </a:lvl2pPr>
            <a:lvl3pPr lvl="2" algn="ctr">
              <a:lnSpc>
                <a:spcPct val="100000"/>
              </a:lnSpc>
              <a:spcBef>
                <a:spcPts val="0"/>
              </a:spcBef>
              <a:spcAft>
                <a:spcPts val="0"/>
              </a:spcAft>
              <a:buClr>
                <a:schemeClr val="accent6"/>
              </a:buClr>
              <a:buSzPts val="12000"/>
              <a:buNone/>
              <a:defRPr sz="12000">
                <a:solidFill>
                  <a:schemeClr val="accent6"/>
                </a:solidFill>
              </a:defRPr>
            </a:lvl3pPr>
            <a:lvl4pPr lvl="3" algn="ctr">
              <a:lnSpc>
                <a:spcPct val="100000"/>
              </a:lnSpc>
              <a:spcBef>
                <a:spcPts val="0"/>
              </a:spcBef>
              <a:spcAft>
                <a:spcPts val="0"/>
              </a:spcAft>
              <a:buClr>
                <a:schemeClr val="accent6"/>
              </a:buClr>
              <a:buSzPts val="12000"/>
              <a:buNone/>
              <a:defRPr sz="12000">
                <a:solidFill>
                  <a:schemeClr val="accent6"/>
                </a:solidFill>
              </a:defRPr>
            </a:lvl4pPr>
            <a:lvl5pPr lvl="4" algn="ctr">
              <a:lnSpc>
                <a:spcPct val="100000"/>
              </a:lnSpc>
              <a:spcBef>
                <a:spcPts val="0"/>
              </a:spcBef>
              <a:spcAft>
                <a:spcPts val="0"/>
              </a:spcAft>
              <a:buClr>
                <a:schemeClr val="accent6"/>
              </a:buClr>
              <a:buSzPts val="12000"/>
              <a:buNone/>
              <a:defRPr sz="12000">
                <a:solidFill>
                  <a:schemeClr val="accent6"/>
                </a:solidFill>
              </a:defRPr>
            </a:lvl5pPr>
            <a:lvl6pPr lvl="5" algn="ctr">
              <a:lnSpc>
                <a:spcPct val="100000"/>
              </a:lnSpc>
              <a:spcBef>
                <a:spcPts val="0"/>
              </a:spcBef>
              <a:spcAft>
                <a:spcPts val="0"/>
              </a:spcAft>
              <a:buClr>
                <a:schemeClr val="accent6"/>
              </a:buClr>
              <a:buSzPts val="12000"/>
              <a:buNone/>
              <a:defRPr sz="12000">
                <a:solidFill>
                  <a:schemeClr val="accent6"/>
                </a:solidFill>
              </a:defRPr>
            </a:lvl6pPr>
            <a:lvl7pPr lvl="6" algn="ctr">
              <a:lnSpc>
                <a:spcPct val="100000"/>
              </a:lnSpc>
              <a:spcBef>
                <a:spcPts val="0"/>
              </a:spcBef>
              <a:spcAft>
                <a:spcPts val="0"/>
              </a:spcAft>
              <a:buClr>
                <a:schemeClr val="accent6"/>
              </a:buClr>
              <a:buSzPts val="12000"/>
              <a:buNone/>
              <a:defRPr sz="12000">
                <a:solidFill>
                  <a:schemeClr val="accent6"/>
                </a:solidFill>
              </a:defRPr>
            </a:lvl7pPr>
            <a:lvl8pPr lvl="7" algn="ctr">
              <a:lnSpc>
                <a:spcPct val="100000"/>
              </a:lnSpc>
              <a:spcBef>
                <a:spcPts val="0"/>
              </a:spcBef>
              <a:spcAft>
                <a:spcPts val="0"/>
              </a:spcAft>
              <a:buClr>
                <a:schemeClr val="accent6"/>
              </a:buClr>
              <a:buSzPts val="12000"/>
              <a:buNone/>
              <a:defRPr sz="12000">
                <a:solidFill>
                  <a:schemeClr val="accent6"/>
                </a:solidFill>
              </a:defRPr>
            </a:lvl8pPr>
            <a:lvl9pPr lvl="8" algn="ctr">
              <a:lnSpc>
                <a:spcPct val="100000"/>
              </a:lnSpc>
              <a:spcBef>
                <a:spcPts val="0"/>
              </a:spcBef>
              <a:spcAft>
                <a:spcPts val="0"/>
              </a:spcAft>
              <a:buClr>
                <a:schemeClr val="accent6"/>
              </a:buClr>
              <a:buSzPts val="12000"/>
              <a:buNone/>
              <a:defRPr sz="12000">
                <a:solidFill>
                  <a:schemeClr val="accent6"/>
                </a:solidFill>
              </a:defRPr>
            </a:lvl9pPr>
          </a:lstStyle>
          <a:p>
            <a:endParaRPr/>
          </a:p>
        </p:txBody>
      </p:sp>
      <p:sp>
        <p:nvSpPr>
          <p:cNvPr id="117" name="Google Shape;117;g196ca812e12_0_428"/>
          <p:cNvSpPr txBox="1">
            <a:spLocks noGrp="1"/>
          </p:cNvSpPr>
          <p:nvPr>
            <p:ph type="subTitle" idx="3"/>
          </p:nvPr>
        </p:nvSpPr>
        <p:spPr>
          <a:xfrm>
            <a:off x="3451519" y="2937600"/>
            <a:ext cx="2242500" cy="450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18" name="Google Shape;118;g196ca812e12_0_428"/>
          <p:cNvSpPr txBox="1">
            <a:spLocks noGrp="1"/>
          </p:cNvSpPr>
          <p:nvPr>
            <p:ph type="title" idx="4"/>
          </p:nvPr>
        </p:nvSpPr>
        <p:spPr>
          <a:xfrm>
            <a:off x="6180000" y="1919700"/>
            <a:ext cx="2242500" cy="941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6"/>
              </a:buClr>
              <a:buSzPts val="7200"/>
              <a:buNone/>
              <a:defRPr sz="7200">
                <a:solidFill>
                  <a:schemeClr val="accent6"/>
                </a:solidFill>
              </a:defRPr>
            </a:lvl1pPr>
            <a:lvl2pPr lvl="1" algn="ctr">
              <a:lnSpc>
                <a:spcPct val="100000"/>
              </a:lnSpc>
              <a:spcBef>
                <a:spcPts val="0"/>
              </a:spcBef>
              <a:spcAft>
                <a:spcPts val="0"/>
              </a:spcAft>
              <a:buClr>
                <a:schemeClr val="accent6"/>
              </a:buClr>
              <a:buSzPts val="12000"/>
              <a:buNone/>
              <a:defRPr sz="12000">
                <a:solidFill>
                  <a:schemeClr val="accent6"/>
                </a:solidFill>
              </a:defRPr>
            </a:lvl2pPr>
            <a:lvl3pPr lvl="2" algn="ctr">
              <a:lnSpc>
                <a:spcPct val="100000"/>
              </a:lnSpc>
              <a:spcBef>
                <a:spcPts val="0"/>
              </a:spcBef>
              <a:spcAft>
                <a:spcPts val="0"/>
              </a:spcAft>
              <a:buClr>
                <a:schemeClr val="accent6"/>
              </a:buClr>
              <a:buSzPts val="12000"/>
              <a:buNone/>
              <a:defRPr sz="12000">
                <a:solidFill>
                  <a:schemeClr val="accent6"/>
                </a:solidFill>
              </a:defRPr>
            </a:lvl3pPr>
            <a:lvl4pPr lvl="3" algn="ctr">
              <a:lnSpc>
                <a:spcPct val="100000"/>
              </a:lnSpc>
              <a:spcBef>
                <a:spcPts val="0"/>
              </a:spcBef>
              <a:spcAft>
                <a:spcPts val="0"/>
              </a:spcAft>
              <a:buClr>
                <a:schemeClr val="accent6"/>
              </a:buClr>
              <a:buSzPts val="12000"/>
              <a:buNone/>
              <a:defRPr sz="12000">
                <a:solidFill>
                  <a:schemeClr val="accent6"/>
                </a:solidFill>
              </a:defRPr>
            </a:lvl4pPr>
            <a:lvl5pPr lvl="4" algn="ctr">
              <a:lnSpc>
                <a:spcPct val="100000"/>
              </a:lnSpc>
              <a:spcBef>
                <a:spcPts val="0"/>
              </a:spcBef>
              <a:spcAft>
                <a:spcPts val="0"/>
              </a:spcAft>
              <a:buClr>
                <a:schemeClr val="accent6"/>
              </a:buClr>
              <a:buSzPts val="12000"/>
              <a:buNone/>
              <a:defRPr sz="12000">
                <a:solidFill>
                  <a:schemeClr val="accent6"/>
                </a:solidFill>
              </a:defRPr>
            </a:lvl5pPr>
            <a:lvl6pPr lvl="5" algn="ctr">
              <a:lnSpc>
                <a:spcPct val="100000"/>
              </a:lnSpc>
              <a:spcBef>
                <a:spcPts val="0"/>
              </a:spcBef>
              <a:spcAft>
                <a:spcPts val="0"/>
              </a:spcAft>
              <a:buClr>
                <a:schemeClr val="accent6"/>
              </a:buClr>
              <a:buSzPts val="12000"/>
              <a:buNone/>
              <a:defRPr sz="12000">
                <a:solidFill>
                  <a:schemeClr val="accent6"/>
                </a:solidFill>
              </a:defRPr>
            </a:lvl6pPr>
            <a:lvl7pPr lvl="6" algn="ctr">
              <a:lnSpc>
                <a:spcPct val="100000"/>
              </a:lnSpc>
              <a:spcBef>
                <a:spcPts val="0"/>
              </a:spcBef>
              <a:spcAft>
                <a:spcPts val="0"/>
              </a:spcAft>
              <a:buClr>
                <a:schemeClr val="accent6"/>
              </a:buClr>
              <a:buSzPts val="12000"/>
              <a:buNone/>
              <a:defRPr sz="12000">
                <a:solidFill>
                  <a:schemeClr val="accent6"/>
                </a:solidFill>
              </a:defRPr>
            </a:lvl7pPr>
            <a:lvl8pPr lvl="7" algn="ctr">
              <a:lnSpc>
                <a:spcPct val="100000"/>
              </a:lnSpc>
              <a:spcBef>
                <a:spcPts val="0"/>
              </a:spcBef>
              <a:spcAft>
                <a:spcPts val="0"/>
              </a:spcAft>
              <a:buClr>
                <a:schemeClr val="accent6"/>
              </a:buClr>
              <a:buSzPts val="12000"/>
              <a:buNone/>
              <a:defRPr sz="12000">
                <a:solidFill>
                  <a:schemeClr val="accent6"/>
                </a:solidFill>
              </a:defRPr>
            </a:lvl8pPr>
            <a:lvl9pPr lvl="8" algn="ctr">
              <a:lnSpc>
                <a:spcPct val="100000"/>
              </a:lnSpc>
              <a:spcBef>
                <a:spcPts val="0"/>
              </a:spcBef>
              <a:spcAft>
                <a:spcPts val="0"/>
              </a:spcAft>
              <a:buClr>
                <a:schemeClr val="accent6"/>
              </a:buClr>
              <a:buSzPts val="12000"/>
              <a:buNone/>
              <a:defRPr sz="12000">
                <a:solidFill>
                  <a:schemeClr val="accent6"/>
                </a:solidFill>
              </a:defRPr>
            </a:lvl9pPr>
          </a:lstStyle>
          <a:p>
            <a:endParaRPr/>
          </a:p>
        </p:txBody>
      </p:sp>
      <p:sp>
        <p:nvSpPr>
          <p:cNvPr id="119" name="Google Shape;119;g196ca812e12_0_428"/>
          <p:cNvSpPr txBox="1">
            <a:spLocks noGrp="1"/>
          </p:cNvSpPr>
          <p:nvPr>
            <p:ph type="subTitle" idx="5"/>
          </p:nvPr>
        </p:nvSpPr>
        <p:spPr>
          <a:xfrm>
            <a:off x="6181520" y="2937600"/>
            <a:ext cx="2242500" cy="450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20" name="Google Shape;120;g196ca812e12_0_428"/>
          <p:cNvSpPr/>
          <p:nvPr/>
        </p:nvSpPr>
        <p:spPr>
          <a:xfrm rot="10800000" flipH="1">
            <a:off x="5514051" y="-529690"/>
            <a:ext cx="6049519" cy="3234165"/>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196ca812e12_0_428"/>
          <p:cNvSpPr/>
          <p:nvPr/>
        </p:nvSpPr>
        <p:spPr>
          <a:xfrm rot="10800000" flipH="1">
            <a:off x="6311974" y="-1455400"/>
            <a:ext cx="4874649" cy="350263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g196ca812e12_0_428"/>
          <p:cNvSpPr/>
          <p:nvPr/>
        </p:nvSpPr>
        <p:spPr>
          <a:xfrm>
            <a:off x="-38800" y="3951913"/>
            <a:ext cx="9454943"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196ca812e12_0_428"/>
          <p:cNvSpPr/>
          <p:nvPr/>
        </p:nvSpPr>
        <p:spPr>
          <a:xfrm>
            <a:off x="7900" y="3972093"/>
            <a:ext cx="9454905" cy="171254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g196ca812e12_0_428"/>
          <p:cNvSpPr txBox="1">
            <a:spLocks noGrp="1"/>
          </p:cNvSpPr>
          <p:nvPr>
            <p:ph type="title" idx="6"/>
          </p:nvPr>
        </p:nvSpPr>
        <p:spPr>
          <a:xfrm>
            <a:off x="723900" y="540000"/>
            <a:ext cx="7700100" cy="50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125"/>
        <p:cNvGrpSpPr/>
        <p:nvPr/>
      </p:nvGrpSpPr>
      <p:grpSpPr>
        <a:xfrm>
          <a:off x="0" y="0"/>
          <a:ext cx="0" cy="0"/>
          <a:chOff x="0" y="0"/>
          <a:chExt cx="0" cy="0"/>
        </a:xfrm>
      </p:grpSpPr>
      <p:sp>
        <p:nvSpPr>
          <p:cNvPr id="126" name="Google Shape;126;g196ca812e12_0_440"/>
          <p:cNvSpPr txBox="1">
            <a:spLocks noGrp="1"/>
          </p:cNvSpPr>
          <p:nvPr>
            <p:ph type="subTitle" idx="1"/>
          </p:nvPr>
        </p:nvSpPr>
        <p:spPr>
          <a:xfrm>
            <a:off x="1524300" y="2118275"/>
            <a:ext cx="22857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127" name="Google Shape;127;g196ca812e12_0_440"/>
          <p:cNvSpPr txBox="1">
            <a:spLocks noGrp="1"/>
          </p:cNvSpPr>
          <p:nvPr>
            <p:ph type="subTitle" idx="2"/>
          </p:nvPr>
        </p:nvSpPr>
        <p:spPr>
          <a:xfrm>
            <a:off x="1524300" y="2413546"/>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128" name="Google Shape;128;g196ca812e12_0_440"/>
          <p:cNvSpPr txBox="1">
            <a:spLocks noGrp="1"/>
          </p:cNvSpPr>
          <p:nvPr>
            <p:ph type="subTitle" idx="3"/>
          </p:nvPr>
        </p:nvSpPr>
        <p:spPr>
          <a:xfrm>
            <a:off x="5334000" y="2118275"/>
            <a:ext cx="22857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129" name="Google Shape;129;g196ca812e12_0_440"/>
          <p:cNvSpPr txBox="1">
            <a:spLocks noGrp="1"/>
          </p:cNvSpPr>
          <p:nvPr>
            <p:ph type="subTitle" idx="4"/>
          </p:nvPr>
        </p:nvSpPr>
        <p:spPr>
          <a:xfrm>
            <a:off x="5334000" y="2413546"/>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130" name="Google Shape;130;g196ca812e12_0_440"/>
          <p:cNvSpPr txBox="1">
            <a:spLocks noGrp="1"/>
          </p:cNvSpPr>
          <p:nvPr>
            <p:ph type="subTitle" idx="5"/>
          </p:nvPr>
        </p:nvSpPr>
        <p:spPr>
          <a:xfrm>
            <a:off x="1524300" y="3693600"/>
            <a:ext cx="22857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131" name="Google Shape;131;g196ca812e12_0_440"/>
          <p:cNvSpPr txBox="1">
            <a:spLocks noGrp="1"/>
          </p:cNvSpPr>
          <p:nvPr>
            <p:ph type="subTitle" idx="6"/>
          </p:nvPr>
        </p:nvSpPr>
        <p:spPr>
          <a:xfrm>
            <a:off x="1524300" y="3988871"/>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132" name="Google Shape;132;g196ca812e12_0_440"/>
          <p:cNvSpPr txBox="1">
            <a:spLocks noGrp="1"/>
          </p:cNvSpPr>
          <p:nvPr>
            <p:ph type="subTitle" idx="7"/>
          </p:nvPr>
        </p:nvSpPr>
        <p:spPr>
          <a:xfrm>
            <a:off x="5334000" y="3693600"/>
            <a:ext cx="22857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133" name="Google Shape;133;g196ca812e12_0_440"/>
          <p:cNvSpPr txBox="1">
            <a:spLocks noGrp="1"/>
          </p:cNvSpPr>
          <p:nvPr>
            <p:ph type="subTitle" idx="8"/>
          </p:nvPr>
        </p:nvSpPr>
        <p:spPr>
          <a:xfrm>
            <a:off x="5334000" y="3988871"/>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134" name="Google Shape;134;g196ca812e12_0_440"/>
          <p:cNvSpPr txBox="1">
            <a:spLocks noGrp="1"/>
          </p:cNvSpPr>
          <p:nvPr>
            <p:ph type="title"/>
          </p:nvPr>
        </p:nvSpPr>
        <p:spPr>
          <a:xfrm>
            <a:off x="723900" y="540000"/>
            <a:ext cx="7700100" cy="50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5" name="Google Shape;135;g196ca812e12_0_440"/>
          <p:cNvSpPr/>
          <p:nvPr/>
        </p:nvSpPr>
        <p:spPr>
          <a:xfrm flipH="1">
            <a:off x="-1864102" y="3449716"/>
            <a:ext cx="4874649" cy="350263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196ca812e12_0_440"/>
          <p:cNvSpPr/>
          <p:nvPr/>
        </p:nvSpPr>
        <p:spPr>
          <a:xfrm rot="10800000" flipH="1">
            <a:off x="6171398" y="-1859847"/>
            <a:ext cx="4874649" cy="350263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USTOM_3_2">
    <p:spTree>
      <p:nvGrpSpPr>
        <p:cNvPr id="1" name="Shape 137"/>
        <p:cNvGrpSpPr/>
        <p:nvPr/>
      </p:nvGrpSpPr>
      <p:grpSpPr>
        <a:xfrm>
          <a:off x="0" y="0"/>
          <a:ext cx="0" cy="0"/>
          <a:chOff x="0" y="0"/>
          <a:chExt cx="0" cy="0"/>
        </a:xfrm>
      </p:grpSpPr>
      <p:sp>
        <p:nvSpPr>
          <p:cNvPr id="138" name="Google Shape;138;g196ca812e12_0_452"/>
          <p:cNvSpPr txBox="1">
            <a:spLocks noGrp="1"/>
          </p:cNvSpPr>
          <p:nvPr>
            <p:ph type="subTitle" idx="1"/>
          </p:nvPr>
        </p:nvSpPr>
        <p:spPr>
          <a:xfrm>
            <a:off x="1552525" y="1563900"/>
            <a:ext cx="6039000" cy="1431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600"/>
            </a:lvl1pPr>
            <a:lvl2pPr lvl="1" algn="l">
              <a:lnSpc>
                <a:spcPct val="100000"/>
              </a:lnSpc>
              <a:spcBef>
                <a:spcPts val="1600"/>
              </a:spcBef>
              <a:spcAft>
                <a:spcPts val="0"/>
              </a:spcAft>
              <a:buSzPts val="2200"/>
              <a:buNone/>
              <a:defRPr sz="2200"/>
            </a:lvl2pPr>
            <a:lvl3pPr lvl="2" algn="l">
              <a:lnSpc>
                <a:spcPct val="100000"/>
              </a:lnSpc>
              <a:spcBef>
                <a:spcPts val="1600"/>
              </a:spcBef>
              <a:spcAft>
                <a:spcPts val="0"/>
              </a:spcAft>
              <a:buSzPts val="2200"/>
              <a:buNone/>
              <a:defRPr sz="2200"/>
            </a:lvl3pPr>
            <a:lvl4pPr lvl="3" algn="l">
              <a:lnSpc>
                <a:spcPct val="100000"/>
              </a:lnSpc>
              <a:spcBef>
                <a:spcPts val="1600"/>
              </a:spcBef>
              <a:spcAft>
                <a:spcPts val="0"/>
              </a:spcAft>
              <a:buSzPts val="2200"/>
              <a:buNone/>
              <a:defRPr sz="2200"/>
            </a:lvl4pPr>
            <a:lvl5pPr lvl="4" algn="l">
              <a:lnSpc>
                <a:spcPct val="100000"/>
              </a:lnSpc>
              <a:spcBef>
                <a:spcPts val="1600"/>
              </a:spcBef>
              <a:spcAft>
                <a:spcPts val="0"/>
              </a:spcAft>
              <a:buSzPts val="2200"/>
              <a:buNone/>
              <a:defRPr sz="2200"/>
            </a:lvl5pPr>
            <a:lvl6pPr lvl="5" algn="l">
              <a:lnSpc>
                <a:spcPct val="100000"/>
              </a:lnSpc>
              <a:spcBef>
                <a:spcPts val="1600"/>
              </a:spcBef>
              <a:spcAft>
                <a:spcPts val="0"/>
              </a:spcAft>
              <a:buSzPts val="2200"/>
              <a:buNone/>
              <a:defRPr sz="2200"/>
            </a:lvl6pPr>
            <a:lvl7pPr lvl="6" algn="l">
              <a:lnSpc>
                <a:spcPct val="100000"/>
              </a:lnSpc>
              <a:spcBef>
                <a:spcPts val="1600"/>
              </a:spcBef>
              <a:spcAft>
                <a:spcPts val="0"/>
              </a:spcAft>
              <a:buSzPts val="2200"/>
              <a:buNone/>
              <a:defRPr sz="2200"/>
            </a:lvl7pPr>
            <a:lvl8pPr lvl="7" algn="l">
              <a:lnSpc>
                <a:spcPct val="100000"/>
              </a:lnSpc>
              <a:spcBef>
                <a:spcPts val="1600"/>
              </a:spcBef>
              <a:spcAft>
                <a:spcPts val="0"/>
              </a:spcAft>
              <a:buSzPts val="2200"/>
              <a:buNone/>
              <a:defRPr sz="2200"/>
            </a:lvl8pPr>
            <a:lvl9pPr lvl="8" algn="l">
              <a:lnSpc>
                <a:spcPct val="100000"/>
              </a:lnSpc>
              <a:spcBef>
                <a:spcPts val="1600"/>
              </a:spcBef>
              <a:spcAft>
                <a:spcPts val="1600"/>
              </a:spcAft>
              <a:buSzPts val="2200"/>
              <a:buNone/>
              <a:defRPr sz="2200"/>
            </a:lvl9pPr>
          </a:lstStyle>
          <a:p>
            <a:endParaRPr/>
          </a:p>
        </p:txBody>
      </p:sp>
      <p:sp>
        <p:nvSpPr>
          <p:cNvPr id="139" name="Google Shape;139;g196ca812e12_0_452"/>
          <p:cNvSpPr txBox="1">
            <a:spLocks noGrp="1"/>
          </p:cNvSpPr>
          <p:nvPr>
            <p:ph type="title"/>
          </p:nvPr>
        </p:nvSpPr>
        <p:spPr>
          <a:xfrm>
            <a:off x="3003125" y="2994903"/>
            <a:ext cx="3142800" cy="584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800"/>
              <a:buNone/>
              <a:defRPr sz="1800">
                <a:solidFill>
                  <a:schemeClr val="accent6"/>
                </a:solidFill>
              </a:defRPr>
            </a:lvl1pPr>
            <a:lvl2pPr lvl="1" algn="l">
              <a:lnSpc>
                <a:spcPct val="100000"/>
              </a:lnSpc>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2pPr>
            <a:lvl3pPr lvl="2" algn="l">
              <a:lnSpc>
                <a:spcPct val="100000"/>
              </a:lnSpc>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3pPr>
            <a:lvl4pPr lvl="3" algn="l">
              <a:lnSpc>
                <a:spcPct val="100000"/>
              </a:lnSpc>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4pPr>
            <a:lvl5pPr lvl="4" algn="l">
              <a:lnSpc>
                <a:spcPct val="100000"/>
              </a:lnSpc>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5pPr>
            <a:lvl6pPr lvl="5" algn="l">
              <a:lnSpc>
                <a:spcPct val="100000"/>
              </a:lnSpc>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6pPr>
            <a:lvl7pPr lvl="6" algn="l">
              <a:lnSpc>
                <a:spcPct val="100000"/>
              </a:lnSpc>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7pPr>
            <a:lvl8pPr lvl="7" algn="l">
              <a:lnSpc>
                <a:spcPct val="100000"/>
              </a:lnSpc>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8pPr>
            <a:lvl9pPr lvl="8" algn="l">
              <a:lnSpc>
                <a:spcPct val="100000"/>
              </a:lnSpc>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9pPr>
          </a:lstStyle>
          <a:p>
            <a:endParaRPr/>
          </a:p>
        </p:txBody>
      </p:sp>
      <p:sp>
        <p:nvSpPr>
          <p:cNvPr id="140" name="Google Shape;140;g196ca812e12_0_452"/>
          <p:cNvSpPr/>
          <p:nvPr/>
        </p:nvSpPr>
        <p:spPr>
          <a:xfrm rot="10800000" flipH="1">
            <a:off x="2658617" y="-1"/>
            <a:ext cx="6485384" cy="2566085"/>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g196ca812e12_0_452"/>
          <p:cNvSpPr/>
          <p:nvPr/>
        </p:nvSpPr>
        <p:spPr>
          <a:xfrm flipH="1">
            <a:off x="-83" y="2577424"/>
            <a:ext cx="6485384" cy="2566085"/>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6">
    <p:spTree>
      <p:nvGrpSpPr>
        <p:cNvPr id="1" name="Shape 142"/>
        <p:cNvGrpSpPr/>
        <p:nvPr/>
      </p:nvGrpSpPr>
      <p:grpSpPr>
        <a:xfrm>
          <a:off x="0" y="0"/>
          <a:ext cx="0" cy="0"/>
          <a:chOff x="0" y="0"/>
          <a:chExt cx="0" cy="0"/>
        </a:xfrm>
      </p:grpSpPr>
      <p:sp>
        <p:nvSpPr>
          <p:cNvPr id="143" name="Google Shape;143;g196ca812e12_0_457"/>
          <p:cNvSpPr txBox="1">
            <a:spLocks noGrp="1"/>
          </p:cNvSpPr>
          <p:nvPr>
            <p:ph type="title"/>
          </p:nvPr>
        </p:nvSpPr>
        <p:spPr>
          <a:xfrm>
            <a:off x="2646000" y="545975"/>
            <a:ext cx="3852000" cy="82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40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4" name="Google Shape;144;g196ca812e12_0_457"/>
          <p:cNvSpPr txBox="1"/>
          <p:nvPr/>
        </p:nvSpPr>
        <p:spPr>
          <a:xfrm>
            <a:off x="2109975" y="3555150"/>
            <a:ext cx="49242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300"/>
              </a:spcBef>
              <a:spcAft>
                <a:spcPts val="0"/>
              </a:spcAft>
              <a:buClr>
                <a:srgbClr val="000000"/>
              </a:buClr>
              <a:buSzPts val="1200"/>
              <a:buFont typeface="Arial"/>
              <a:buNone/>
            </a:pPr>
            <a:r>
              <a:rPr lang="en" sz="1200" b="0" i="0" u="none" strike="noStrike" cap="none">
                <a:solidFill>
                  <a:schemeClr val="dk1"/>
                </a:solidFill>
                <a:latin typeface="Encode Sans"/>
                <a:ea typeface="Encode Sans"/>
                <a:cs typeface="Encode Sans"/>
                <a:sym typeface="Encode Sans"/>
              </a:rPr>
              <a:t>CREDITS: This presentation template was created by </a:t>
            </a:r>
            <a:r>
              <a:rPr lang="en" sz="1200" b="1" i="0" u="none" strike="noStrike" cap="none">
                <a:solidFill>
                  <a:schemeClr val="dk1"/>
                </a:solidFill>
                <a:uFill>
                  <a:noFill/>
                </a:uFill>
                <a:latin typeface="Encode Sans"/>
                <a:ea typeface="Encode Sans"/>
                <a:cs typeface="Encode Sans"/>
                <a:sym typeface="Encode Sans"/>
                <a:hlinkClick r:id="rId2">
                  <a:extLst>
                    <a:ext uri="{A12FA001-AC4F-418D-AE19-62706E023703}">
                      <ahyp:hlinkClr xmlns:ahyp="http://schemas.microsoft.com/office/drawing/2018/hyperlinkcolor" val="tx"/>
                    </a:ext>
                  </a:extLst>
                </a:hlinkClick>
              </a:rPr>
              <a:t>Slidesgo</a:t>
            </a:r>
            <a:r>
              <a:rPr lang="en" sz="1200" b="0" i="0" u="none" strike="noStrike" cap="none">
                <a:solidFill>
                  <a:schemeClr val="dk1"/>
                </a:solidFill>
                <a:latin typeface="Encode Sans"/>
                <a:ea typeface="Encode Sans"/>
                <a:cs typeface="Encode Sans"/>
                <a:sym typeface="Encode Sans"/>
              </a:rPr>
              <a:t>, and includes icons by </a:t>
            </a:r>
            <a:r>
              <a:rPr lang="en" sz="1200" b="1" i="0" u="none" strike="noStrike" cap="none">
                <a:solidFill>
                  <a:schemeClr val="dk1"/>
                </a:solidFill>
                <a:uFill>
                  <a:noFill/>
                </a:uFill>
                <a:latin typeface="Encode Sans"/>
                <a:ea typeface="Encode Sans"/>
                <a:cs typeface="Encode Sans"/>
                <a:sym typeface="Encode Sans"/>
                <a:hlinkClick r:id="rId3">
                  <a:extLst>
                    <a:ext uri="{A12FA001-AC4F-418D-AE19-62706E023703}">
                      <ahyp:hlinkClr xmlns:ahyp="http://schemas.microsoft.com/office/drawing/2018/hyperlinkcolor" val="tx"/>
                    </a:ext>
                  </a:extLst>
                </a:hlinkClick>
              </a:rPr>
              <a:t>Flaticon</a:t>
            </a:r>
            <a:r>
              <a:rPr lang="en" sz="1200" b="0" i="0" u="none" strike="noStrike" cap="none">
                <a:solidFill>
                  <a:schemeClr val="dk1"/>
                </a:solidFill>
                <a:latin typeface="Encode Sans"/>
                <a:ea typeface="Encode Sans"/>
                <a:cs typeface="Encode Sans"/>
                <a:sym typeface="Encode Sans"/>
              </a:rPr>
              <a:t>, and infographics &amp; images by </a:t>
            </a:r>
            <a:r>
              <a:rPr lang="en" sz="1200" b="1" i="0" u="none" strike="noStrike" cap="none">
                <a:solidFill>
                  <a:schemeClr val="dk1"/>
                </a:solidFill>
                <a:uFill>
                  <a:noFill/>
                </a:uFill>
                <a:latin typeface="Encode Sans"/>
                <a:ea typeface="Encode Sans"/>
                <a:cs typeface="Encode Sans"/>
                <a:sym typeface="Encode Sans"/>
                <a:hlinkClick r:id="rId4">
                  <a:extLst>
                    <a:ext uri="{A12FA001-AC4F-418D-AE19-62706E023703}">
                      <ahyp:hlinkClr xmlns:ahyp="http://schemas.microsoft.com/office/drawing/2018/hyperlinkcolor" val="tx"/>
                    </a:ext>
                  </a:extLst>
                </a:hlinkClick>
              </a:rPr>
              <a:t>Freepik</a:t>
            </a:r>
            <a:endParaRPr sz="1200" b="1" i="0" u="none" strike="noStrike" cap="none">
              <a:solidFill>
                <a:schemeClr val="dk1"/>
              </a:solidFill>
              <a:latin typeface="Encode Sans"/>
              <a:ea typeface="Encode Sans"/>
              <a:cs typeface="Encode Sans"/>
              <a:sym typeface="Encode Sans"/>
            </a:endParaRPr>
          </a:p>
        </p:txBody>
      </p:sp>
      <p:sp>
        <p:nvSpPr>
          <p:cNvPr id="145" name="Google Shape;145;g196ca812e12_0_457"/>
          <p:cNvSpPr txBox="1">
            <a:spLocks noGrp="1"/>
          </p:cNvSpPr>
          <p:nvPr>
            <p:ph type="subTitle" idx="1"/>
          </p:nvPr>
        </p:nvSpPr>
        <p:spPr>
          <a:xfrm>
            <a:off x="3101850" y="2258250"/>
            <a:ext cx="2679900" cy="1100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146" name="Google Shape;146;g196ca812e12_0_457"/>
          <p:cNvSpPr/>
          <p:nvPr/>
        </p:nvSpPr>
        <p:spPr>
          <a:xfrm rot="10800000" flipH="1">
            <a:off x="5678055" y="-1455425"/>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g196ca812e12_0_457"/>
          <p:cNvSpPr/>
          <p:nvPr/>
        </p:nvSpPr>
        <p:spPr>
          <a:xfrm flipH="1">
            <a:off x="-1895866" y="2705099"/>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g196ca812e12_0_457"/>
          <p:cNvSpPr/>
          <p:nvPr/>
        </p:nvSpPr>
        <p:spPr>
          <a:xfrm flipH="1">
            <a:off x="-3439245" y="3231385"/>
            <a:ext cx="7021108"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196ca812e12_0_457"/>
          <p:cNvSpPr/>
          <p:nvPr/>
        </p:nvSpPr>
        <p:spPr>
          <a:xfrm rot="10800000" flipH="1">
            <a:off x="5857950" y="-1689151"/>
            <a:ext cx="7021108"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150"/>
        <p:cNvGrpSpPr/>
        <p:nvPr/>
      </p:nvGrpSpPr>
      <p:grpSpPr>
        <a:xfrm>
          <a:off x="0" y="0"/>
          <a:ext cx="0" cy="0"/>
          <a:chOff x="0" y="0"/>
          <a:chExt cx="0" cy="0"/>
        </a:xfrm>
      </p:grpSpPr>
      <p:sp>
        <p:nvSpPr>
          <p:cNvPr id="151" name="Google Shape;151;g196ca812e12_0_465"/>
          <p:cNvSpPr/>
          <p:nvPr/>
        </p:nvSpPr>
        <p:spPr>
          <a:xfrm rot="-5400000" flipH="1">
            <a:off x="4452427" y="689474"/>
            <a:ext cx="5381057" cy="4002110"/>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196ca812e12_0_465"/>
          <p:cNvSpPr/>
          <p:nvPr/>
        </p:nvSpPr>
        <p:spPr>
          <a:xfrm rot="10800000">
            <a:off x="-895352" y="-251563"/>
            <a:ext cx="5567642" cy="5646629"/>
          </a:xfrm>
          <a:custGeom>
            <a:avLst/>
            <a:gdLst/>
            <a:ahLst/>
            <a:cxnLst/>
            <a:rect l="l" t="t" r="r" b="b"/>
            <a:pathLst>
              <a:path w="135055" h="136971" extrusionOk="0">
                <a:moveTo>
                  <a:pt x="1510" y="0"/>
                </a:moveTo>
                <a:lnTo>
                  <a:pt x="1294" y="419"/>
                </a:lnTo>
                <a:lnTo>
                  <a:pt x="1104" y="838"/>
                </a:lnTo>
                <a:lnTo>
                  <a:pt x="926" y="1282"/>
                </a:lnTo>
                <a:lnTo>
                  <a:pt x="761" y="1725"/>
                </a:lnTo>
                <a:lnTo>
                  <a:pt x="622" y="2182"/>
                </a:lnTo>
                <a:lnTo>
                  <a:pt x="495" y="2651"/>
                </a:lnTo>
                <a:lnTo>
                  <a:pt x="381" y="3134"/>
                </a:lnTo>
                <a:lnTo>
                  <a:pt x="292" y="3616"/>
                </a:lnTo>
                <a:lnTo>
                  <a:pt x="203" y="4110"/>
                </a:lnTo>
                <a:lnTo>
                  <a:pt x="140" y="4618"/>
                </a:lnTo>
                <a:lnTo>
                  <a:pt x="89" y="5112"/>
                </a:lnTo>
                <a:lnTo>
                  <a:pt x="51" y="5632"/>
                </a:lnTo>
                <a:lnTo>
                  <a:pt x="26" y="6140"/>
                </a:lnTo>
                <a:lnTo>
                  <a:pt x="13" y="6660"/>
                </a:lnTo>
                <a:lnTo>
                  <a:pt x="0" y="7180"/>
                </a:lnTo>
                <a:lnTo>
                  <a:pt x="13" y="7700"/>
                </a:lnTo>
                <a:lnTo>
                  <a:pt x="26" y="8220"/>
                </a:lnTo>
                <a:lnTo>
                  <a:pt x="51" y="8753"/>
                </a:lnTo>
                <a:lnTo>
                  <a:pt x="76" y="9273"/>
                </a:lnTo>
                <a:lnTo>
                  <a:pt x="114" y="9793"/>
                </a:lnTo>
                <a:lnTo>
                  <a:pt x="216" y="10820"/>
                </a:lnTo>
                <a:lnTo>
                  <a:pt x="330" y="11835"/>
                </a:lnTo>
                <a:lnTo>
                  <a:pt x="470" y="12837"/>
                </a:lnTo>
                <a:lnTo>
                  <a:pt x="622" y="13801"/>
                </a:lnTo>
                <a:lnTo>
                  <a:pt x="774" y="14727"/>
                </a:lnTo>
                <a:lnTo>
                  <a:pt x="926" y="15615"/>
                </a:lnTo>
                <a:lnTo>
                  <a:pt x="1040" y="16224"/>
                </a:lnTo>
                <a:lnTo>
                  <a:pt x="1180" y="16833"/>
                </a:lnTo>
                <a:lnTo>
                  <a:pt x="1332" y="17429"/>
                </a:lnTo>
                <a:lnTo>
                  <a:pt x="1497" y="18025"/>
                </a:lnTo>
                <a:lnTo>
                  <a:pt x="1675" y="18609"/>
                </a:lnTo>
                <a:lnTo>
                  <a:pt x="1878" y="19180"/>
                </a:lnTo>
                <a:lnTo>
                  <a:pt x="2093" y="19751"/>
                </a:lnTo>
                <a:lnTo>
                  <a:pt x="2321" y="20321"/>
                </a:lnTo>
                <a:lnTo>
                  <a:pt x="2575" y="20879"/>
                </a:lnTo>
                <a:lnTo>
                  <a:pt x="2829" y="21425"/>
                </a:lnTo>
                <a:lnTo>
                  <a:pt x="3108" y="21970"/>
                </a:lnTo>
                <a:lnTo>
                  <a:pt x="3400" y="22503"/>
                </a:lnTo>
                <a:lnTo>
                  <a:pt x="3704" y="23023"/>
                </a:lnTo>
                <a:lnTo>
                  <a:pt x="4034" y="23531"/>
                </a:lnTo>
                <a:lnTo>
                  <a:pt x="4364" y="24038"/>
                </a:lnTo>
                <a:lnTo>
                  <a:pt x="4706" y="24533"/>
                </a:lnTo>
                <a:lnTo>
                  <a:pt x="5074" y="25027"/>
                </a:lnTo>
                <a:lnTo>
                  <a:pt x="5442" y="25497"/>
                </a:lnTo>
                <a:lnTo>
                  <a:pt x="5835" y="25966"/>
                </a:lnTo>
                <a:lnTo>
                  <a:pt x="6241" y="26423"/>
                </a:lnTo>
                <a:lnTo>
                  <a:pt x="6647" y="26867"/>
                </a:lnTo>
                <a:lnTo>
                  <a:pt x="7078" y="27298"/>
                </a:lnTo>
                <a:lnTo>
                  <a:pt x="7510" y="27729"/>
                </a:lnTo>
                <a:lnTo>
                  <a:pt x="7966" y="28135"/>
                </a:lnTo>
                <a:lnTo>
                  <a:pt x="8423" y="28541"/>
                </a:lnTo>
                <a:lnTo>
                  <a:pt x="8905" y="28934"/>
                </a:lnTo>
                <a:lnTo>
                  <a:pt x="9387" y="29302"/>
                </a:lnTo>
                <a:lnTo>
                  <a:pt x="9882" y="29670"/>
                </a:lnTo>
                <a:lnTo>
                  <a:pt x="10389" y="30025"/>
                </a:lnTo>
                <a:lnTo>
                  <a:pt x="10909" y="30355"/>
                </a:lnTo>
                <a:lnTo>
                  <a:pt x="11429" y="30685"/>
                </a:lnTo>
                <a:lnTo>
                  <a:pt x="11975" y="31002"/>
                </a:lnTo>
                <a:lnTo>
                  <a:pt x="12799" y="31446"/>
                </a:lnTo>
                <a:lnTo>
                  <a:pt x="13636" y="31864"/>
                </a:lnTo>
                <a:lnTo>
                  <a:pt x="14486" y="32270"/>
                </a:lnTo>
                <a:lnTo>
                  <a:pt x="15349" y="32638"/>
                </a:lnTo>
                <a:lnTo>
                  <a:pt x="16224" y="32993"/>
                </a:lnTo>
                <a:lnTo>
                  <a:pt x="17099" y="33323"/>
                </a:lnTo>
                <a:lnTo>
                  <a:pt x="17987" y="33628"/>
                </a:lnTo>
                <a:lnTo>
                  <a:pt x="18888" y="33919"/>
                </a:lnTo>
                <a:lnTo>
                  <a:pt x="19788" y="34198"/>
                </a:lnTo>
                <a:lnTo>
                  <a:pt x="20702" y="34452"/>
                </a:lnTo>
                <a:lnTo>
                  <a:pt x="21615" y="34706"/>
                </a:lnTo>
                <a:lnTo>
                  <a:pt x="22528" y="34934"/>
                </a:lnTo>
                <a:lnTo>
                  <a:pt x="23454" y="35162"/>
                </a:lnTo>
                <a:lnTo>
                  <a:pt x="24393" y="35365"/>
                </a:lnTo>
                <a:lnTo>
                  <a:pt x="25319" y="35581"/>
                </a:lnTo>
                <a:lnTo>
                  <a:pt x="26258" y="35771"/>
                </a:lnTo>
                <a:lnTo>
                  <a:pt x="28135" y="36152"/>
                </a:lnTo>
                <a:lnTo>
                  <a:pt x="30012" y="36520"/>
                </a:lnTo>
                <a:lnTo>
                  <a:pt x="31890" y="36900"/>
                </a:lnTo>
                <a:lnTo>
                  <a:pt x="33754" y="37281"/>
                </a:lnTo>
                <a:lnTo>
                  <a:pt x="34693" y="37471"/>
                </a:lnTo>
                <a:lnTo>
                  <a:pt x="35619" y="37687"/>
                </a:lnTo>
                <a:lnTo>
                  <a:pt x="36532" y="37902"/>
                </a:lnTo>
                <a:lnTo>
                  <a:pt x="37446" y="38118"/>
                </a:lnTo>
                <a:lnTo>
                  <a:pt x="38359" y="38359"/>
                </a:lnTo>
                <a:lnTo>
                  <a:pt x="39260" y="38600"/>
                </a:lnTo>
                <a:lnTo>
                  <a:pt x="40160" y="38866"/>
                </a:lnTo>
                <a:lnTo>
                  <a:pt x="41048" y="39146"/>
                </a:lnTo>
                <a:lnTo>
                  <a:pt x="41568" y="39323"/>
                </a:lnTo>
                <a:lnTo>
                  <a:pt x="42101" y="39501"/>
                </a:lnTo>
                <a:lnTo>
                  <a:pt x="42621" y="39691"/>
                </a:lnTo>
                <a:lnTo>
                  <a:pt x="43141" y="39894"/>
                </a:lnTo>
                <a:lnTo>
                  <a:pt x="43674" y="40110"/>
                </a:lnTo>
                <a:lnTo>
                  <a:pt x="44194" y="40338"/>
                </a:lnTo>
                <a:lnTo>
                  <a:pt x="44714" y="40566"/>
                </a:lnTo>
                <a:lnTo>
                  <a:pt x="45247" y="40807"/>
                </a:lnTo>
                <a:lnTo>
                  <a:pt x="45767" y="41048"/>
                </a:lnTo>
                <a:lnTo>
                  <a:pt x="46287" y="41315"/>
                </a:lnTo>
                <a:lnTo>
                  <a:pt x="46794" y="41581"/>
                </a:lnTo>
                <a:lnTo>
                  <a:pt x="47314" y="41847"/>
                </a:lnTo>
                <a:lnTo>
                  <a:pt x="47822" y="42139"/>
                </a:lnTo>
                <a:lnTo>
                  <a:pt x="48329" y="42431"/>
                </a:lnTo>
                <a:lnTo>
                  <a:pt x="48824" y="42735"/>
                </a:lnTo>
                <a:lnTo>
                  <a:pt x="49331" y="43040"/>
                </a:lnTo>
                <a:lnTo>
                  <a:pt x="49813" y="43357"/>
                </a:lnTo>
                <a:lnTo>
                  <a:pt x="50308" y="43687"/>
                </a:lnTo>
                <a:lnTo>
                  <a:pt x="50790" y="44016"/>
                </a:lnTo>
                <a:lnTo>
                  <a:pt x="51259" y="44359"/>
                </a:lnTo>
                <a:lnTo>
                  <a:pt x="51729" y="44714"/>
                </a:lnTo>
                <a:lnTo>
                  <a:pt x="52185" y="45069"/>
                </a:lnTo>
                <a:lnTo>
                  <a:pt x="52642" y="45437"/>
                </a:lnTo>
                <a:lnTo>
                  <a:pt x="53086" y="45818"/>
                </a:lnTo>
                <a:lnTo>
                  <a:pt x="53530" y="46198"/>
                </a:lnTo>
                <a:lnTo>
                  <a:pt x="53961" y="46591"/>
                </a:lnTo>
                <a:lnTo>
                  <a:pt x="54380" y="46985"/>
                </a:lnTo>
                <a:lnTo>
                  <a:pt x="54786" y="47391"/>
                </a:lnTo>
                <a:lnTo>
                  <a:pt x="55192" y="47797"/>
                </a:lnTo>
                <a:lnTo>
                  <a:pt x="55572" y="48215"/>
                </a:lnTo>
                <a:lnTo>
                  <a:pt x="55953" y="48646"/>
                </a:lnTo>
                <a:lnTo>
                  <a:pt x="56321" y="49078"/>
                </a:lnTo>
                <a:lnTo>
                  <a:pt x="56676" y="49522"/>
                </a:lnTo>
                <a:lnTo>
                  <a:pt x="57018" y="49966"/>
                </a:lnTo>
                <a:lnTo>
                  <a:pt x="57361" y="50422"/>
                </a:lnTo>
                <a:lnTo>
                  <a:pt x="57678" y="50879"/>
                </a:lnTo>
                <a:lnTo>
                  <a:pt x="57982" y="51348"/>
                </a:lnTo>
                <a:lnTo>
                  <a:pt x="58274" y="51818"/>
                </a:lnTo>
                <a:lnTo>
                  <a:pt x="58553" y="52300"/>
                </a:lnTo>
                <a:lnTo>
                  <a:pt x="58819" y="52782"/>
                </a:lnTo>
                <a:lnTo>
                  <a:pt x="59061" y="53276"/>
                </a:lnTo>
                <a:lnTo>
                  <a:pt x="59302" y="53771"/>
                </a:lnTo>
                <a:lnTo>
                  <a:pt x="59517" y="54278"/>
                </a:lnTo>
                <a:lnTo>
                  <a:pt x="59720" y="54786"/>
                </a:lnTo>
                <a:lnTo>
                  <a:pt x="59898" y="55293"/>
                </a:lnTo>
                <a:lnTo>
                  <a:pt x="60075" y="55813"/>
                </a:lnTo>
                <a:lnTo>
                  <a:pt x="60215" y="56346"/>
                </a:lnTo>
                <a:lnTo>
                  <a:pt x="60354" y="56879"/>
                </a:lnTo>
                <a:lnTo>
                  <a:pt x="60469" y="57412"/>
                </a:lnTo>
                <a:lnTo>
                  <a:pt x="60557" y="57957"/>
                </a:lnTo>
                <a:lnTo>
                  <a:pt x="60646" y="58502"/>
                </a:lnTo>
                <a:lnTo>
                  <a:pt x="60697" y="59061"/>
                </a:lnTo>
                <a:lnTo>
                  <a:pt x="60735" y="59619"/>
                </a:lnTo>
                <a:lnTo>
                  <a:pt x="60748" y="60177"/>
                </a:lnTo>
                <a:lnTo>
                  <a:pt x="60748" y="60748"/>
                </a:lnTo>
                <a:lnTo>
                  <a:pt x="60722" y="61318"/>
                </a:lnTo>
                <a:lnTo>
                  <a:pt x="60684" y="61902"/>
                </a:lnTo>
                <a:lnTo>
                  <a:pt x="60608" y="62473"/>
                </a:lnTo>
                <a:lnTo>
                  <a:pt x="60519" y="63069"/>
                </a:lnTo>
                <a:lnTo>
                  <a:pt x="60405" y="63652"/>
                </a:lnTo>
                <a:lnTo>
                  <a:pt x="60266" y="64249"/>
                </a:lnTo>
                <a:lnTo>
                  <a:pt x="60113" y="64845"/>
                </a:lnTo>
                <a:lnTo>
                  <a:pt x="59923" y="65454"/>
                </a:lnTo>
                <a:lnTo>
                  <a:pt x="59720" y="66063"/>
                </a:lnTo>
                <a:lnTo>
                  <a:pt x="59568" y="66468"/>
                </a:lnTo>
                <a:lnTo>
                  <a:pt x="59403" y="66874"/>
                </a:lnTo>
                <a:lnTo>
                  <a:pt x="59225" y="67280"/>
                </a:lnTo>
                <a:lnTo>
                  <a:pt x="59035" y="67661"/>
                </a:lnTo>
                <a:lnTo>
                  <a:pt x="58845" y="68041"/>
                </a:lnTo>
                <a:lnTo>
                  <a:pt x="58642" y="68422"/>
                </a:lnTo>
                <a:lnTo>
                  <a:pt x="58426" y="68790"/>
                </a:lnTo>
                <a:lnTo>
                  <a:pt x="58211" y="69145"/>
                </a:lnTo>
                <a:lnTo>
                  <a:pt x="57982" y="69500"/>
                </a:lnTo>
                <a:lnTo>
                  <a:pt x="57754" y="69843"/>
                </a:lnTo>
                <a:lnTo>
                  <a:pt x="57500" y="70185"/>
                </a:lnTo>
                <a:lnTo>
                  <a:pt x="57259" y="70515"/>
                </a:lnTo>
                <a:lnTo>
                  <a:pt x="56993" y="70845"/>
                </a:lnTo>
                <a:lnTo>
                  <a:pt x="56727" y="71162"/>
                </a:lnTo>
                <a:lnTo>
                  <a:pt x="56460" y="71466"/>
                </a:lnTo>
                <a:lnTo>
                  <a:pt x="56168" y="71771"/>
                </a:lnTo>
                <a:lnTo>
                  <a:pt x="55889" y="72075"/>
                </a:lnTo>
                <a:lnTo>
                  <a:pt x="55598" y="72367"/>
                </a:lnTo>
                <a:lnTo>
                  <a:pt x="55293" y="72646"/>
                </a:lnTo>
                <a:lnTo>
                  <a:pt x="54989" y="72925"/>
                </a:lnTo>
                <a:lnTo>
                  <a:pt x="54672" y="73204"/>
                </a:lnTo>
                <a:lnTo>
                  <a:pt x="54354" y="73470"/>
                </a:lnTo>
                <a:lnTo>
                  <a:pt x="54025" y="73724"/>
                </a:lnTo>
                <a:lnTo>
                  <a:pt x="53695" y="73978"/>
                </a:lnTo>
                <a:lnTo>
                  <a:pt x="53365" y="74232"/>
                </a:lnTo>
                <a:lnTo>
                  <a:pt x="53023" y="74473"/>
                </a:lnTo>
                <a:lnTo>
                  <a:pt x="52325" y="74942"/>
                </a:lnTo>
                <a:lnTo>
                  <a:pt x="51615" y="75386"/>
                </a:lnTo>
                <a:lnTo>
                  <a:pt x="50879" y="75817"/>
                </a:lnTo>
                <a:lnTo>
                  <a:pt x="50143" y="76223"/>
                </a:lnTo>
                <a:lnTo>
                  <a:pt x="49382" y="76604"/>
                </a:lnTo>
                <a:lnTo>
                  <a:pt x="48608" y="76971"/>
                </a:lnTo>
                <a:lnTo>
                  <a:pt x="47822" y="77327"/>
                </a:lnTo>
                <a:lnTo>
                  <a:pt x="47035" y="77656"/>
                </a:lnTo>
                <a:lnTo>
                  <a:pt x="46236" y="77974"/>
                </a:lnTo>
                <a:lnTo>
                  <a:pt x="45424" y="78265"/>
                </a:lnTo>
                <a:lnTo>
                  <a:pt x="44625" y="78544"/>
                </a:lnTo>
                <a:lnTo>
                  <a:pt x="43801" y="78823"/>
                </a:lnTo>
                <a:lnTo>
                  <a:pt x="42989" y="79077"/>
                </a:lnTo>
                <a:lnTo>
                  <a:pt x="42177" y="79318"/>
                </a:lnTo>
                <a:lnTo>
                  <a:pt x="41365" y="79546"/>
                </a:lnTo>
                <a:lnTo>
                  <a:pt x="40553" y="79762"/>
                </a:lnTo>
                <a:lnTo>
                  <a:pt x="39742" y="79965"/>
                </a:lnTo>
                <a:lnTo>
                  <a:pt x="38942" y="80155"/>
                </a:lnTo>
                <a:lnTo>
                  <a:pt x="38143" y="80346"/>
                </a:lnTo>
                <a:lnTo>
                  <a:pt x="36761" y="80650"/>
                </a:lnTo>
                <a:lnTo>
                  <a:pt x="35365" y="80954"/>
                </a:lnTo>
                <a:lnTo>
                  <a:pt x="32562" y="81563"/>
                </a:lnTo>
                <a:lnTo>
                  <a:pt x="31154" y="81880"/>
                </a:lnTo>
                <a:lnTo>
                  <a:pt x="29746" y="82210"/>
                </a:lnTo>
                <a:lnTo>
                  <a:pt x="28338" y="82565"/>
                </a:lnTo>
                <a:lnTo>
                  <a:pt x="27640" y="82756"/>
                </a:lnTo>
                <a:lnTo>
                  <a:pt x="26955" y="82959"/>
                </a:lnTo>
                <a:lnTo>
                  <a:pt x="26258" y="83162"/>
                </a:lnTo>
                <a:lnTo>
                  <a:pt x="25573" y="83365"/>
                </a:lnTo>
                <a:lnTo>
                  <a:pt x="24888" y="83593"/>
                </a:lnTo>
                <a:lnTo>
                  <a:pt x="24203" y="83821"/>
                </a:lnTo>
                <a:lnTo>
                  <a:pt x="23530" y="84062"/>
                </a:lnTo>
                <a:lnTo>
                  <a:pt x="22858" y="84316"/>
                </a:lnTo>
                <a:lnTo>
                  <a:pt x="22199" y="84582"/>
                </a:lnTo>
                <a:lnTo>
                  <a:pt x="21539" y="84861"/>
                </a:lnTo>
                <a:lnTo>
                  <a:pt x="20892" y="85153"/>
                </a:lnTo>
                <a:lnTo>
                  <a:pt x="20245" y="85470"/>
                </a:lnTo>
                <a:lnTo>
                  <a:pt x="19598" y="85787"/>
                </a:lnTo>
                <a:lnTo>
                  <a:pt x="18977" y="86130"/>
                </a:lnTo>
                <a:lnTo>
                  <a:pt x="18355" y="86485"/>
                </a:lnTo>
                <a:lnTo>
                  <a:pt x="17746" y="86853"/>
                </a:lnTo>
                <a:lnTo>
                  <a:pt x="17137" y="87246"/>
                </a:lnTo>
                <a:lnTo>
                  <a:pt x="16541" y="87652"/>
                </a:lnTo>
                <a:lnTo>
                  <a:pt x="15742" y="88235"/>
                </a:lnTo>
                <a:lnTo>
                  <a:pt x="14968" y="88832"/>
                </a:lnTo>
                <a:lnTo>
                  <a:pt x="14232" y="89441"/>
                </a:lnTo>
                <a:lnTo>
                  <a:pt x="13522" y="90075"/>
                </a:lnTo>
                <a:lnTo>
                  <a:pt x="12824" y="90709"/>
                </a:lnTo>
                <a:lnTo>
                  <a:pt x="12165" y="91369"/>
                </a:lnTo>
                <a:lnTo>
                  <a:pt x="11543" y="92041"/>
                </a:lnTo>
                <a:lnTo>
                  <a:pt x="10934" y="92713"/>
                </a:lnTo>
                <a:lnTo>
                  <a:pt x="10351" y="93411"/>
                </a:lnTo>
                <a:lnTo>
                  <a:pt x="9806" y="94109"/>
                </a:lnTo>
                <a:lnTo>
                  <a:pt x="9285" y="94832"/>
                </a:lnTo>
                <a:lnTo>
                  <a:pt x="8791" y="95555"/>
                </a:lnTo>
                <a:lnTo>
                  <a:pt x="8321" y="96290"/>
                </a:lnTo>
                <a:lnTo>
                  <a:pt x="7877" y="97026"/>
                </a:lnTo>
                <a:lnTo>
                  <a:pt x="7472" y="97787"/>
                </a:lnTo>
                <a:lnTo>
                  <a:pt x="7078" y="98548"/>
                </a:lnTo>
                <a:lnTo>
                  <a:pt x="6723" y="99309"/>
                </a:lnTo>
                <a:lnTo>
                  <a:pt x="6381" y="100083"/>
                </a:lnTo>
                <a:lnTo>
                  <a:pt x="6076" y="100869"/>
                </a:lnTo>
                <a:lnTo>
                  <a:pt x="5797" y="101656"/>
                </a:lnTo>
                <a:lnTo>
                  <a:pt x="5543" y="102442"/>
                </a:lnTo>
                <a:lnTo>
                  <a:pt x="5328" y="103242"/>
                </a:lnTo>
                <a:lnTo>
                  <a:pt x="5125" y="104041"/>
                </a:lnTo>
                <a:lnTo>
                  <a:pt x="4947" y="104840"/>
                </a:lnTo>
                <a:lnTo>
                  <a:pt x="4808" y="105652"/>
                </a:lnTo>
                <a:lnTo>
                  <a:pt x="4681" y="106463"/>
                </a:lnTo>
                <a:lnTo>
                  <a:pt x="4592" y="107275"/>
                </a:lnTo>
                <a:lnTo>
                  <a:pt x="4529" y="108087"/>
                </a:lnTo>
                <a:lnTo>
                  <a:pt x="4491" y="108899"/>
                </a:lnTo>
                <a:lnTo>
                  <a:pt x="4478" y="109711"/>
                </a:lnTo>
                <a:lnTo>
                  <a:pt x="4491" y="110535"/>
                </a:lnTo>
                <a:lnTo>
                  <a:pt x="4529" y="111347"/>
                </a:lnTo>
                <a:lnTo>
                  <a:pt x="4592" y="112159"/>
                </a:lnTo>
                <a:lnTo>
                  <a:pt x="4681" y="112971"/>
                </a:lnTo>
                <a:lnTo>
                  <a:pt x="4808" y="113783"/>
                </a:lnTo>
                <a:lnTo>
                  <a:pt x="4947" y="114582"/>
                </a:lnTo>
                <a:lnTo>
                  <a:pt x="5112" y="115381"/>
                </a:lnTo>
                <a:lnTo>
                  <a:pt x="5315" y="116180"/>
                </a:lnTo>
                <a:lnTo>
                  <a:pt x="5531" y="116979"/>
                </a:lnTo>
                <a:lnTo>
                  <a:pt x="5784" y="117766"/>
                </a:lnTo>
                <a:lnTo>
                  <a:pt x="6051" y="118552"/>
                </a:lnTo>
                <a:lnTo>
                  <a:pt x="6355" y="119326"/>
                </a:lnTo>
                <a:lnTo>
                  <a:pt x="6685" y="120100"/>
                </a:lnTo>
                <a:lnTo>
                  <a:pt x="7028" y="120861"/>
                </a:lnTo>
                <a:lnTo>
                  <a:pt x="7408" y="121622"/>
                </a:lnTo>
                <a:lnTo>
                  <a:pt x="7814" y="122370"/>
                </a:lnTo>
                <a:lnTo>
                  <a:pt x="8245" y="123106"/>
                </a:lnTo>
                <a:lnTo>
                  <a:pt x="8689" y="123829"/>
                </a:lnTo>
                <a:lnTo>
                  <a:pt x="9171" y="124552"/>
                </a:lnTo>
                <a:lnTo>
                  <a:pt x="9679" y="125262"/>
                </a:lnTo>
                <a:lnTo>
                  <a:pt x="10211" y="125960"/>
                </a:lnTo>
                <a:lnTo>
                  <a:pt x="10757" y="126645"/>
                </a:lnTo>
                <a:lnTo>
                  <a:pt x="11340" y="127317"/>
                </a:lnTo>
                <a:lnTo>
                  <a:pt x="11949" y="127977"/>
                </a:lnTo>
                <a:lnTo>
                  <a:pt x="12571" y="128624"/>
                </a:lnTo>
                <a:lnTo>
                  <a:pt x="13230" y="129258"/>
                </a:lnTo>
                <a:lnTo>
                  <a:pt x="13915" y="129880"/>
                </a:lnTo>
                <a:lnTo>
                  <a:pt x="14626" y="130488"/>
                </a:lnTo>
                <a:lnTo>
                  <a:pt x="15349" y="131085"/>
                </a:lnTo>
                <a:lnTo>
                  <a:pt x="16110" y="131655"/>
                </a:lnTo>
                <a:lnTo>
                  <a:pt x="16884" y="132214"/>
                </a:lnTo>
                <a:lnTo>
                  <a:pt x="17695" y="132746"/>
                </a:lnTo>
                <a:lnTo>
                  <a:pt x="18520" y="133279"/>
                </a:lnTo>
                <a:lnTo>
                  <a:pt x="19383" y="133774"/>
                </a:lnTo>
                <a:lnTo>
                  <a:pt x="20930" y="134611"/>
                </a:lnTo>
                <a:lnTo>
                  <a:pt x="22490" y="135423"/>
                </a:lnTo>
                <a:lnTo>
                  <a:pt x="24063" y="136209"/>
                </a:lnTo>
                <a:lnTo>
                  <a:pt x="25649" y="136970"/>
                </a:lnTo>
                <a:lnTo>
                  <a:pt x="135055" y="136970"/>
                </a:lnTo>
                <a:lnTo>
                  <a:pt x="13505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g196ca812e12_0_329"/>
          <p:cNvSpPr/>
          <p:nvPr/>
        </p:nvSpPr>
        <p:spPr>
          <a:xfrm rot="10800000" flipH="1">
            <a:off x="5527334" y="7353"/>
            <a:ext cx="3616583" cy="1431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g196ca812e12_0_329"/>
          <p:cNvSpPr/>
          <p:nvPr/>
        </p:nvSpPr>
        <p:spPr>
          <a:xfrm flipH="1">
            <a:off x="-67" y="4035976"/>
            <a:ext cx="2818856" cy="1115353"/>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 name="Google Shape;19;g196ca812e12_0_329"/>
          <p:cNvPicPr preferRelativeResize="0"/>
          <p:nvPr/>
        </p:nvPicPr>
        <p:blipFill rotWithShape="1">
          <a:blip r:embed="rId2">
            <a:alphaModFix/>
          </a:blip>
          <a:srcRect/>
          <a:stretch/>
        </p:blipFill>
        <p:spPr>
          <a:xfrm>
            <a:off x="8187683" y="73091"/>
            <a:ext cx="880031" cy="553077"/>
          </a:xfrm>
          <a:prstGeom prst="rect">
            <a:avLst/>
          </a:prstGeom>
          <a:noFill/>
          <a:ln>
            <a:noFill/>
          </a:ln>
        </p:spPr>
      </p:pic>
      <p:sp>
        <p:nvSpPr>
          <p:cNvPr id="20" name="Google Shape;20;g196ca812e12_0_329"/>
          <p:cNvSpPr txBox="1"/>
          <p:nvPr/>
        </p:nvSpPr>
        <p:spPr>
          <a:xfrm>
            <a:off x="3352800" y="4800600"/>
            <a:ext cx="5834100" cy="354000"/>
          </a:xfrm>
          <a:prstGeom prst="rect">
            <a:avLst/>
          </a:prstGeom>
          <a:noFill/>
          <a:ln>
            <a:noFill/>
          </a:ln>
        </p:spPr>
        <p:txBody>
          <a:bodyPr spcFirstLastPara="1" wrap="square" lIns="91425" tIns="91425" rIns="91425" bIns="91425" anchor="t" anchorCtr="0">
            <a:spAutoFit/>
          </a:bodyPr>
          <a:lstStyle/>
          <a:p>
            <a:pPr marL="0" lvl="0" indent="0" algn="ctr" rtl="0">
              <a:lnSpc>
                <a:spcPct val="107916"/>
              </a:lnSpc>
              <a:spcBef>
                <a:spcPts val="0"/>
              </a:spcBef>
              <a:spcAft>
                <a:spcPts val="800"/>
              </a:spcAft>
              <a:buNone/>
            </a:pPr>
            <a:r>
              <a:rPr lang="en" sz="1100" i="1">
                <a:solidFill>
                  <a:schemeClr val="dk1"/>
                </a:solidFill>
                <a:latin typeface="Calibri"/>
                <a:ea typeface="Calibri"/>
                <a:cs typeface="Calibri"/>
                <a:sym typeface="Calibri"/>
              </a:rPr>
              <a:t>The project has received funding from the European Union, grant agreement number 101084127.</a:t>
            </a:r>
            <a:endParaRPr/>
          </a:p>
        </p:txBody>
      </p:sp>
      <p:pic>
        <p:nvPicPr>
          <p:cNvPr id="21" name="Google Shape;21;g196ca812e12_0_329" descr="A picture containing background pattern&#10;&#10;Description automatically generated"/>
          <p:cNvPicPr preferRelativeResize="0"/>
          <p:nvPr/>
        </p:nvPicPr>
        <p:blipFill>
          <a:blip r:embed="rId3">
            <a:alphaModFix/>
          </a:blip>
          <a:stretch>
            <a:fillRect/>
          </a:stretch>
        </p:blipFill>
        <p:spPr>
          <a:xfrm>
            <a:off x="2818800" y="4710178"/>
            <a:ext cx="600075" cy="3524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7_1">
    <p:bg>
      <p:bgPr>
        <a:solidFill>
          <a:schemeClr val="accent2"/>
        </a:solidFill>
        <a:effectLst/>
      </p:bgPr>
    </p:bg>
    <p:spTree>
      <p:nvGrpSpPr>
        <p:cNvPr id="1" name="Shape 153"/>
        <p:cNvGrpSpPr/>
        <p:nvPr/>
      </p:nvGrpSpPr>
      <p:grpSpPr>
        <a:xfrm>
          <a:off x="0" y="0"/>
          <a:ext cx="0" cy="0"/>
          <a:chOff x="0" y="0"/>
          <a:chExt cx="0" cy="0"/>
        </a:xfrm>
      </p:grpSpPr>
      <p:sp>
        <p:nvSpPr>
          <p:cNvPr id="154" name="Google Shape;154;g196ca812e12_0_468"/>
          <p:cNvSpPr/>
          <p:nvPr/>
        </p:nvSpPr>
        <p:spPr>
          <a:xfrm rot="10800000" flipH="1">
            <a:off x="0" y="72"/>
            <a:ext cx="6900329" cy="5132054"/>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196ca812e12_0_468"/>
          <p:cNvSpPr/>
          <p:nvPr/>
        </p:nvSpPr>
        <p:spPr>
          <a:xfrm flipH="1">
            <a:off x="2228210" y="-25"/>
            <a:ext cx="6915789" cy="5143552"/>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7_1_1">
    <p:bg>
      <p:bgPr>
        <a:solidFill>
          <a:schemeClr val="accent3"/>
        </a:solidFill>
        <a:effectLst/>
      </p:bgPr>
    </p:bg>
    <p:spTree>
      <p:nvGrpSpPr>
        <p:cNvPr id="1" name="Shape 156"/>
        <p:cNvGrpSpPr/>
        <p:nvPr/>
      </p:nvGrpSpPr>
      <p:grpSpPr>
        <a:xfrm>
          <a:off x="0" y="0"/>
          <a:ext cx="0" cy="0"/>
          <a:chOff x="0" y="0"/>
          <a:chExt cx="0" cy="0"/>
        </a:xfrm>
      </p:grpSpPr>
      <p:sp>
        <p:nvSpPr>
          <p:cNvPr id="157" name="Google Shape;157;g196ca812e12_0_471"/>
          <p:cNvSpPr/>
          <p:nvPr/>
        </p:nvSpPr>
        <p:spPr>
          <a:xfrm rot="10800000" flipH="1">
            <a:off x="5411355" y="-807725"/>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196ca812e12_0_471"/>
          <p:cNvSpPr/>
          <p:nvPr/>
        </p:nvSpPr>
        <p:spPr>
          <a:xfrm flipH="1">
            <a:off x="-253" y="0"/>
            <a:ext cx="7158394" cy="514347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g196ca812e12_0_805"/>
          <p:cNvSpPr/>
          <p:nvPr/>
        </p:nvSpPr>
        <p:spPr>
          <a:xfrm rot="10800000" flipH="1">
            <a:off x="5527409" y="3"/>
            <a:ext cx="3616583" cy="1431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196ca812e12_0_805"/>
          <p:cNvSpPr/>
          <p:nvPr/>
        </p:nvSpPr>
        <p:spPr>
          <a:xfrm flipH="1">
            <a:off x="19" y="4028150"/>
            <a:ext cx="2818856" cy="1115353"/>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 name="Google Shape;165;g196ca812e12_0_805"/>
          <p:cNvPicPr preferRelativeResize="0"/>
          <p:nvPr/>
        </p:nvPicPr>
        <p:blipFill rotWithShape="1">
          <a:blip r:embed="rId2">
            <a:alphaModFix/>
          </a:blip>
          <a:srcRect/>
          <a:stretch/>
        </p:blipFill>
        <p:spPr>
          <a:xfrm>
            <a:off x="8315740" y="57000"/>
            <a:ext cx="776612" cy="479701"/>
          </a:xfrm>
          <a:prstGeom prst="rect">
            <a:avLst/>
          </a:prstGeom>
          <a:noFill/>
          <a:ln>
            <a:noFill/>
          </a:ln>
        </p:spPr>
      </p:pic>
      <p:pic>
        <p:nvPicPr>
          <p:cNvPr id="166" name="Google Shape;166;g196ca812e12_0_805" descr="A picture containing background pattern&#10;&#10;Description automatically generated"/>
          <p:cNvPicPr preferRelativeResize="0"/>
          <p:nvPr/>
        </p:nvPicPr>
        <p:blipFill>
          <a:blip r:embed="rId3">
            <a:alphaModFix/>
          </a:blip>
          <a:stretch>
            <a:fillRect/>
          </a:stretch>
        </p:blipFill>
        <p:spPr>
          <a:xfrm>
            <a:off x="2818800" y="4734003"/>
            <a:ext cx="600075" cy="352425"/>
          </a:xfrm>
          <a:prstGeom prst="rect">
            <a:avLst/>
          </a:prstGeom>
          <a:noFill/>
          <a:ln>
            <a:noFill/>
          </a:ln>
        </p:spPr>
      </p:pic>
      <p:sp>
        <p:nvSpPr>
          <p:cNvPr id="167" name="Google Shape;167;g196ca812e12_0_805"/>
          <p:cNvSpPr txBox="1"/>
          <p:nvPr/>
        </p:nvSpPr>
        <p:spPr>
          <a:xfrm>
            <a:off x="3486150" y="4733225"/>
            <a:ext cx="5606100" cy="323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en" sz="900" i="1">
                <a:solidFill>
                  <a:schemeClr val="dk1"/>
                </a:solidFill>
              </a:rPr>
              <a:t>The project has received funding from the European Union, grant agreement number 101084127.</a:t>
            </a:r>
            <a:endParaRPr sz="900" b="1">
              <a:solidFill>
                <a:schemeClr val="dk1"/>
              </a:solidFill>
            </a:endParaRPr>
          </a:p>
        </p:txBody>
      </p:sp>
      <p:sp>
        <p:nvSpPr>
          <p:cNvPr id="168" name="Google Shape;168;g196ca812e12_0_805"/>
          <p:cNvSpPr txBox="1">
            <a:spLocks noGrp="1"/>
          </p:cNvSpPr>
          <p:nvPr>
            <p:ph type="title"/>
          </p:nvPr>
        </p:nvSpPr>
        <p:spPr>
          <a:xfrm>
            <a:off x="152625" y="79000"/>
            <a:ext cx="5138100" cy="457800"/>
          </a:xfrm>
          <a:prstGeom prst="rect">
            <a:avLst/>
          </a:prstGeom>
        </p:spPr>
        <p:txBody>
          <a:bodyPr spcFirstLastPara="1" wrap="square" lIns="91425" tIns="91425" rIns="91425" bIns="91425" anchor="t" anchorCtr="0">
            <a:noAutofit/>
          </a:bodyPr>
          <a:lstStyle>
            <a:lvl1pPr lvl="0">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1pPr>
            <a:lvl2pPr lvl="1">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2pPr>
            <a:lvl3pPr lvl="2">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3pPr>
            <a:lvl4pPr lvl="3">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4pPr>
            <a:lvl5pPr lvl="4">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5pPr>
            <a:lvl6pPr lvl="5">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6pPr>
            <a:lvl7pPr lvl="6">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7pPr>
            <a:lvl8pPr lvl="7">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8pPr>
            <a:lvl9pPr lvl="8">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CUSTOM_9_1">
    <p:spTree>
      <p:nvGrpSpPr>
        <p:cNvPr id="1" name="Shape 173"/>
        <p:cNvGrpSpPr/>
        <p:nvPr/>
      </p:nvGrpSpPr>
      <p:grpSpPr>
        <a:xfrm>
          <a:off x="0" y="0"/>
          <a:ext cx="0" cy="0"/>
          <a:chOff x="0" y="0"/>
          <a:chExt cx="0" cy="0"/>
        </a:xfrm>
      </p:grpSpPr>
      <p:sp>
        <p:nvSpPr>
          <p:cNvPr id="174" name="Google Shape;174;g196ca812e12_0_866"/>
          <p:cNvSpPr txBox="1">
            <a:spLocks noGrp="1"/>
          </p:cNvSpPr>
          <p:nvPr>
            <p:ph type="title"/>
          </p:nvPr>
        </p:nvSpPr>
        <p:spPr>
          <a:xfrm>
            <a:off x="50725" y="119300"/>
            <a:ext cx="5418900" cy="50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1pPr>
            <a:lvl2pPr lvl="1" algn="l">
              <a:lnSpc>
                <a:spcPct val="100000"/>
              </a:lnSpc>
              <a:spcBef>
                <a:spcPts val="0"/>
              </a:spcBef>
              <a:spcAft>
                <a:spcPts val="0"/>
              </a:spcAft>
              <a:buClr>
                <a:srgbClr val="274E13"/>
              </a:buClr>
              <a:buSzPts val="2500"/>
              <a:buNone/>
              <a:defRPr sz="2500">
                <a:solidFill>
                  <a:srgbClr val="274E13"/>
                </a:solidFill>
              </a:defRPr>
            </a:lvl2pPr>
            <a:lvl3pPr lvl="2" algn="l">
              <a:lnSpc>
                <a:spcPct val="100000"/>
              </a:lnSpc>
              <a:spcBef>
                <a:spcPts val="0"/>
              </a:spcBef>
              <a:spcAft>
                <a:spcPts val="0"/>
              </a:spcAft>
              <a:buClr>
                <a:srgbClr val="274E13"/>
              </a:buClr>
              <a:buSzPts val="2500"/>
              <a:buNone/>
              <a:defRPr sz="2500">
                <a:solidFill>
                  <a:srgbClr val="274E13"/>
                </a:solidFill>
              </a:defRPr>
            </a:lvl3pPr>
            <a:lvl4pPr lvl="3" algn="l">
              <a:lnSpc>
                <a:spcPct val="100000"/>
              </a:lnSpc>
              <a:spcBef>
                <a:spcPts val="0"/>
              </a:spcBef>
              <a:spcAft>
                <a:spcPts val="0"/>
              </a:spcAft>
              <a:buClr>
                <a:srgbClr val="274E13"/>
              </a:buClr>
              <a:buSzPts val="2500"/>
              <a:buNone/>
              <a:defRPr sz="2500">
                <a:solidFill>
                  <a:srgbClr val="274E13"/>
                </a:solidFill>
              </a:defRPr>
            </a:lvl4pPr>
            <a:lvl5pPr lvl="4" algn="l">
              <a:lnSpc>
                <a:spcPct val="100000"/>
              </a:lnSpc>
              <a:spcBef>
                <a:spcPts val="0"/>
              </a:spcBef>
              <a:spcAft>
                <a:spcPts val="0"/>
              </a:spcAft>
              <a:buClr>
                <a:srgbClr val="274E13"/>
              </a:buClr>
              <a:buSzPts val="2500"/>
              <a:buNone/>
              <a:defRPr sz="2500">
                <a:solidFill>
                  <a:srgbClr val="274E13"/>
                </a:solidFill>
              </a:defRPr>
            </a:lvl5pPr>
            <a:lvl6pPr lvl="5" algn="l">
              <a:lnSpc>
                <a:spcPct val="100000"/>
              </a:lnSpc>
              <a:spcBef>
                <a:spcPts val="0"/>
              </a:spcBef>
              <a:spcAft>
                <a:spcPts val="0"/>
              </a:spcAft>
              <a:buClr>
                <a:srgbClr val="274E13"/>
              </a:buClr>
              <a:buSzPts val="2500"/>
              <a:buNone/>
              <a:defRPr sz="2500">
                <a:solidFill>
                  <a:srgbClr val="274E13"/>
                </a:solidFill>
              </a:defRPr>
            </a:lvl6pPr>
            <a:lvl7pPr lvl="6" algn="l">
              <a:lnSpc>
                <a:spcPct val="100000"/>
              </a:lnSpc>
              <a:spcBef>
                <a:spcPts val="0"/>
              </a:spcBef>
              <a:spcAft>
                <a:spcPts val="0"/>
              </a:spcAft>
              <a:buClr>
                <a:srgbClr val="274E13"/>
              </a:buClr>
              <a:buSzPts val="2500"/>
              <a:buNone/>
              <a:defRPr sz="2500">
                <a:solidFill>
                  <a:srgbClr val="274E13"/>
                </a:solidFill>
              </a:defRPr>
            </a:lvl7pPr>
            <a:lvl8pPr lvl="7" algn="l">
              <a:lnSpc>
                <a:spcPct val="100000"/>
              </a:lnSpc>
              <a:spcBef>
                <a:spcPts val="0"/>
              </a:spcBef>
              <a:spcAft>
                <a:spcPts val="0"/>
              </a:spcAft>
              <a:buClr>
                <a:srgbClr val="274E13"/>
              </a:buClr>
              <a:buSzPts val="2500"/>
              <a:buNone/>
              <a:defRPr sz="2500">
                <a:solidFill>
                  <a:srgbClr val="274E13"/>
                </a:solidFill>
              </a:defRPr>
            </a:lvl8pPr>
            <a:lvl9pPr lvl="8" algn="l">
              <a:lnSpc>
                <a:spcPct val="100000"/>
              </a:lnSpc>
              <a:spcBef>
                <a:spcPts val="0"/>
              </a:spcBef>
              <a:spcAft>
                <a:spcPts val="0"/>
              </a:spcAft>
              <a:buClr>
                <a:srgbClr val="274E13"/>
              </a:buClr>
              <a:buSzPts val="2500"/>
              <a:buNone/>
              <a:defRPr sz="2500">
                <a:solidFill>
                  <a:srgbClr val="274E13"/>
                </a:solidFill>
              </a:defRPr>
            </a:lvl9pPr>
          </a:lstStyle>
          <a:p>
            <a:endParaRPr/>
          </a:p>
        </p:txBody>
      </p:sp>
      <p:sp>
        <p:nvSpPr>
          <p:cNvPr id="175" name="Google Shape;175;g196ca812e12_0_866"/>
          <p:cNvSpPr/>
          <p:nvPr/>
        </p:nvSpPr>
        <p:spPr>
          <a:xfrm rot="10800000" flipH="1">
            <a:off x="5527334" y="7353"/>
            <a:ext cx="3616583" cy="1431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196ca812e12_0_866"/>
          <p:cNvSpPr/>
          <p:nvPr/>
        </p:nvSpPr>
        <p:spPr>
          <a:xfrm flipH="1">
            <a:off x="-67" y="4035976"/>
            <a:ext cx="2818856" cy="1115353"/>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7" name="Google Shape;177;g196ca812e12_0_866"/>
          <p:cNvPicPr preferRelativeResize="0"/>
          <p:nvPr/>
        </p:nvPicPr>
        <p:blipFill rotWithShape="1">
          <a:blip r:embed="rId2">
            <a:alphaModFix/>
          </a:blip>
          <a:srcRect/>
          <a:stretch/>
        </p:blipFill>
        <p:spPr>
          <a:xfrm>
            <a:off x="8213640" y="140300"/>
            <a:ext cx="776612" cy="479701"/>
          </a:xfrm>
          <a:prstGeom prst="rect">
            <a:avLst/>
          </a:prstGeom>
          <a:noFill/>
          <a:ln>
            <a:noFill/>
          </a:ln>
        </p:spPr>
      </p:pic>
      <p:pic>
        <p:nvPicPr>
          <p:cNvPr id="178" name="Google Shape;178;g196ca812e12_0_866" descr="A picture containing background pattern&#10;&#10;Description automatically generated"/>
          <p:cNvPicPr preferRelativeResize="0"/>
          <p:nvPr/>
        </p:nvPicPr>
        <p:blipFill>
          <a:blip r:embed="rId3">
            <a:alphaModFix/>
          </a:blip>
          <a:stretch>
            <a:fillRect/>
          </a:stretch>
        </p:blipFill>
        <p:spPr>
          <a:xfrm>
            <a:off x="2818800" y="4733614"/>
            <a:ext cx="600075" cy="352425"/>
          </a:xfrm>
          <a:prstGeom prst="rect">
            <a:avLst/>
          </a:prstGeom>
          <a:noFill/>
          <a:ln>
            <a:noFill/>
          </a:ln>
        </p:spPr>
      </p:pic>
      <p:sp>
        <p:nvSpPr>
          <p:cNvPr id="179" name="Google Shape;179;g196ca812e12_0_866"/>
          <p:cNvSpPr txBox="1"/>
          <p:nvPr/>
        </p:nvSpPr>
        <p:spPr>
          <a:xfrm>
            <a:off x="3486150" y="4748277"/>
            <a:ext cx="5606100" cy="323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en" sz="900" i="1">
                <a:solidFill>
                  <a:schemeClr val="dk1"/>
                </a:solidFill>
              </a:rPr>
              <a:t>The project has received funding from the European Union, grant agreement number 101084127.</a:t>
            </a:r>
            <a:endParaRPr sz="900" b="1">
              <a:solidFill>
                <a:schemeClr val="dk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2"/>
        <p:cNvGrpSpPr/>
        <p:nvPr/>
      </p:nvGrpSpPr>
      <p:grpSpPr>
        <a:xfrm>
          <a:off x="0" y="0"/>
          <a:ext cx="0" cy="0"/>
          <a:chOff x="0" y="0"/>
          <a:chExt cx="0" cy="0"/>
        </a:xfrm>
      </p:grpSpPr>
      <p:sp>
        <p:nvSpPr>
          <p:cNvPr id="163" name="Google Shape;163;g196ca812e12_0_805"/>
          <p:cNvSpPr/>
          <p:nvPr/>
        </p:nvSpPr>
        <p:spPr>
          <a:xfrm rot="10800000" flipH="1">
            <a:off x="5527409" y="3"/>
            <a:ext cx="3616583" cy="1431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196ca812e12_0_805"/>
          <p:cNvSpPr/>
          <p:nvPr/>
        </p:nvSpPr>
        <p:spPr>
          <a:xfrm flipH="1">
            <a:off x="19" y="4028150"/>
            <a:ext cx="2818856" cy="1115353"/>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 name="Google Shape;165;g196ca812e12_0_805"/>
          <p:cNvPicPr preferRelativeResize="0"/>
          <p:nvPr/>
        </p:nvPicPr>
        <p:blipFill rotWithShape="1">
          <a:blip r:embed="rId2">
            <a:alphaModFix/>
          </a:blip>
          <a:srcRect/>
          <a:stretch/>
        </p:blipFill>
        <p:spPr>
          <a:xfrm>
            <a:off x="8315740" y="57000"/>
            <a:ext cx="776612" cy="479701"/>
          </a:xfrm>
          <a:prstGeom prst="rect">
            <a:avLst/>
          </a:prstGeom>
          <a:noFill/>
          <a:ln>
            <a:noFill/>
          </a:ln>
        </p:spPr>
      </p:pic>
      <p:pic>
        <p:nvPicPr>
          <p:cNvPr id="166" name="Google Shape;166;g196ca812e12_0_805" descr="A picture containing background pattern&#10;&#10;Description automatically generated"/>
          <p:cNvPicPr preferRelativeResize="0"/>
          <p:nvPr/>
        </p:nvPicPr>
        <p:blipFill>
          <a:blip r:embed="rId3">
            <a:alphaModFix/>
          </a:blip>
          <a:stretch>
            <a:fillRect/>
          </a:stretch>
        </p:blipFill>
        <p:spPr>
          <a:xfrm>
            <a:off x="2818800" y="4734003"/>
            <a:ext cx="600075" cy="352425"/>
          </a:xfrm>
          <a:prstGeom prst="rect">
            <a:avLst/>
          </a:prstGeom>
          <a:noFill/>
          <a:ln>
            <a:noFill/>
          </a:ln>
        </p:spPr>
      </p:pic>
      <p:sp>
        <p:nvSpPr>
          <p:cNvPr id="167" name="Google Shape;167;g196ca812e12_0_805"/>
          <p:cNvSpPr txBox="1"/>
          <p:nvPr/>
        </p:nvSpPr>
        <p:spPr>
          <a:xfrm>
            <a:off x="3486150" y="4733225"/>
            <a:ext cx="5606100" cy="323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en" sz="900" i="1">
                <a:solidFill>
                  <a:schemeClr val="dk1"/>
                </a:solidFill>
              </a:rPr>
              <a:t>The project has received funding from the European Union, grant agreement number 101084127.</a:t>
            </a:r>
            <a:endParaRPr sz="900" b="1">
              <a:solidFill>
                <a:schemeClr val="dk1"/>
              </a:solidFill>
            </a:endParaRPr>
          </a:p>
        </p:txBody>
      </p:sp>
      <p:sp>
        <p:nvSpPr>
          <p:cNvPr id="168" name="Google Shape;168;g196ca812e12_0_805"/>
          <p:cNvSpPr txBox="1">
            <a:spLocks noGrp="1"/>
          </p:cNvSpPr>
          <p:nvPr>
            <p:ph type="title"/>
          </p:nvPr>
        </p:nvSpPr>
        <p:spPr>
          <a:xfrm>
            <a:off x="152625" y="79000"/>
            <a:ext cx="5138100" cy="457800"/>
          </a:xfrm>
          <a:prstGeom prst="rect">
            <a:avLst/>
          </a:prstGeom>
        </p:spPr>
        <p:txBody>
          <a:bodyPr spcFirstLastPara="1" wrap="square" lIns="91425" tIns="91425" rIns="91425" bIns="91425" anchor="t" anchorCtr="0">
            <a:noAutofit/>
          </a:bodyPr>
          <a:lstStyle>
            <a:lvl1pPr lvl="0">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1pPr>
            <a:lvl2pPr lvl="1">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2pPr>
            <a:lvl3pPr lvl="2">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3pPr>
            <a:lvl4pPr lvl="3">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4pPr>
            <a:lvl5pPr lvl="4">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5pPr>
            <a:lvl6pPr lvl="5">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6pPr>
            <a:lvl7pPr lvl="6">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7pPr>
            <a:lvl8pPr lvl="7">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8pPr>
            <a:lvl9pPr lvl="8">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9pPr>
          </a:lstStyle>
          <a:p>
            <a:endParaRPr/>
          </a:p>
        </p:txBody>
      </p:sp>
    </p:spTree>
    <p:extLst>
      <p:ext uri="{BB962C8B-B14F-4D97-AF65-F5344CB8AC3E}">
        <p14:creationId xmlns:p14="http://schemas.microsoft.com/office/powerpoint/2010/main" val="1132644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69"/>
        <p:cNvGrpSpPr/>
        <p:nvPr/>
      </p:nvGrpSpPr>
      <p:grpSpPr>
        <a:xfrm>
          <a:off x="0" y="0"/>
          <a:ext cx="0" cy="0"/>
          <a:chOff x="0" y="0"/>
          <a:chExt cx="0" cy="0"/>
        </a:xfrm>
      </p:grpSpPr>
      <p:pic>
        <p:nvPicPr>
          <p:cNvPr id="170" name="Google Shape;170;g196ca812e12_0_832"/>
          <p:cNvPicPr preferRelativeResize="0"/>
          <p:nvPr/>
        </p:nvPicPr>
        <p:blipFill rotWithShape="1">
          <a:blip r:embed="rId2">
            <a:alphaModFix/>
          </a:blip>
          <a:srcRect/>
          <a:stretch/>
        </p:blipFill>
        <p:spPr>
          <a:xfrm>
            <a:off x="8291915" y="80825"/>
            <a:ext cx="776612" cy="479701"/>
          </a:xfrm>
          <a:prstGeom prst="rect">
            <a:avLst/>
          </a:prstGeom>
          <a:noFill/>
          <a:ln>
            <a:noFill/>
          </a:ln>
        </p:spPr>
      </p:pic>
      <p:pic>
        <p:nvPicPr>
          <p:cNvPr id="171" name="Google Shape;171;g196ca812e12_0_832" descr="A picture containing background pattern&#10;&#10;Description automatically generated"/>
          <p:cNvPicPr preferRelativeResize="0"/>
          <p:nvPr/>
        </p:nvPicPr>
        <p:blipFill>
          <a:blip r:embed="rId3">
            <a:alphaModFix/>
          </a:blip>
          <a:stretch>
            <a:fillRect/>
          </a:stretch>
        </p:blipFill>
        <p:spPr>
          <a:xfrm>
            <a:off x="1752000" y="4733614"/>
            <a:ext cx="600075" cy="352425"/>
          </a:xfrm>
          <a:prstGeom prst="rect">
            <a:avLst/>
          </a:prstGeom>
          <a:noFill/>
          <a:ln>
            <a:noFill/>
          </a:ln>
        </p:spPr>
      </p:pic>
      <p:sp>
        <p:nvSpPr>
          <p:cNvPr id="172" name="Google Shape;172;g196ca812e12_0_832"/>
          <p:cNvSpPr txBox="1"/>
          <p:nvPr/>
        </p:nvSpPr>
        <p:spPr>
          <a:xfrm>
            <a:off x="2419350" y="4748277"/>
            <a:ext cx="5606100" cy="323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en" sz="900" i="1">
                <a:solidFill>
                  <a:schemeClr val="dk1"/>
                </a:solidFill>
              </a:rPr>
              <a:t>The project has received funding from the European Union, grant agreement number 101084127.</a:t>
            </a:r>
            <a:endParaRPr sz="900" b="1">
              <a:solidFill>
                <a:schemeClr val="dk1"/>
              </a:solidFill>
            </a:endParaRPr>
          </a:p>
        </p:txBody>
      </p:sp>
    </p:spTree>
    <p:extLst>
      <p:ext uri="{BB962C8B-B14F-4D97-AF65-F5344CB8AC3E}">
        <p14:creationId xmlns:p14="http://schemas.microsoft.com/office/powerpoint/2010/main" val="3349091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73"/>
        <p:cNvGrpSpPr/>
        <p:nvPr/>
      </p:nvGrpSpPr>
      <p:grpSpPr>
        <a:xfrm>
          <a:off x="0" y="0"/>
          <a:ext cx="0" cy="0"/>
          <a:chOff x="0" y="0"/>
          <a:chExt cx="0" cy="0"/>
        </a:xfrm>
      </p:grpSpPr>
      <p:sp>
        <p:nvSpPr>
          <p:cNvPr id="174" name="Google Shape;174;g196ca812e12_0_866"/>
          <p:cNvSpPr txBox="1">
            <a:spLocks noGrp="1"/>
          </p:cNvSpPr>
          <p:nvPr>
            <p:ph type="title"/>
          </p:nvPr>
        </p:nvSpPr>
        <p:spPr>
          <a:xfrm>
            <a:off x="50725" y="119300"/>
            <a:ext cx="5418900" cy="50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274E13"/>
              </a:buClr>
              <a:buSzPts val="2500"/>
              <a:buFont typeface="Arial"/>
              <a:buNone/>
              <a:defRPr sz="2500">
                <a:solidFill>
                  <a:srgbClr val="274E13"/>
                </a:solidFill>
                <a:latin typeface="Arial"/>
                <a:ea typeface="Arial"/>
                <a:cs typeface="Arial"/>
                <a:sym typeface="Arial"/>
              </a:defRPr>
            </a:lvl1pPr>
            <a:lvl2pPr lvl="1" algn="l">
              <a:lnSpc>
                <a:spcPct val="100000"/>
              </a:lnSpc>
              <a:spcBef>
                <a:spcPts val="0"/>
              </a:spcBef>
              <a:spcAft>
                <a:spcPts val="0"/>
              </a:spcAft>
              <a:buClr>
                <a:srgbClr val="274E13"/>
              </a:buClr>
              <a:buSzPts val="2500"/>
              <a:buNone/>
              <a:defRPr sz="2500">
                <a:solidFill>
                  <a:srgbClr val="274E13"/>
                </a:solidFill>
              </a:defRPr>
            </a:lvl2pPr>
            <a:lvl3pPr lvl="2" algn="l">
              <a:lnSpc>
                <a:spcPct val="100000"/>
              </a:lnSpc>
              <a:spcBef>
                <a:spcPts val="0"/>
              </a:spcBef>
              <a:spcAft>
                <a:spcPts val="0"/>
              </a:spcAft>
              <a:buClr>
                <a:srgbClr val="274E13"/>
              </a:buClr>
              <a:buSzPts val="2500"/>
              <a:buNone/>
              <a:defRPr sz="2500">
                <a:solidFill>
                  <a:srgbClr val="274E13"/>
                </a:solidFill>
              </a:defRPr>
            </a:lvl3pPr>
            <a:lvl4pPr lvl="3" algn="l">
              <a:lnSpc>
                <a:spcPct val="100000"/>
              </a:lnSpc>
              <a:spcBef>
                <a:spcPts val="0"/>
              </a:spcBef>
              <a:spcAft>
                <a:spcPts val="0"/>
              </a:spcAft>
              <a:buClr>
                <a:srgbClr val="274E13"/>
              </a:buClr>
              <a:buSzPts val="2500"/>
              <a:buNone/>
              <a:defRPr sz="2500">
                <a:solidFill>
                  <a:srgbClr val="274E13"/>
                </a:solidFill>
              </a:defRPr>
            </a:lvl4pPr>
            <a:lvl5pPr lvl="4" algn="l">
              <a:lnSpc>
                <a:spcPct val="100000"/>
              </a:lnSpc>
              <a:spcBef>
                <a:spcPts val="0"/>
              </a:spcBef>
              <a:spcAft>
                <a:spcPts val="0"/>
              </a:spcAft>
              <a:buClr>
                <a:srgbClr val="274E13"/>
              </a:buClr>
              <a:buSzPts val="2500"/>
              <a:buNone/>
              <a:defRPr sz="2500">
                <a:solidFill>
                  <a:srgbClr val="274E13"/>
                </a:solidFill>
              </a:defRPr>
            </a:lvl5pPr>
            <a:lvl6pPr lvl="5" algn="l">
              <a:lnSpc>
                <a:spcPct val="100000"/>
              </a:lnSpc>
              <a:spcBef>
                <a:spcPts val="0"/>
              </a:spcBef>
              <a:spcAft>
                <a:spcPts val="0"/>
              </a:spcAft>
              <a:buClr>
                <a:srgbClr val="274E13"/>
              </a:buClr>
              <a:buSzPts val="2500"/>
              <a:buNone/>
              <a:defRPr sz="2500">
                <a:solidFill>
                  <a:srgbClr val="274E13"/>
                </a:solidFill>
              </a:defRPr>
            </a:lvl6pPr>
            <a:lvl7pPr lvl="6" algn="l">
              <a:lnSpc>
                <a:spcPct val="100000"/>
              </a:lnSpc>
              <a:spcBef>
                <a:spcPts val="0"/>
              </a:spcBef>
              <a:spcAft>
                <a:spcPts val="0"/>
              </a:spcAft>
              <a:buClr>
                <a:srgbClr val="274E13"/>
              </a:buClr>
              <a:buSzPts val="2500"/>
              <a:buNone/>
              <a:defRPr sz="2500">
                <a:solidFill>
                  <a:srgbClr val="274E13"/>
                </a:solidFill>
              </a:defRPr>
            </a:lvl7pPr>
            <a:lvl8pPr lvl="7" algn="l">
              <a:lnSpc>
                <a:spcPct val="100000"/>
              </a:lnSpc>
              <a:spcBef>
                <a:spcPts val="0"/>
              </a:spcBef>
              <a:spcAft>
                <a:spcPts val="0"/>
              </a:spcAft>
              <a:buClr>
                <a:srgbClr val="274E13"/>
              </a:buClr>
              <a:buSzPts val="2500"/>
              <a:buNone/>
              <a:defRPr sz="2500">
                <a:solidFill>
                  <a:srgbClr val="274E13"/>
                </a:solidFill>
              </a:defRPr>
            </a:lvl8pPr>
            <a:lvl9pPr lvl="8" algn="l">
              <a:lnSpc>
                <a:spcPct val="100000"/>
              </a:lnSpc>
              <a:spcBef>
                <a:spcPts val="0"/>
              </a:spcBef>
              <a:spcAft>
                <a:spcPts val="0"/>
              </a:spcAft>
              <a:buClr>
                <a:srgbClr val="274E13"/>
              </a:buClr>
              <a:buSzPts val="2500"/>
              <a:buNone/>
              <a:defRPr sz="2500">
                <a:solidFill>
                  <a:srgbClr val="274E13"/>
                </a:solidFill>
              </a:defRPr>
            </a:lvl9pPr>
          </a:lstStyle>
          <a:p>
            <a:endParaRPr/>
          </a:p>
        </p:txBody>
      </p:sp>
      <p:sp>
        <p:nvSpPr>
          <p:cNvPr id="175" name="Google Shape;175;g196ca812e12_0_866"/>
          <p:cNvSpPr/>
          <p:nvPr/>
        </p:nvSpPr>
        <p:spPr>
          <a:xfrm rot="10800000" flipH="1">
            <a:off x="5527334" y="7353"/>
            <a:ext cx="3616583" cy="1431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196ca812e12_0_866"/>
          <p:cNvSpPr/>
          <p:nvPr/>
        </p:nvSpPr>
        <p:spPr>
          <a:xfrm flipH="1">
            <a:off x="-67" y="4035976"/>
            <a:ext cx="2818856" cy="1115353"/>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7" name="Google Shape;177;g196ca812e12_0_866"/>
          <p:cNvPicPr preferRelativeResize="0"/>
          <p:nvPr/>
        </p:nvPicPr>
        <p:blipFill rotWithShape="1">
          <a:blip r:embed="rId2">
            <a:alphaModFix/>
          </a:blip>
          <a:srcRect/>
          <a:stretch/>
        </p:blipFill>
        <p:spPr>
          <a:xfrm>
            <a:off x="8213640" y="140300"/>
            <a:ext cx="776612" cy="479701"/>
          </a:xfrm>
          <a:prstGeom prst="rect">
            <a:avLst/>
          </a:prstGeom>
          <a:noFill/>
          <a:ln>
            <a:noFill/>
          </a:ln>
        </p:spPr>
      </p:pic>
      <p:pic>
        <p:nvPicPr>
          <p:cNvPr id="178" name="Google Shape;178;g196ca812e12_0_866" descr="A picture containing background pattern&#10;&#10;Description automatically generated"/>
          <p:cNvPicPr preferRelativeResize="0"/>
          <p:nvPr/>
        </p:nvPicPr>
        <p:blipFill>
          <a:blip r:embed="rId3">
            <a:alphaModFix/>
          </a:blip>
          <a:stretch>
            <a:fillRect/>
          </a:stretch>
        </p:blipFill>
        <p:spPr>
          <a:xfrm>
            <a:off x="2818800" y="4733614"/>
            <a:ext cx="600075" cy="352425"/>
          </a:xfrm>
          <a:prstGeom prst="rect">
            <a:avLst/>
          </a:prstGeom>
          <a:noFill/>
          <a:ln>
            <a:noFill/>
          </a:ln>
        </p:spPr>
      </p:pic>
      <p:sp>
        <p:nvSpPr>
          <p:cNvPr id="179" name="Google Shape;179;g196ca812e12_0_866"/>
          <p:cNvSpPr txBox="1"/>
          <p:nvPr/>
        </p:nvSpPr>
        <p:spPr>
          <a:xfrm>
            <a:off x="3486150" y="4748277"/>
            <a:ext cx="5606100" cy="323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en" sz="900" i="1">
                <a:solidFill>
                  <a:schemeClr val="dk1"/>
                </a:solidFill>
              </a:rPr>
              <a:t>The project has received funding from the European Union, grant agreement number 101084127.</a:t>
            </a:r>
            <a:endParaRPr sz="900" b="1">
              <a:solidFill>
                <a:schemeClr val="dk1"/>
              </a:solidFill>
            </a:endParaRPr>
          </a:p>
        </p:txBody>
      </p:sp>
    </p:spTree>
    <p:extLst>
      <p:ext uri="{BB962C8B-B14F-4D97-AF65-F5344CB8AC3E}">
        <p14:creationId xmlns:p14="http://schemas.microsoft.com/office/powerpoint/2010/main" val="176721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g196ca812e12_0_333"/>
          <p:cNvSpPr txBox="1">
            <a:spLocks noGrp="1"/>
          </p:cNvSpPr>
          <p:nvPr>
            <p:ph type="title"/>
          </p:nvPr>
        </p:nvSpPr>
        <p:spPr>
          <a:xfrm>
            <a:off x="723900" y="540000"/>
            <a:ext cx="7700100" cy="50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g196ca812e12_0_333"/>
          <p:cNvSpPr txBox="1">
            <a:spLocks noGrp="1"/>
          </p:cNvSpPr>
          <p:nvPr>
            <p:ph type="subTitle" idx="1"/>
          </p:nvPr>
        </p:nvSpPr>
        <p:spPr>
          <a:xfrm>
            <a:off x="723900" y="1557625"/>
            <a:ext cx="3436800" cy="241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Arial"/>
              <a:buAutoNum type="arabicPeriod"/>
              <a:defRPr sz="1400"/>
            </a:lvl1pPr>
            <a:lvl2pPr lvl="1" algn="l">
              <a:lnSpc>
                <a:spcPct val="100000"/>
              </a:lnSpc>
              <a:spcBef>
                <a:spcPts val="1600"/>
              </a:spcBef>
              <a:spcAft>
                <a:spcPts val="0"/>
              </a:spcAft>
              <a:buClr>
                <a:schemeClr val="dk1"/>
              </a:buClr>
              <a:buSzPts val="1400"/>
              <a:buFont typeface="Arial"/>
              <a:buAutoNum type="alphaLcPeriod"/>
              <a:defRPr/>
            </a:lvl2pPr>
            <a:lvl3pPr lvl="2" algn="l">
              <a:lnSpc>
                <a:spcPct val="100000"/>
              </a:lnSpc>
              <a:spcBef>
                <a:spcPts val="1600"/>
              </a:spcBef>
              <a:spcAft>
                <a:spcPts val="0"/>
              </a:spcAft>
              <a:buClr>
                <a:schemeClr val="dk1"/>
              </a:buClr>
              <a:buSzPts val="1400"/>
              <a:buFont typeface="Arial"/>
              <a:buAutoNum type="romanLcPeriod"/>
              <a:defRPr/>
            </a:lvl3pPr>
            <a:lvl4pPr lvl="3" algn="l">
              <a:lnSpc>
                <a:spcPct val="100000"/>
              </a:lnSpc>
              <a:spcBef>
                <a:spcPts val="1600"/>
              </a:spcBef>
              <a:spcAft>
                <a:spcPts val="0"/>
              </a:spcAft>
              <a:buClr>
                <a:schemeClr val="dk1"/>
              </a:buClr>
              <a:buSzPts val="1400"/>
              <a:buFont typeface="Arial"/>
              <a:buAutoNum type="arabicPeriod"/>
              <a:defRPr/>
            </a:lvl4pPr>
            <a:lvl5pPr lvl="4" algn="l">
              <a:lnSpc>
                <a:spcPct val="100000"/>
              </a:lnSpc>
              <a:spcBef>
                <a:spcPts val="1600"/>
              </a:spcBef>
              <a:spcAft>
                <a:spcPts val="0"/>
              </a:spcAft>
              <a:buClr>
                <a:schemeClr val="dk1"/>
              </a:buClr>
              <a:buSzPts val="1400"/>
              <a:buFont typeface="Arial"/>
              <a:buAutoNum type="alphaLcPeriod"/>
              <a:defRPr/>
            </a:lvl5pPr>
            <a:lvl6pPr lvl="5" algn="l">
              <a:lnSpc>
                <a:spcPct val="100000"/>
              </a:lnSpc>
              <a:spcBef>
                <a:spcPts val="1600"/>
              </a:spcBef>
              <a:spcAft>
                <a:spcPts val="0"/>
              </a:spcAft>
              <a:buClr>
                <a:schemeClr val="dk1"/>
              </a:buClr>
              <a:buSzPts val="1400"/>
              <a:buFont typeface="Arial"/>
              <a:buAutoNum type="romanLcPeriod"/>
              <a:defRPr/>
            </a:lvl6pPr>
            <a:lvl7pPr lvl="6" algn="l">
              <a:lnSpc>
                <a:spcPct val="100000"/>
              </a:lnSpc>
              <a:spcBef>
                <a:spcPts val="1600"/>
              </a:spcBef>
              <a:spcAft>
                <a:spcPts val="0"/>
              </a:spcAft>
              <a:buClr>
                <a:schemeClr val="dk1"/>
              </a:buClr>
              <a:buSzPts val="1400"/>
              <a:buFont typeface="Arial"/>
              <a:buAutoNum type="arabicPeriod"/>
              <a:defRPr/>
            </a:lvl7pPr>
            <a:lvl8pPr lvl="7" algn="l">
              <a:lnSpc>
                <a:spcPct val="100000"/>
              </a:lnSpc>
              <a:spcBef>
                <a:spcPts val="1600"/>
              </a:spcBef>
              <a:spcAft>
                <a:spcPts val="0"/>
              </a:spcAft>
              <a:buClr>
                <a:schemeClr val="dk1"/>
              </a:buClr>
              <a:buSzPts val="1400"/>
              <a:buFont typeface="Arial"/>
              <a:buAutoNum type="alphaLcPeriod"/>
              <a:defRPr/>
            </a:lvl8pPr>
            <a:lvl9pPr lvl="8" algn="l">
              <a:lnSpc>
                <a:spcPct val="100000"/>
              </a:lnSpc>
              <a:spcBef>
                <a:spcPts val="1600"/>
              </a:spcBef>
              <a:spcAft>
                <a:spcPts val="1600"/>
              </a:spcAft>
              <a:buClr>
                <a:schemeClr val="dk1"/>
              </a:buClr>
              <a:buSzPts val="1400"/>
              <a:buFont typeface="Arial"/>
              <a:buAutoNum type="romanLcPeriod"/>
              <a:defRPr/>
            </a:lvl9pPr>
          </a:lstStyle>
          <a:p>
            <a:endParaRPr/>
          </a:p>
        </p:txBody>
      </p:sp>
      <p:sp>
        <p:nvSpPr>
          <p:cNvPr id="25" name="Google Shape;25;g196ca812e12_0_333"/>
          <p:cNvSpPr/>
          <p:nvPr/>
        </p:nvSpPr>
        <p:spPr>
          <a:xfrm flipH="1">
            <a:off x="-2069874" y="3170500"/>
            <a:ext cx="6049519" cy="3234165"/>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g196ca812e12_0_333"/>
          <p:cNvSpPr/>
          <p:nvPr/>
        </p:nvSpPr>
        <p:spPr>
          <a:xfrm flipH="1">
            <a:off x="-1657202" y="3863466"/>
            <a:ext cx="4874649" cy="350263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g196ca812e12_0_342"/>
          <p:cNvSpPr txBox="1">
            <a:spLocks noGrp="1"/>
          </p:cNvSpPr>
          <p:nvPr>
            <p:ph type="title"/>
          </p:nvPr>
        </p:nvSpPr>
        <p:spPr>
          <a:xfrm>
            <a:off x="723900" y="540000"/>
            <a:ext cx="7700100" cy="50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g196ca812e12_0_342"/>
          <p:cNvSpPr/>
          <p:nvPr/>
        </p:nvSpPr>
        <p:spPr>
          <a:xfrm rot="10800000" flipH="1">
            <a:off x="4542425" y="-381013"/>
            <a:ext cx="7021108"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g196ca812e12_0_342"/>
          <p:cNvSpPr/>
          <p:nvPr/>
        </p:nvSpPr>
        <p:spPr>
          <a:xfrm rot="10800000" flipH="1">
            <a:off x="5468505" y="-1455425"/>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g196ca812e12_0_342"/>
          <p:cNvSpPr txBox="1">
            <a:spLocks noGrp="1"/>
          </p:cNvSpPr>
          <p:nvPr>
            <p:ph type="subTitle" idx="1"/>
          </p:nvPr>
        </p:nvSpPr>
        <p:spPr>
          <a:xfrm>
            <a:off x="5244000" y="3556275"/>
            <a:ext cx="3180000" cy="1044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196ca812e12_0_347"/>
          <p:cNvSpPr txBox="1">
            <a:spLocks noGrp="1"/>
          </p:cNvSpPr>
          <p:nvPr>
            <p:ph type="ctrTitle"/>
          </p:nvPr>
        </p:nvSpPr>
        <p:spPr>
          <a:xfrm>
            <a:off x="5533650" y="2986150"/>
            <a:ext cx="2886300" cy="1614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5200"/>
              <a:buNone/>
              <a:defRPr b="1">
                <a:solidFill>
                  <a:schemeClr val="accent2"/>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4" name="Google Shape;34;g196ca812e12_0_347"/>
          <p:cNvSpPr/>
          <p:nvPr/>
        </p:nvSpPr>
        <p:spPr>
          <a:xfrm rot="10800000">
            <a:off x="12" y="-1"/>
            <a:ext cx="4398887" cy="1740551"/>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g196ca812e12_0_347"/>
          <p:cNvSpPr/>
          <p:nvPr/>
        </p:nvSpPr>
        <p:spPr>
          <a:xfrm>
            <a:off x="5466150" y="75"/>
            <a:ext cx="6493965" cy="514347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g196ca812e12_0_351"/>
          <p:cNvSpPr txBox="1">
            <a:spLocks noGrp="1"/>
          </p:cNvSpPr>
          <p:nvPr>
            <p:ph type="title" hasCustomPrompt="1"/>
          </p:nvPr>
        </p:nvSpPr>
        <p:spPr>
          <a:xfrm>
            <a:off x="723900" y="1668775"/>
            <a:ext cx="7696200" cy="1227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6"/>
              </a:buClr>
              <a:buSzPts val="4800"/>
              <a:buNone/>
              <a:defRPr sz="9000">
                <a:solidFill>
                  <a:schemeClr val="accent6"/>
                </a:solidFill>
              </a:defRPr>
            </a:lvl1pPr>
            <a:lvl2pPr lvl="1" algn="ctr">
              <a:lnSpc>
                <a:spcPct val="100000"/>
              </a:lnSpc>
              <a:spcBef>
                <a:spcPts val="0"/>
              </a:spcBef>
              <a:spcAft>
                <a:spcPts val="0"/>
              </a:spcAft>
              <a:buClr>
                <a:schemeClr val="accent6"/>
              </a:buClr>
              <a:buSzPts val="12000"/>
              <a:buNone/>
              <a:defRPr sz="12000">
                <a:solidFill>
                  <a:schemeClr val="accent6"/>
                </a:solidFill>
              </a:defRPr>
            </a:lvl2pPr>
            <a:lvl3pPr lvl="2" algn="ctr">
              <a:lnSpc>
                <a:spcPct val="100000"/>
              </a:lnSpc>
              <a:spcBef>
                <a:spcPts val="0"/>
              </a:spcBef>
              <a:spcAft>
                <a:spcPts val="0"/>
              </a:spcAft>
              <a:buClr>
                <a:schemeClr val="accent6"/>
              </a:buClr>
              <a:buSzPts val="12000"/>
              <a:buNone/>
              <a:defRPr sz="12000">
                <a:solidFill>
                  <a:schemeClr val="accent6"/>
                </a:solidFill>
              </a:defRPr>
            </a:lvl3pPr>
            <a:lvl4pPr lvl="3" algn="ctr">
              <a:lnSpc>
                <a:spcPct val="100000"/>
              </a:lnSpc>
              <a:spcBef>
                <a:spcPts val="0"/>
              </a:spcBef>
              <a:spcAft>
                <a:spcPts val="0"/>
              </a:spcAft>
              <a:buClr>
                <a:schemeClr val="accent6"/>
              </a:buClr>
              <a:buSzPts val="12000"/>
              <a:buNone/>
              <a:defRPr sz="12000">
                <a:solidFill>
                  <a:schemeClr val="accent6"/>
                </a:solidFill>
              </a:defRPr>
            </a:lvl4pPr>
            <a:lvl5pPr lvl="4" algn="ctr">
              <a:lnSpc>
                <a:spcPct val="100000"/>
              </a:lnSpc>
              <a:spcBef>
                <a:spcPts val="0"/>
              </a:spcBef>
              <a:spcAft>
                <a:spcPts val="0"/>
              </a:spcAft>
              <a:buClr>
                <a:schemeClr val="accent6"/>
              </a:buClr>
              <a:buSzPts val="12000"/>
              <a:buNone/>
              <a:defRPr sz="12000">
                <a:solidFill>
                  <a:schemeClr val="accent6"/>
                </a:solidFill>
              </a:defRPr>
            </a:lvl5pPr>
            <a:lvl6pPr lvl="5" algn="ctr">
              <a:lnSpc>
                <a:spcPct val="100000"/>
              </a:lnSpc>
              <a:spcBef>
                <a:spcPts val="0"/>
              </a:spcBef>
              <a:spcAft>
                <a:spcPts val="0"/>
              </a:spcAft>
              <a:buClr>
                <a:schemeClr val="accent6"/>
              </a:buClr>
              <a:buSzPts val="12000"/>
              <a:buNone/>
              <a:defRPr sz="12000">
                <a:solidFill>
                  <a:schemeClr val="accent6"/>
                </a:solidFill>
              </a:defRPr>
            </a:lvl6pPr>
            <a:lvl7pPr lvl="6" algn="ctr">
              <a:lnSpc>
                <a:spcPct val="100000"/>
              </a:lnSpc>
              <a:spcBef>
                <a:spcPts val="0"/>
              </a:spcBef>
              <a:spcAft>
                <a:spcPts val="0"/>
              </a:spcAft>
              <a:buClr>
                <a:schemeClr val="accent6"/>
              </a:buClr>
              <a:buSzPts val="12000"/>
              <a:buNone/>
              <a:defRPr sz="12000">
                <a:solidFill>
                  <a:schemeClr val="accent6"/>
                </a:solidFill>
              </a:defRPr>
            </a:lvl7pPr>
            <a:lvl8pPr lvl="7" algn="ctr">
              <a:lnSpc>
                <a:spcPct val="100000"/>
              </a:lnSpc>
              <a:spcBef>
                <a:spcPts val="0"/>
              </a:spcBef>
              <a:spcAft>
                <a:spcPts val="0"/>
              </a:spcAft>
              <a:buClr>
                <a:schemeClr val="accent6"/>
              </a:buClr>
              <a:buSzPts val="12000"/>
              <a:buNone/>
              <a:defRPr sz="12000">
                <a:solidFill>
                  <a:schemeClr val="accent6"/>
                </a:solidFill>
              </a:defRPr>
            </a:lvl8pPr>
            <a:lvl9pPr lvl="8" algn="ctr">
              <a:lnSpc>
                <a:spcPct val="100000"/>
              </a:lnSpc>
              <a:spcBef>
                <a:spcPts val="0"/>
              </a:spcBef>
              <a:spcAft>
                <a:spcPts val="0"/>
              </a:spcAft>
              <a:buClr>
                <a:schemeClr val="accent6"/>
              </a:buClr>
              <a:buSzPts val="12000"/>
              <a:buNone/>
              <a:defRPr sz="12000">
                <a:solidFill>
                  <a:schemeClr val="accent6"/>
                </a:solidFill>
              </a:defRPr>
            </a:lvl9pPr>
          </a:lstStyle>
          <a:p>
            <a:r>
              <a:t>xx%</a:t>
            </a:r>
          </a:p>
        </p:txBody>
      </p:sp>
      <p:sp>
        <p:nvSpPr>
          <p:cNvPr id="38" name="Google Shape;38;g196ca812e12_0_351"/>
          <p:cNvSpPr txBox="1">
            <a:spLocks noGrp="1"/>
          </p:cNvSpPr>
          <p:nvPr>
            <p:ph type="title" idx="2"/>
          </p:nvPr>
        </p:nvSpPr>
        <p:spPr>
          <a:xfrm>
            <a:off x="2393738" y="2896531"/>
            <a:ext cx="4467300" cy="516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b="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
        <p:nvSpPr>
          <p:cNvPr id="39" name="Google Shape;39;g196ca812e12_0_351"/>
          <p:cNvSpPr/>
          <p:nvPr/>
        </p:nvSpPr>
        <p:spPr>
          <a:xfrm rot="10800000" flipH="1">
            <a:off x="576248" y="-537393"/>
            <a:ext cx="9625835" cy="1743593"/>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g196ca812e12_0_351"/>
          <p:cNvSpPr/>
          <p:nvPr/>
        </p:nvSpPr>
        <p:spPr>
          <a:xfrm flipH="1">
            <a:off x="-1205727" y="3876007"/>
            <a:ext cx="9625835" cy="1743593"/>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8">
    <p:spTree>
      <p:nvGrpSpPr>
        <p:cNvPr id="1" name="Shape 42"/>
        <p:cNvGrpSpPr/>
        <p:nvPr/>
      </p:nvGrpSpPr>
      <p:grpSpPr>
        <a:xfrm>
          <a:off x="0" y="0"/>
          <a:ext cx="0" cy="0"/>
          <a:chOff x="0" y="0"/>
          <a:chExt cx="0" cy="0"/>
        </a:xfrm>
      </p:grpSpPr>
      <p:sp>
        <p:nvSpPr>
          <p:cNvPr id="43" name="Google Shape;43;g196ca812e12_0_357"/>
          <p:cNvSpPr txBox="1">
            <a:spLocks noGrp="1"/>
          </p:cNvSpPr>
          <p:nvPr>
            <p:ph type="title"/>
          </p:nvPr>
        </p:nvSpPr>
        <p:spPr>
          <a:xfrm>
            <a:off x="814575" y="1502959"/>
            <a:ext cx="923700" cy="841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accent1"/>
              </a:buClr>
              <a:buSzPts val="4800"/>
              <a:buNone/>
              <a:defRPr sz="4000">
                <a:solidFill>
                  <a:schemeClr val="accent6"/>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44" name="Google Shape;44;g196ca812e12_0_357"/>
          <p:cNvSpPr txBox="1">
            <a:spLocks noGrp="1"/>
          </p:cNvSpPr>
          <p:nvPr>
            <p:ph type="subTitle" idx="1"/>
          </p:nvPr>
        </p:nvSpPr>
        <p:spPr>
          <a:xfrm>
            <a:off x="1985925" y="1437209"/>
            <a:ext cx="25242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45" name="Google Shape;45;g196ca812e12_0_357"/>
          <p:cNvSpPr txBox="1">
            <a:spLocks noGrp="1"/>
          </p:cNvSpPr>
          <p:nvPr>
            <p:ph type="subTitle" idx="2"/>
          </p:nvPr>
        </p:nvSpPr>
        <p:spPr>
          <a:xfrm>
            <a:off x="1985925" y="1732484"/>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46" name="Google Shape;46;g196ca812e12_0_357"/>
          <p:cNvSpPr txBox="1">
            <a:spLocks noGrp="1"/>
          </p:cNvSpPr>
          <p:nvPr>
            <p:ph type="title" idx="3"/>
          </p:nvPr>
        </p:nvSpPr>
        <p:spPr>
          <a:xfrm>
            <a:off x="814575" y="2865034"/>
            <a:ext cx="923700" cy="841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accent1"/>
              </a:buClr>
              <a:buSzPts val="4800"/>
              <a:buNone/>
              <a:defRPr sz="4000">
                <a:solidFill>
                  <a:schemeClr val="accent6"/>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47" name="Google Shape;47;g196ca812e12_0_357"/>
          <p:cNvSpPr txBox="1">
            <a:spLocks noGrp="1"/>
          </p:cNvSpPr>
          <p:nvPr>
            <p:ph type="subTitle" idx="4"/>
          </p:nvPr>
        </p:nvSpPr>
        <p:spPr>
          <a:xfrm>
            <a:off x="1985925" y="2799284"/>
            <a:ext cx="25242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48" name="Google Shape;48;g196ca812e12_0_357"/>
          <p:cNvSpPr txBox="1">
            <a:spLocks noGrp="1"/>
          </p:cNvSpPr>
          <p:nvPr>
            <p:ph type="subTitle" idx="5"/>
          </p:nvPr>
        </p:nvSpPr>
        <p:spPr>
          <a:xfrm>
            <a:off x="1985925" y="3094559"/>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49" name="Google Shape;49;g196ca812e12_0_357"/>
          <p:cNvSpPr txBox="1">
            <a:spLocks noGrp="1"/>
          </p:cNvSpPr>
          <p:nvPr>
            <p:ph type="title" idx="6"/>
          </p:nvPr>
        </p:nvSpPr>
        <p:spPr>
          <a:xfrm>
            <a:off x="4633875" y="1502959"/>
            <a:ext cx="923700" cy="841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accent1"/>
              </a:buClr>
              <a:buSzPts val="4800"/>
              <a:buNone/>
              <a:defRPr sz="4000">
                <a:solidFill>
                  <a:schemeClr val="accent6"/>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50" name="Google Shape;50;g196ca812e12_0_357"/>
          <p:cNvSpPr txBox="1">
            <a:spLocks noGrp="1"/>
          </p:cNvSpPr>
          <p:nvPr>
            <p:ph type="subTitle" idx="7"/>
          </p:nvPr>
        </p:nvSpPr>
        <p:spPr>
          <a:xfrm>
            <a:off x="5805225" y="1437209"/>
            <a:ext cx="25242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51" name="Google Shape;51;g196ca812e12_0_357"/>
          <p:cNvSpPr txBox="1">
            <a:spLocks noGrp="1"/>
          </p:cNvSpPr>
          <p:nvPr>
            <p:ph type="subTitle" idx="8"/>
          </p:nvPr>
        </p:nvSpPr>
        <p:spPr>
          <a:xfrm>
            <a:off x="5805225" y="1732484"/>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52" name="Google Shape;52;g196ca812e12_0_357"/>
          <p:cNvSpPr txBox="1">
            <a:spLocks noGrp="1"/>
          </p:cNvSpPr>
          <p:nvPr>
            <p:ph type="title" idx="9"/>
          </p:nvPr>
        </p:nvSpPr>
        <p:spPr>
          <a:xfrm>
            <a:off x="4633875" y="2865034"/>
            <a:ext cx="923700" cy="841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accent1"/>
              </a:buClr>
              <a:buSzPts val="4800"/>
              <a:buNone/>
              <a:defRPr sz="4000">
                <a:solidFill>
                  <a:schemeClr val="accent6"/>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53" name="Google Shape;53;g196ca812e12_0_357"/>
          <p:cNvSpPr txBox="1">
            <a:spLocks noGrp="1"/>
          </p:cNvSpPr>
          <p:nvPr>
            <p:ph type="subTitle" idx="13"/>
          </p:nvPr>
        </p:nvSpPr>
        <p:spPr>
          <a:xfrm>
            <a:off x="5805225" y="2799284"/>
            <a:ext cx="2524200" cy="33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lvl1pPr>
            <a:lvl2pPr lvl="1" algn="l">
              <a:lnSpc>
                <a:spcPct val="100000"/>
              </a:lnSpc>
              <a:spcBef>
                <a:spcPts val="1600"/>
              </a:spcBef>
              <a:spcAft>
                <a:spcPts val="0"/>
              </a:spcAft>
              <a:buSzPts val="1400"/>
              <a:buNone/>
              <a:defRPr b="1"/>
            </a:lvl2pPr>
            <a:lvl3pPr lvl="2" algn="l">
              <a:lnSpc>
                <a:spcPct val="100000"/>
              </a:lnSpc>
              <a:spcBef>
                <a:spcPts val="1600"/>
              </a:spcBef>
              <a:spcAft>
                <a:spcPts val="0"/>
              </a:spcAft>
              <a:buSzPts val="1400"/>
              <a:buNone/>
              <a:defRPr b="1"/>
            </a:lvl3pPr>
            <a:lvl4pPr lvl="3" algn="l">
              <a:lnSpc>
                <a:spcPct val="100000"/>
              </a:lnSpc>
              <a:spcBef>
                <a:spcPts val="1600"/>
              </a:spcBef>
              <a:spcAft>
                <a:spcPts val="0"/>
              </a:spcAft>
              <a:buSzPts val="1400"/>
              <a:buNone/>
              <a:defRPr b="1"/>
            </a:lvl4pPr>
            <a:lvl5pPr lvl="4" algn="l">
              <a:lnSpc>
                <a:spcPct val="100000"/>
              </a:lnSpc>
              <a:spcBef>
                <a:spcPts val="1600"/>
              </a:spcBef>
              <a:spcAft>
                <a:spcPts val="0"/>
              </a:spcAft>
              <a:buSzPts val="1400"/>
              <a:buNone/>
              <a:defRPr b="1"/>
            </a:lvl5pPr>
            <a:lvl6pPr lvl="5" algn="l">
              <a:lnSpc>
                <a:spcPct val="100000"/>
              </a:lnSpc>
              <a:spcBef>
                <a:spcPts val="1600"/>
              </a:spcBef>
              <a:spcAft>
                <a:spcPts val="0"/>
              </a:spcAft>
              <a:buSzPts val="1400"/>
              <a:buNone/>
              <a:defRPr b="1"/>
            </a:lvl6pPr>
            <a:lvl7pPr lvl="6" algn="l">
              <a:lnSpc>
                <a:spcPct val="100000"/>
              </a:lnSpc>
              <a:spcBef>
                <a:spcPts val="1600"/>
              </a:spcBef>
              <a:spcAft>
                <a:spcPts val="0"/>
              </a:spcAft>
              <a:buSzPts val="1400"/>
              <a:buNone/>
              <a:defRPr b="1"/>
            </a:lvl7pPr>
            <a:lvl8pPr lvl="7" algn="l">
              <a:lnSpc>
                <a:spcPct val="100000"/>
              </a:lnSpc>
              <a:spcBef>
                <a:spcPts val="1600"/>
              </a:spcBef>
              <a:spcAft>
                <a:spcPts val="0"/>
              </a:spcAft>
              <a:buSzPts val="1400"/>
              <a:buNone/>
              <a:defRPr b="1"/>
            </a:lvl8pPr>
            <a:lvl9pPr lvl="8" algn="l">
              <a:lnSpc>
                <a:spcPct val="100000"/>
              </a:lnSpc>
              <a:spcBef>
                <a:spcPts val="1600"/>
              </a:spcBef>
              <a:spcAft>
                <a:spcPts val="1600"/>
              </a:spcAft>
              <a:buSzPts val="1400"/>
              <a:buNone/>
              <a:defRPr b="1"/>
            </a:lvl9pPr>
          </a:lstStyle>
          <a:p>
            <a:endParaRPr/>
          </a:p>
        </p:txBody>
      </p:sp>
      <p:sp>
        <p:nvSpPr>
          <p:cNvPr id="54" name="Google Shape;54;g196ca812e12_0_357"/>
          <p:cNvSpPr txBox="1">
            <a:spLocks noGrp="1"/>
          </p:cNvSpPr>
          <p:nvPr>
            <p:ph type="subTitle" idx="14"/>
          </p:nvPr>
        </p:nvSpPr>
        <p:spPr>
          <a:xfrm>
            <a:off x="5805225" y="3094559"/>
            <a:ext cx="2285700" cy="61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400"/>
            </a:lvl1pPr>
            <a:lvl2pPr lvl="1" algn="l">
              <a:lnSpc>
                <a:spcPct val="100000"/>
              </a:lnSpc>
              <a:spcBef>
                <a:spcPts val="1600"/>
              </a:spcBef>
              <a:spcAft>
                <a:spcPts val="0"/>
              </a:spcAft>
              <a:buSzPts val="1400"/>
              <a:buNone/>
              <a:defRPr sz="1400"/>
            </a:lvl2pPr>
            <a:lvl3pPr lvl="2" algn="l">
              <a:lnSpc>
                <a:spcPct val="100000"/>
              </a:lnSpc>
              <a:spcBef>
                <a:spcPts val="1600"/>
              </a:spcBef>
              <a:spcAft>
                <a:spcPts val="0"/>
              </a:spcAft>
              <a:buSzPts val="1400"/>
              <a:buNone/>
              <a:defRPr sz="1400"/>
            </a:lvl3pPr>
            <a:lvl4pPr lvl="3" algn="l">
              <a:lnSpc>
                <a:spcPct val="100000"/>
              </a:lnSpc>
              <a:spcBef>
                <a:spcPts val="1600"/>
              </a:spcBef>
              <a:spcAft>
                <a:spcPts val="0"/>
              </a:spcAft>
              <a:buSzPts val="1400"/>
              <a:buNone/>
              <a:defRPr sz="1400"/>
            </a:lvl4pPr>
            <a:lvl5pPr lvl="4" algn="l">
              <a:lnSpc>
                <a:spcPct val="100000"/>
              </a:lnSpc>
              <a:spcBef>
                <a:spcPts val="1600"/>
              </a:spcBef>
              <a:spcAft>
                <a:spcPts val="0"/>
              </a:spcAft>
              <a:buSzPts val="1400"/>
              <a:buNone/>
              <a:defRPr sz="1400"/>
            </a:lvl5pPr>
            <a:lvl6pPr lvl="5" algn="l">
              <a:lnSpc>
                <a:spcPct val="100000"/>
              </a:lnSpc>
              <a:spcBef>
                <a:spcPts val="1600"/>
              </a:spcBef>
              <a:spcAft>
                <a:spcPts val="0"/>
              </a:spcAft>
              <a:buSzPts val="1400"/>
              <a:buNone/>
              <a:defRPr sz="1400"/>
            </a:lvl6pPr>
            <a:lvl7pPr lvl="6" algn="l">
              <a:lnSpc>
                <a:spcPct val="100000"/>
              </a:lnSpc>
              <a:spcBef>
                <a:spcPts val="1600"/>
              </a:spcBef>
              <a:spcAft>
                <a:spcPts val="0"/>
              </a:spcAft>
              <a:buSzPts val="1400"/>
              <a:buNone/>
              <a:defRPr sz="1400"/>
            </a:lvl7pPr>
            <a:lvl8pPr lvl="7" algn="l">
              <a:lnSpc>
                <a:spcPct val="100000"/>
              </a:lnSpc>
              <a:spcBef>
                <a:spcPts val="1600"/>
              </a:spcBef>
              <a:spcAft>
                <a:spcPts val="0"/>
              </a:spcAft>
              <a:buSzPts val="1400"/>
              <a:buNone/>
              <a:defRPr sz="1400"/>
            </a:lvl8pPr>
            <a:lvl9pPr lvl="8" algn="l">
              <a:lnSpc>
                <a:spcPct val="100000"/>
              </a:lnSpc>
              <a:spcBef>
                <a:spcPts val="1600"/>
              </a:spcBef>
              <a:spcAft>
                <a:spcPts val="1600"/>
              </a:spcAft>
              <a:buSzPts val="1400"/>
              <a:buNone/>
              <a:defRPr sz="1400"/>
            </a:lvl9pPr>
          </a:lstStyle>
          <a:p>
            <a:endParaRPr/>
          </a:p>
        </p:txBody>
      </p:sp>
      <p:sp>
        <p:nvSpPr>
          <p:cNvPr id="55" name="Google Shape;55;g196ca812e12_0_357"/>
          <p:cNvSpPr txBox="1">
            <a:spLocks noGrp="1"/>
          </p:cNvSpPr>
          <p:nvPr>
            <p:ph type="title" idx="15"/>
          </p:nvPr>
        </p:nvSpPr>
        <p:spPr>
          <a:xfrm>
            <a:off x="723900" y="540000"/>
            <a:ext cx="7700100" cy="50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g196ca812e12_0_357"/>
          <p:cNvSpPr/>
          <p:nvPr/>
        </p:nvSpPr>
        <p:spPr>
          <a:xfrm>
            <a:off x="-38800" y="3951913"/>
            <a:ext cx="9454943"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g196ca812e12_0_357"/>
          <p:cNvSpPr/>
          <p:nvPr/>
        </p:nvSpPr>
        <p:spPr>
          <a:xfrm>
            <a:off x="7900" y="3972093"/>
            <a:ext cx="9454905" cy="171254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BLANK_2">
    <p:spTree>
      <p:nvGrpSpPr>
        <p:cNvPr id="1" name="Shape 58"/>
        <p:cNvGrpSpPr/>
        <p:nvPr/>
      </p:nvGrpSpPr>
      <p:grpSpPr>
        <a:xfrm>
          <a:off x="0" y="0"/>
          <a:ext cx="0" cy="0"/>
          <a:chOff x="0" y="0"/>
          <a:chExt cx="0" cy="0"/>
        </a:xfrm>
      </p:grpSpPr>
      <p:sp>
        <p:nvSpPr>
          <p:cNvPr id="59" name="Google Shape;59;g196ca812e12_0_373"/>
          <p:cNvSpPr txBox="1">
            <a:spLocks noGrp="1"/>
          </p:cNvSpPr>
          <p:nvPr>
            <p:ph type="title"/>
          </p:nvPr>
        </p:nvSpPr>
        <p:spPr>
          <a:xfrm>
            <a:off x="3652750" y="542925"/>
            <a:ext cx="4767300" cy="1071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a:solidFill>
                  <a:schemeClr val="accent2"/>
                </a:solidFill>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a:endParaRPr/>
          </a:p>
        </p:txBody>
      </p:sp>
      <p:sp>
        <p:nvSpPr>
          <p:cNvPr id="60" name="Google Shape;60;g196ca812e12_0_373"/>
          <p:cNvSpPr txBox="1">
            <a:spLocks noGrp="1"/>
          </p:cNvSpPr>
          <p:nvPr>
            <p:ph type="subTitle" idx="1"/>
          </p:nvPr>
        </p:nvSpPr>
        <p:spPr>
          <a:xfrm>
            <a:off x="5786100" y="1614225"/>
            <a:ext cx="2634000" cy="933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61" name="Google Shape;61;g196ca812e12_0_373"/>
          <p:cNvSpPr/>
          <p:nvPr/>
        </p:nvSpPr>
        <p:spPr>
          <a:xfrm rot="10800000">
            <a:off x="-1895866" y="-1455425"/>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96ca812e12_0_373"/>
          <p:cNvSpPr/>
          <p:nvPr/>
        </p:nvSpPr>
        <p:spPr>
          <a:xfrm>
            <a:off x="5678055" y="2705099"/>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g196ca812e12_0_373"/>
          <p:cNvSpPr/>
          <p:nvPr/>
        </p:nvSpPr>
        <p:spPr>
          <a:xfrm>
            <a:off x="5857950" y="3231385"/>
            <a:ext cx="7021108"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g196ca812e12_0_373"/>
          <p:cNvSpPr/>
          <p:nvPr/>
        </p:nvSpPr>
        <p:spPr>
          <a:xfrm rot="10800000">
            <a:off x="-3439245" y="-1689151"/>
            <a:ext cx="7021108"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BLANK_2_1">
    <p:spTree>
      <p:nvGrpSpPr>
        <p:cNvPr id="1" name="Shape 65"/>
        <p:cNvGrpSpPr/>
        <p:nvPr/>
      </p:nvGrpSpPr>
      <p:grpSpPr>
        <a:xfrm>
          <a:off x="0" y="0"/>
          <a:ext cx="0" cy="0"/>
          <a:chOff x="0" y="0"/>
          <a:chExt cx="0" cy="0"/>
        </a:xfrm>
      </p:grpSpPr>
      <p:sp>
        <p:nvSpPr>
          <p:cNvPr id="66" name="Google Shape;66;g196ca812e12_0_380"/>
          <p:cNvSpPr txBox="1">
            <a:spLocks noGrp="1"/>
          </p:cNvSpPr>
          <p:nvPr>
            <p:ph type="title"/>
          </p:nvPr>
        </p:nvSpPr>
        <p:spPr>
          <a:xfrm>
            <a:off x="1274800" y="1664875"/>
            <a:ext cx="2634000" cy="5355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a:endParaRPr/>
          </a:p>
        </p:txBody>
      </p:sp>
      <p:sp>
        <p:nvSpPr>
          <p:cNvPr id="67" name="Google Shape;67;g196ca812e12_0_380"/>
          <p:cNvSpPr txBox="1">
            <a:spLocks noGrp="1"/>
          </p:cNvSpPr>
          <p:nvPr>
            <p:ph type="subTitle" idx="1"/>
          </p:nvPr>
        </p:nvSpPr>
        <p:spPr>
          <a:xfrm>
            <a:off x="1274800" y="2200525"/>
            <a:ext cx="2634000" cy="933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solidFill>
                  <a:srgbClr val="212121"/>
                </a:solidFill>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68" name="Google Shape;68;g196ca812e12_0_380"/>
          <p:cNvSpPr/>
          <p:nvPr/>
        </p:nvSpPr>
        <p:spPr>
          <a:xfrm rot="10800000">
            <a:off x="-2176866" y="-1986150"/>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g196ca812e12_0_380"/>
          <p:cNvSpPr/>
          <p:nvPr/>
        </p:nvSpPr>
        <p:spPr>
          <a:xfrm rot="10800000">
            <a:off x="-3720245" y="-2219876"/>
            <a:ext cx="7021108"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g196ca812e12_0_380"/>
          <p:cNvSpPr/>
          <p:nvPr/>
        </p:nvSpPr>
        <p:spPr>
          <a:xfrm>
            <a:off x="-38800" y="3597673"/>
            <a:ext cx="9454943" cy="2062678"/>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g196ca812e12_0_380"/>
          <p:cNvSpPr/>
          <p:nvPr/>
        </p:nvSpPr>
        <p:spPr>
          <a:xfrm>
            <a:off x="7900" y="3621979"/>
            <a:ext cx="9454905" cy="2062649"/>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196ca812e12_0_301"/>
          <p:cNvSpPr txBox="1">
            <a:spLocks noGrp="1"/>
          </p:cNvSpPr>
          <p:nvPr>
            <p:ph type="title"/>
          </p:nvPr>
        </p:nvSpPr>
        <p:spPr>
          <a:xfrm>
            <a:off x="723900" y="542925"/>
            <a:ext cx="7696200" cy="56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None/>
              <a:defRPr sz="2800" b="1" i="0" u="none" strike="noStrike" cap="none">
                <a:solidFill>
                  <a:schemeClr val="dk1"/>
                </a:solidFill>
              </a:defRPr>
            </a:lvl1pPr>
            <a:lvl2pPr marR="0" lvl="1" algn="l" rtl="0">
              <a:lnSpc>
                <a:spcPct val="100000"/>
              </a:lnSpc>
              <a:spcBef>
                <a:spcPts val="0"/>
              </a:spcBef>
              <a:spcAft>
                <a:spcPts val="0"/>
              </a:spcAft>
              <a:buClr>
                <a:schemeClr val="dk1"/>
              </a:buClr>
              <a:buSzPts val="2800"/>
              <a:buNone/>
              <a:defRPr sz="2800" i="0" u="none" strike="noStrike" cap="none">
                <a:solidFill>
                  <a:schemeClr val="dk1"/>
                </a:solidFill>
              </a:defRPr>
            </a:lvl2pPr>
            <a:lvl3pPr marR="0" lvl="2" algn="l" rtl="0">
              <a:lnSpc>
                <a:spcPct val="100000"/>
              </a:lnSpc>
              <a:spcBef>
                <a:spcPts val="0"/>
              </a:spcBef>
              <a:spcAft>
                <a:spcPts val="0"/>
              </a:spcAft>
              <a:buClr>
                <a:schemeClr val="dk1"/>
              </a:buClr>
              <a:buSzPts val="2800"/>
              <a:buNone/>
              <a:defRPr sz="2800" i="0" u="none" strike="noStrike" cap="none">
                <a:solidFill>
                  <a:schemeClr val="dk1"/>
                </a:solidFill>
              </a:defRPr>
            </a:lvl3pPr>
            <a:lvl4pPr marR="0" lvl="3" algn="l" rtl="0">
              <a:lnSpc>
                <a:spcPct val="100000"/>
              </a:lnSpc>
              <a:spcBef>
                <a:spcPts val="0"/>
              </a:spcBef>
              <a:spcAft>
                <a:spcPts val="0"/>
              </a:spcAft>
              <a:buClr>
                <a:schemeClr val="dk1"/>
              </a:buClr>
              <a:buSzPts val="2800"/>
              <a:buNone/>
              <a:defRPr sz="2800" i="0" u="none" strike="noStrike" cap="none">
                <a:solidFill>
                  <a:schemeClr val="dk1"/>
                </a:solidFill>
              </a:defRPr>
            </a:lvl4pPr>
            <a:lvl5pPr marR="0" lvl="4" algn="l" rtl="0">
              <a:lnSpc>
                <a:spcPct val="100000"/>
              </a:lnSpc>
              <a:spcBef>
                <a:spcPts val="0"/>
              </a:spcBef>
              <a:spcAft>
                <a:spcPts val="0"/>
              </a:spcAft>
              <a:buClr>
                <a:schemeClr val="dk1"/>
              </a:buClr>
              <a:buSzPts val="2800"/>
              <a:buNone/>
              <a:defRPr sz="2800" i="0" u="none" strike="noStrike" cap="none">
                <a:solidFill>
                  <a:schemeClr val="dk1"/>
                </a:solidFill>
              </a:defRPr>
            </a:lvl5pPr>
            <a:lvl6pPr marR="0" lvl="5" algn="l" rtl="0">
              <a:lnSpc>
                <a:spcPct val="100000"/>
              </a:lnSpc>
              <a:spcBef>
                <a:spcPts val="0"/>
              </a:spcBef>
              <a:spcAft>
                <a:spcPts val="0"/>
              </a:spcAft>
              <a:buClr>
                <a:schemeClr val="dk1"/>
              </a:buClr>
              <a:buSzPts val="2800"/>
              <a:buNone/>
              <a:defRPr sz="2800" i="0" u="none" strike="noStrike" cap="none">
                <a:solidFill>
                  <a:schemeClr val="dk1"/>
                </a:solidFill>
              </a:defRPr>
            </a:lvl6pPr>
            <a:lvl7pPr marR="0" lvl="6" algn="l" rtl="0">
              <a:lnSpc>
                <a:spcPct val="100000"/>
              </a:lnSpc>
              <a:spcBef>
                <a:spcPts val="0"/>
              </a:spcBef>
              <a:spcAft>
                <a:spcPts val="0"/>
              </a:spcAft>
              <a:buClr>
                <a:schemeClr val="dk1"/>
              </a:buClr>
              <a:buSzPts val="2800"/>
              <a:buNone/>
              <a:defRPr sz="2800" i="0" u="none" strike="noStrike" cap="none">
                <a:solidFill>
                  <a:schemeClr val="dk1"/>
                </a:solidFill>
              </a:defRPr>
            </a:lvl7pPr>
            <a:lvl8pPr marR="0" lvl="7" algn="l" rtl="0">
              <a:lnSpc>
                <a:spcPct val="100000"/>
              </a:lnSpc>
              <a:spcBef>
                <a:spcPts val="0"/>
              </a:spcBef>
              <a:spcAft>
                <a:spcPts val="0"/>
              </a:spcAft>
              <a:buClr>
                <a:schemeClr val="dk1"/>
              </a:buClr>
              <a:buSzPts val="2800"/>
              <a:buNone/>
              <a:defRPr sz="2800" i="0" u="none" strike="noStrike" cap="none">
                <a:solidFill>
                  <a:schemeClr val="dk1"/>
                </a:solidFill>
              </a:defRPr>
            </a:lvl8pPr>
            <a:lvl9pPr marR="0" lvl="8" algn="l" rtl="0">
              <a:lnSpc>
                <a:spcPct val="100000"/>
              </a:lnSpc>
              <a:spcBef>
                <a:spcPts val="0"/>
              </a:spcBef>
              <a:spcAft>
                <a:spcPts val="0"/>
              </a:spcAft>
              <a:buClr>
                <a:schemeClr val="dk1"/>
              </a:buClr>
              <a:buSzPts val="2800"/>
              <a:buNone/>
              <a:defRPr sz="2800" i="0" u="none" strike="noStrike" cap="none">
                <a:solidFill>
                  <a:schemeClr val="dk1"/>
                </a:solidFill>
              </a:defRPr>
            </a:lvl9pPr>
          </a:lstStyle>
          <a:p>
            <a:endParaRPr/>
          </a:p>
        </p:txBody>
      </p:sp>
      <p:sp>
        <p:nvSpPr>
          <p:cNvPr id="7" name="Google Shape;7;g196ca812e12_0_301"/>
          <p:cNvSpPr txBox="1">
            <a:spLocks noGrp="1"/>
          </p:cNvSpPr>
          <p:nvPr>
            <p:ph type="body" idx="1"/>
          </p:nvPr>
        </p:nvSpPr>
        <p:spPr>
          <a:xfrm>
            <a:off x="723900" y="1239000"/>
            <a:ext cx="7696200" cy="336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1"/>
              </a:buClr>
              <a:buSzPts val="1800"/>
              <a:buChar char="●"/>
              <a:defRPr sz="1800" i="0" u="none" strike="noStrike" cap="none">
                <a:solidFill>
                  <a:schemeClr val="dk1"/>
                </a:solidFill>
              </a:defRPr>
            </a:lvl1pPr>
            <a:lvl2pPr marL="914400" marR="0" lvl="1" indent="-317500" algn="l" rtl="0">
              <a:lnSpc>
                <a:spcPct val="100000"/>
              </a:lnSpc>
              <a:spcBef>
                <a:spcPts val="1600"/>
              </a:spcBef>
              <a:spcAft>
                <a:spcPts val="0"/>
              </a:spcAft>
              <a:buClr>
                <a:schemeClr val="dk1"/>
              </a:buClr>
              <a:buSzPts val="1400"/>
              <a:buChar char="○"/>
              <a:defRPr sz="1400" i="0" u="none" strike="noStrike" cap="none">
                <a:solidFill>
                  <a:schemeClr val="dk1"/>
                </a:solidFill>
              </a:defRPr>
            </a:lvl2pPr>
            <a:lvl3pPr marL="1371600" marR="0" lvl="2" indent="-317500" algn="l" rtl="0">
              <a:lnSpc>
                <a:spcPct val="100000"/>
              </a:lnSpc>
              <a:spcBef>
                <a:spcPts val="1600"/>
              </a:spcBef>
              <a:spcAft>
                <a:spcPts val="0"/>
              </a:spcAft>
              <a:buClr>
                <a:schemeClr val="dk1"/>
              </a:buClr>
              <a:buSzPts val="1400"/>
              <a:buChar char="■"/>
              <a:defRPr sz="1400" i="0" u="none" strike="noStrike" cap="none">
                <a:solidFill>
                  <a:schemeClr val="dk1"/>
                </a:solidFill>
              </a:defRPr>
            </a:lvl3pPr>
            <a:lvl4pPr marL="1828800" marR="0" lvl="3" indent="-317500" algn="l" rtl="0">
              <a:lnSpc>
                <a:spcPct val="100000"/>
              </a:lnSpc>
              <a:spcBef>
                <a:spcPts val="1600"/>
              </a:spcBef>
              <a:spcAft>
                <a:spcPts val="0"/>
              </a:spcAft>
              <a:buClr>
                <a:schemeClr val="dk1"/>
              </a:buClr>
              <a:buSzPts val="1400"/>
              <a:buChar char="●"/>
              <a:defRPr sz="1400" i="0" u="none" strike="noStrike" cap="none">
                <a:solidFill>
                  <a:schemeClr val="dk1"/>
                </a:solidFill>
              </a:defRPr>
            </a:lvl4pPr>
            <a:lvl5pPr marL="2286000" marR="0" lvl="4" indent="-317500" algn="l" rtl="0">
              <a:lnSpc>
                <a:spcPct val="100000"/>
              </a:lnSpc>
              <a:spcBef>
                <a:spcPts val="1600"/>
              </a:spcBef>
              <a:spcAft>
                <a:spcPts val="0"/>
              </a:spcAft>
              <a:buClr>
                <a:schemeClr val="dk1"/>
              </a:buClr>
              <a:buSzPts val="1400"/>
              <a:buChar char="○"/>
              <a:defRPr sz="1400" i="0" u="none" strike="noStrike" cap="none">
                <a:solidFill>
                  <a:schemeClr val="dk1"/>
                </a:solidFill>
              </a:defRPr>
            </a:lvl5pPr>
            <a:lvl6pPr marL="2743200" marR="0" lvl="5" indent="-317500" algn="l" rtl="0">
              <a:lnSpc>
                <a:spcPct val="100000"/>
              </a:lnSpc>
              <a:spcBef>
                <a:spcPts val="1600"/>
              </a:spcBef>
              <a:spcAft>
                <a:spcPts val="0"/>
              </a:spcAft>
              <a:buClr>
                <a:schemeClr val="dk1"/>
              </a:buClr>
              <a:buSzPts val="1400"/>
              <a:buChar char="■"/>
              <a:defRPr sz="1400" i="0" u="none" strike="noStrike" cap="none">
                <a:solidFill>
                  <a:schemeClr val="dk1"/>
                </a:solidFill>
              </a:defRPr>
            </a:lvl6pPr>
            <a:lvl7pPr marL="3200400" marR="0" lvl="6" indent="-317500" algn="l" rtl="0">
              <a:lnSpc>
                <a:spcPct val="100000"/>
              </a:lnSpc>
              <a:spcBef>
                <a:spcPts val="1600"/>
              </a:spcBef>
              <a:spcAft>
                <a:spcPts val="0"/>
              </a:spcAft>
              <a:buClr>
                <a:schemeClr val="dk1"/>
              </a:buClr>
              <a:buSzPts val="1400"/>
              <a:buChar char="●"/>
              <a:defRPr sz="1400" i="0" u="none" strike="noStrike" cap="none">
                <a:solidFill>
                  <a:schemeClr val="dk1"/>
                </a:solidFill>
              </a:defRPr>
            </a:lvl7pPr>
            <a:lvl8pPr marL="3657600" marR="0" lvl="7" indent="-317500" algn="l" rtl="0">
              <a:lnSpc>
                <a:spcPct val="100000"/>
              </a:lnSpc>
              <a:spcBef>
                <a:spcPts val="1600"/>
              </a:spcBef>
              <a:spcAft>
                <a:spcPts val="0"/>
              </a:spcAft>
              <a:buClr>
                <a:schemeClr val="dk1"/>
              </a:buClr>
              <a:buSzPts val="1400"/>
              <a:buChar char="○"/>
              <a:defRPr sz="1400" i="0" u="none" strike="noStrike" cap="none">
                <a:solidFill>
                  <a:schemeClr val="dk1"/>
                </a:solidFill>
              </a:defRPr>
            </a:lvl8pPr>
            <a:lvl9pPr marL="4114800" marR="0" lvl="8" indent="-317500" algn="l" rtl="0">
              <a:lnSpc>
                <a:spcPct val="100000"/>
              </a:lnSpc>
              <a:spcBef>
                <a:spcPts val="1600"/>
              </a:spcBef>
              <a:spcAft>
                <a:spcPts val="1600"/>
              </a:spcAft>
              <a:buClr>
                <a:schemeClr val="dk1"/>
              </a:buClr>
              <a:buSzPts val="1400"/>
              <a:buChar char="■"/>
              <a:defRPr sz="1400" i="0" u="none" strike="noStrike" cap="none">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9"/>
        <p:cNvGrpSpPr/>
        <p:nvPr/>
      </p:nvGrpSpPr>
      <p:grpSpPr>
        <a:xfrm>
          <a:off x="0" y="0"/>
          <a:ext cx="0" cy="0"/>
          <a:chOff x="0" y="0"/>
          <a:chExt cx="0" cy="0"/>
        </a:xfrm>
      </p:grpSpPr>
      <p:sp>
        <p:nvSpPr>
          <p:cNvPr id="160" name="Google Shape;160;g196ca812e12_0_777"/>
          <p:cNvSpPr txBox="1">
            <a:spLocks noGrp="1"/>
          </p:cNvSpPr>
          <p:nvPr>
            <p:ph type="title"/>
          </p:nvPr>
        </p:nvSpPr>
        <p:spPr>
          <a:xfrm>
            <a:off x="723900" y="542925"/>
            <a:ext cx="7696200" cy="56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None/>
              <a:defRPr sz="2800" b="1" i="0" u="none" strike="noStrike" cap="none">
                <a:solidFill>
                  <a:schemeClr val="dk1"/>
                </a:solidFill>
              </a:defRPr>
            </a:lvl1pPr>
            <a:lvl2pPr marR="0" lvl="1" algn="l" rtl="0">
              <a:lnSpc>
                <a:spcPct val="100000"/>
              </a:lnSpc>
              <a:spcBef>
                <a:spcPts val="0"/>
              </a:spcBef>
              <a:spcAft>
                <a:spcPts val="0"/>
              </a:spcAft>
              <a:buClr>
                <a:schemeClr val="dk1"/>
              </a:buClr>
              <a:buSzPts val="2800"/>
              <a:buNone/>
              <a:defRPr sz="2800" i="0" u="none" strike="noStrike" cap="none">
                <a:solidFill>
                  <a:schemeClr val="dk1"/>
                </a:solidFill>
              </a:defRPr>
            </a:lvl2pPr>
            <a:lvl3pPr marR="0" lvl="2" algn="l" rtl="0">
              <a:lnSpc>
                <a:spcPct val="100000"/>
              </a:lnSpc>
              <a:spcBef>
                <a:spcPts val="0"/>
              </a:spcBef>
              <a:spcAft>
                <a:spcPts val="0"/>
              </a:spcAft>
              <a:buClr>
                <a:schemeClr val="dk1"/>
              </a:buClr>
              <a:buSzPts val="2800"/>
              <a:buNone/>
              <a:defRPr sz="2800" i="0" u="none" strike="noStrike" cap="none">
                <a:solidFill>
                  <a:schemeClr val="dk1"/>
                </a:solidFill>
              </a:defRPr>
            </a:lvl3pPr>
            <a:lvl4pPr marR="0" lvl="3" algn="l" rtl="0">
              <a:lnSpc>
                <a:spcPct val="100000"/>
              </a:lnSpc>
              <a:spcBef>
                <a:spcPts val="0"/>
              </a:spcBef>
              <a:spcAft>
                <a:spcPts val="0"/>
              </a:spcAft>
              <a:buClr>
                <a:schemeClr val="dk1"/>
              </a:buClr>
              <a:buSzPts val="2800"/>
              <a:buNone/>
              <a:defRPr sz="2800" i="0" u="none" strike="noStrike" cap="none">
                <a:solidFill>
                  <a:schemeClr val="dk1"/>
                </a:solidFill>
              </a:defRPr>
            </a:lvl4pPr>
            <a:lvl5pPr marR="0" lvl="4" algn="l" rtl="0">
              <a:lnSpc>
                <a:spcPct val="100000"/>
              </a:lnSpc>
              <a:spcBef>
                <a:spcPts val="0"/>
              </a:spcBef>
              <a:spcAft>
                <a:spcPts val="0"/>
              </a:spcAft>
              <a:buClr>
                <a:schemeClr val="dk1"/>
              </a:buClr>
              <a:buSzPts val="2800"/>
              <a:buNone/>
              <a:defRPr sz="2800" i="0" u="none" strike="noStrike" cap="none">
                <a:solidFill>
                  <a:schemeClr val="dk1"/>
                </a:solidFill>
              </a:defRPr>
            </a:lvl5pPr>
            <a:lvl6pPr marR="0" lvl="5" algn="l" rtl="0">
              <a:lnSpc>
                <a:spcPct val="100000"/>
              </a:lnSpc>
              <a:spcBef>
                <a:spcPts val="0"/>
              </a:spcBef>
              <a:spcAft>
                <a:spcPts val="0"/>
              </a:spcAft>
              <a:buClr>
                <a:schemeClr val="dk1"/>
              </a:buClr>
              <a:buSzPts val="2800"/>
              <a:buNone/>
              <a:defRPr sz="2800" i="0" u="none" strike="noStrike" cap="none">
                <a:solidFill>
                  <a:schemeClr val="dk1"/>
                </a:solidFill>
              </a:defRPr>
            </a:lvl6pPr>
            <a:lvl7pPr marR="0" lvl="6" algn="l" rtl="0">
              <a:lnSpc>
                <a:spcPct val="100000"/>
              </a:lnSpc>
              <a:spcBef>
                <a:spcPts val="0"/>
              </a:spcBef>
              <a:spcAft>
                <a:spcPts val="0"/>
              </a:spcAft>
              <a:buClr>
                <a:schemeClr val="dk1"/>
              </a:buClr>
              <a:buSzPts val="2800"/>
              <a:buNone/>
              <a:defRPr sz="2800" i="0" u="none" strike="noStrike" cap="none">
                <a:solidFill>
                  <a:schemeClr val="dk1"/>
                </a:solidFill>
              </a:defRPr>
            </a:lvl7pPr>
            <a:lvl8pPr marR="0" lvl="7" algn="l" rtl="0">
              <a:lnSpc>
                <a:spcPct val="100000"/>
              </a:lnSpc>
              <a:spcBef>
                <a:spcPts val="0"/>
              </a:spcBef>
              <a:spcAft>
                <a:spcPts val="0"/>
              </a:spcAft>
              <a:buClr>
                <a:schemeClr val="dk1"/>
              </a:buClr>
              <a:buSzPts val="2800"/>
              <a:buNone/>
              <a:defRPr sz="2800" i="0" u="none" strike="noStrike" cap="none">
                <a:solidFill>
                  <a:schemeClr val="dk1"/>
                </a:solidFill>
              </a:defRPr>
            </a:lvl8pPr>
            <a:lvl9pPr marR="0" lvl="8" algn="l" rtl="0">
              <a:lnSpc>
                <a:spcPct val="100000"/>
              </a:lnSpc>
              <a:spcBef>
                <a:spcPts val="0"/>
              </a:spcBef>
              <a:spcAft>
                <a:spcPts val="0"/>
              </a:spcAft>
              <a:buClr>
                <a:schemeClr val="dk1"/>
              </a:buClr>
              <a:buSzPts val="2800"/>
              <a:buNone/>
              <a:defRPr sz="2800" i="0" u="none" strike="noStrike" cap="none">
                <a:solidFill>
                  <a:schemeClr val="dk1"/>
                </a:solidFill>
              </a:defRPr>
            </a:lvl9pPr>
          </a:lstStyle>
          <a:p>
            <a:endParaRPr/>
          </a:p>
        </p:txBody>
      </p:sp>
      <p:sp>
        <p:nvSpPr>
          <p:cNvPr id="161" name="Google Shape;161;g196ca812e12_0_777"/>
          <p:cNvSpPr txBox="1">
            <a:spLocks noGrp="1"/>
          </p:cNvSpPr>
          <p:nvPr>
            <p:ph type="body" idx="1"/>
          </p:nvPr>
        </p:nvSpPr>
        <p:spPr>
          <a:xfrm>
            <a:off x="723900" y="1239000"/>
            <a:ext cx="7696200" cy="336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1"/>
              </a:buClr>
              <a:buSzPts val="1800"/>
              <a:buChar char="●"/>
              <a:defRPr sz="1800" i="0" u="none" strike="noStrike" cap="none">
                <a:solidFill>
                  <a:schemeClr val="dk1"/>
                </a:solidFill>
              </a:defRPr>
            </a:lvl1pPr>
            <a:lvl2pPr marL="914400" marR="0" lvl="1" indent="-317500" algn="l" rtl="0">
              <a:lnSpc>
                <a:spcPct val="100000"/>
              </a:lnSpc>
              <a:spcBef>
                <a:spcPts val="1600"/>
              </a:spcBef>
              <a:spcAft>
                <a:spcPts val="0"/>
              </a:spcAft>
              <a:buClr>
                <a:schemeClr val="dk1"/>
              </a:buClr>
              <a:buSzPts val="1400"/>
              <a:buChar char="○"/>
              <a:defRPr sz="1400" i="0" u="none" strike="noStrike" cap="none">
                <a:solidFill>
                  <a:schemeClr val="dk1"/>
                </a:solidFill>
              </a:defRPr>
            </a:lvl2pPr>
            <a:lvl3pPr marL="1371600" marR="0" lvl="2" indent="-317500" algn="l" rtl="0">
              <a:lnSpc>
                <a:spcPct val="100000"/>
              </a:lnSpc>
              <a:spcBef>
                <a:spcPts val="1600"/>
              </a:spcBef>
              <a:spcAft>
                <a:spcPts val="0"/>
              </a:spcAft>
              <a:buClr>
                <a:schemeClr val="dk1"/>
              </a:buClr>
              <a:buSzPts val="1400"/>
              <a:buChar char="■"/>
              <a:defRPr sz="1400" i="0" u="none" strike="noStrike" cap="none">
                <a:solidFill>
                  <a:schemeClr val="dk1"/>
                </a:solidFill>
              </a:defRPr>
            </a:lvl3pPr>
            <a:lvl4pPr marL="1828800" marR="0" lvl="3" indent="-317500" algn="l" rtl="0">
              <a:lnSpc>
                <a:spcPct val="100000"/>
              </a:lnSpc>
              <a:spcBef>
                <a:spcPts val="1600"/>
              </a:spcBef>
              <a:spcAft>
                <a:spcPts val="0"/>
              </a:spcAft>
              <a:buClr>
                <a:schemeClr val="dk1"/>
              </a:buClr>
              <a:buSzPts val="1400"/>
              <a:buChar char="●"/>
              <a:defRPr sz="1400" i="0" u="none" strike="noStrike" cap="none">
                <a:solidFill>
                  <a:schemeClr val="dk1"/>
                </a:solidFill>
              </a:defRPr>
            </a:lvl4pPr>
            <a:lvl5pPr marL="2286000" marR="0" lvl="4" indent="-317500" algn="l" rtl="0">
              <a:lnSpc>
                <a:spcPct val="100000"/>
              </a:lnSpc>
              <a:spcBef>
                <a:spcPts val="1600"/>
              </a:spcBef>
              <a:spcAft>
                <a:spcPts val="0"/>
              </a:spcAft>
              <a:buClr>
                <a:schemeClr val="dk1"/>
              </a:buClr>
              <a:buSzPts val="1400"/>
              <a:buChar char="○"/>
              <a:defRPr sz="1400" i="0" u="none" strike="noStrike" cap="none">
                <a:solidFill>
                  <a:schemeClr val="dk1"/>
                </a:solidFill>
              </a:defRPr>
            </a:lvl5pPr>
            <a:lvl6pPr marL="2743200" marR="0" lvl="5" indent="-317500" algn="l" rtl="0">
              <a:lnSpc>
                <a:spcPct val="100000"/>
              </a:lnSpc>
              <a:spcBef>
                <a:spcPts val="1600"/>
              </a:spcBef>
              <a:spcAft>
                <a:spcPts val="0"/>
              </a:spcAft>
              <a:buClr>
                <a:schemeClr val="dk1"/>
              </a:buClr>
              <a:buSzPts val="1400"/>
              <a:buChar char="■"/>
              <a:defRPr sz="1400" i="0" u="none" strike="noStrike" cap="none">
                <a:solidFill>
                  <a:schemeClr val="dk1"/>
                </a:solidFill>
              </a:defRPr>
            </a:lvl6pPr>
            <a:lvl7pPr marL="3200400" marR="0" lvl="6" indent="-317500" algn="l" rtl="0">
              <a:lnSpc>
                <a:spcPct val="100000"/>
              </a:lnSpc>
              <a:spcBef>
                <a:spcPts val="1600"/>
              </a:spcBef>
              <a:spcAft>
                <a:spcPts val="0"/>
              </a:spcAft>
              <a:buClr>
                <a:schemeClr val="dk1"/>
              </a:buClr>
              <a:buSzPts val="1400"/>
              <a:buChar char="●"/>
              <a:defRPr sz="1400" i="0" u="none" strike="noStrike" cap="none">
                <a:solidFill>
                  <a:schemeClr val="dk1"/>
                </a:solidFill>
              </a:defRPr>
            </a:lvl7pPr>
            <a:lvl8pPr marL="3657600" marR="0" lvl="7" indent="-317500" algn="l" rtl="0">
              <a:lnSpc>
                <a:spcPct val="100000"/>
              </a:lnSpc>
              <a:spcBef>
                <a:spcPts val="1600"/>
              </a:spcBef>
              <a:spcAft>
                <a:spcPts val="0"/>
              </a:spcAft>
              <a:buClr>
                <a:schemeClr val="dk1"/>
              </a:buClr>
              <a:buSzPts val="1400"/>
              <a:buChar char="○"/>
              <a:defRPr sz="1400" i="0" u="none" strike="noStrike" cap="none">
                <a:solidFill>
                  <a:schemeClr val="dk1"/>
                </a:solidFill>
              </a:defRPr>
            </a:lvl8pPr>
            <a:lvl9pPr marL="4114800" marR="0" lvl="8" indent="-317500" algn="l" rtl="0">
              <a:lnSpc>
                <a:spcPct val="100000"/>
              </a:lnSpc>
              <a:spcBef>
                <a:spcPts val="1600"/>
              </a:spcBef>
              <a:spcAft>
                <a:spcPts val="1600"/>
              </a:spcAft>
              <a:buClr>
                <a:schemeClr val="dk1"/>
              </a:buClr>
              <a:buSzPts val="1400"/>
              <a:buChar char="■"/>
              <a:defRPr sz="1400" i="0" u="none" strike="noStrike" cap="none">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g196ca812e12_0_777"/>
          <p:cNvSpPr txBox="1">
            <a:spLocks noGrp="1"/>
          </p:cNvSpPr>
          <p:nvPr>
            <p:ph type="title"/>
          </p:nvPr>
        </p:nvSpPr>
        <p:spPr>
          <a:xfrm>
            <a:off x="723900" y="542925"/>
            <a:ext cx="7696200" cy="56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None/>
              <a:defRPr sz="2800" b="1" i="0" u="none" strike="noStrike" cap="none">
                <a:solidFill>
                  <a:schemeClr val="dk1"/>
                </a:solidFill>
              </a:defRPr>
            </a:lvl1pPr>
            <a:lvl2pPr marR="0" lvl="1" algn="l" rtl="0">
              <a:lnSpc>
                <a:spcPct val="100000"/>
              </a:lnSpc>
              <a:spcBef>
                <a:spcPts val="0"/>
              </a:spcBef>
              <a:spcAft>
                <a:spcPts val="0"/>
              </a:spcAft>
              <a:buClr>
                <a:schemeClr val="dk1"/>
              </a:buClr>
              <a:buSzPts val="2800"/>
              <a:buNone/>
              <a:defRPr sz="2800" i="0" u="none" strike="noStrike" cap="none">
                <a:solidFill>
                  <a:schemeClr val="dk1"/>
                </a:solidFill>
              </a:defRPr>
            </a:lvl2pPr>
            <a:lvl3pPr marR="0" lvl="2" algn="l" rtl="0">
              <a:lnSpc>
                <a:spcPct val="100000"/>
              </a:lnSpc>
              <a:spcBef>
                <a:spcPts val="0"/>
              </a:spcBef>
              <a:spcAft>
                <a:spcPts val="0"/>
              </a:spcAft>
              <a:buClr>
                <a:schemeClr val="dk1"/>
              </a:buClr>
              <a:buSzPts val="2800"/>
              <a:buNone/>
              <a:defRPr sz="2800" i="0" u="none" strike="noStrike" cap="none">
                <a:solidFill>
                  <a:schemeClr val="dk1"/>
                </a:solidFill>
              </a:defRPr>
            </a:lvl3pPr>
            <a:lvl4pPr marR="0" lvl="3" algn="l" rtl="0">
              <a:lnSpc>
                <a:spcPct val="100000"/>
              </a:lnSpc>
              <a:spcBef>
                <a:spcPts val="0"/>
              </a:spcBef>
              <a:spcAft>
                <a:spcPts val="0"/>
              </a:spcAft>
              <a:buClr>
                <a:schemeClr val="dk1"/>
              </a:buClr>
              <a:buSzPts val="2800"/>
              <a:buNone/>
              <a:defRPr sz="2800" i="0" u="none" strike="noStrike" cap="none">
                <a:solidFill>
                  <a:schemeClr val="dk1"/>
                </a:solidFill>
              </a:defRPr>
            </a:lvl4pPr>
            <a:lvl5pPr marR="0" lvl="4" algn="l" rtl="0">
              <a:lnSpc>
                <a:spcPct val="100000"/>
              </a:lnSpc>
              <a:spcBef>
                <a:spcPts val="0"/>
              </a:spcBef>
              <a:spcAft>
                <a:spcPts val="0"/>
              </a:spcAft>
              <a:buClr>
                <a:schemeClr val="dk1"/>
              </a:buClr>
              <a:buSzPts val="2800"/>
              <a:buNone/>
              <a:defRPr sz="2800" i="0" u="none" strike="noStrike" cap="none">
                <a:solidFill>
                  <a:schemeClr val="dk1"/>
                </a:solidFill>
              </a:defRPr>
            </a:lvl5pPr>
            <a:lvl6pPr marR="0" lvl="5" algn="l" rtl="0">
              <a:lnSpc>
                <a:spcPct val="100000"/>
              </a:lnSpc>
              <a:spcBef>
                <a:spcPts val="0"/>
              </a:spcBef>
              <a:spcAft>
                <a:spcPts val="0"/>
              </a:spcAft>
              <a:buClr>
                <a:schemeClr val="dk1"/>
              </a:buClr>
              <a:buSzPts val="2800"/>
              <a:buNone/>
              <a:defRPr sz="2800" i="0" u="none" strike="noStrike" cap="none">
                <a:solidFill>
                  <a:schemeClr val="dk1"/>
                </a:solidFill>
              </a:defRPr>
            </a:lvl6pPr>
            <a:lvl7pPr marR="0" lvl="6" algn="l" rtl="0">
              <a:lnSpc>
                <a:spcPct val="100000"/>
              </a:lnSpc>
              <a:spcBef>
                <a:spcPts val="0"/>
              </a:spcBef>
              <a:spcAft>
                <a:spcPts val="0"/>
              </a:spcAft>
              <a:buClr>
                <a:schemeClr val="dk1"/>
              </a:buClr>
              <a:buSzPts val="2800"/>
              <a:buNone/>
              <a:defRPr sz="2800" i="0" u="none" strike="noStrike" cap="none">
                <a:solidFill>
                  <a:schemeClr val="dk1"/>
                </a:solidFill>
              </a:defRPr>
            </a:lvl7pPr>
            <a:lvl8pPr marR="0" lvl="7" algn="l" rtl="0">
              <a:lnSpc>
                <a:spcPct val="100000"/>
              </a:lnSpc>
              <a:spcBef>
                <a:spcPts val="0"/>
              </a:spcBef>
              <a:spcAft>
                <a:spcPts val="0"/>
              </a:spcAft>
              <a:buClr>
                <a:schemeClr val="dk1"/>
              </a:buClr>
              <a:buSzPts val="2800"/>
              <a:buNone/>
              <a:defRPr sz="2800" i="0" u="none" strike="noStrike" cap="none">
                <a:solidFill>
                  <a:schemeClr val="dk1"/>
                </a:solidFill>
              </a:defRPr>
            </a:lvl8pPr>
            <a:lvl9pPr marR="0" lvl="8" algn="l" rtl="0">
              <a:lnSpc>
                <a:spcPct val="100000"/>
              </a:lnSpc>
              <a:spcBef>
                <a:spcPts val="0"/>
              </a:spcBef>
              <a:spcAft>
                <a:spcPts val="0"/>
              </a:spcAft>
              <a:buClr>
                <a:schemeClr val="dk1"/>
              </a:buClr>
              <a:buSzPts val="2800"/>
              <a:buNone/>
              <a:defRPr sz="2800" i="0" u="none" strike="noStrike" cap="none">
                <a:solidFill>
                  <a:schemeClr val="dk1"/>
                </a:solidFill>
              </a:defRPr>
            </a:lvl9pPr>
          </a:lstStyle>
          <a:p>
            <a:endParaRPr/>
          </a:p>
        </p:txBody>
      </p:sp>
      <p:sp>
        <p:nvSpPr>
          <p:cNvPr id="161" name="Google Shape;161;g196ca812e12_0_777"/>
          <p:cNvSpPr txBox="1">
            <a:spLocks noGrp="1"/>
          </p:cNvSpPr>
          <p:nvPr>
            <p:ph type="body" idx="1"/>
          </p:nvPr>
        </p:nvSpPr>
        <p:spPr>
          <a:xfrm>
            <a:off x="723900" y="1239000"/>
            <a:ext cx="7696200" cy="336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1"/>
              </a:buClr>
              <a:buSzPts val="1800"/>
              <a:buChar char="●"/>
              <a:defRPr sz="1800" i="0" u="none" strike="noStrike" cap="none">
                <a:solidFill>
                  <a:schemeClr val="dk1"/>
                </a:solidFill>
              </a:defRPr>
            </a:lvl1pPr>
            <a:lvl2pPr marL="914400" marR="0" lvl="1" indent="-317500" algn="l" rtl="0">
              <a:lnSpc>
                <a:spcPct val="100000"/>
              </a:lnSpc>
              <a:spcBef>
                <a:spcPts val="1600"/>
              </a:spcBef>
              <a:spcAft>
                <a:spcPts val="0"/>
              </a:spcAft>
              <a:buClr>
                <a:schemeClr val="dk1"/>
              </a:buClr>
              <a:buSzPts val="1400"/>
              <a:buChar char="○"/>
              <a:defRPr sz="1400" i="0" u="none" strike="noStrike" cap="none">
                <a:solidFill>
                  <a:schemeClr val="dk1"/>
                </a:solidFill>
              </a:defRPr>
            </a:lvl2pPr>
            <a:lvl3pPr marL="1371600" marR="0" lvl="2" indent="-317500" algn="l" rtl="0">
              <a:lnSpc>
                <a:spcPct val="100000"/>
              </a:lnSpc>
              <a:spcBef>
                <a:spcPts val="1600"/>
              </a:spcBef>
              <a:spcAft>
                <a:spcPts val="0"/>
              </a:spcAft>
              <a:buClr>
                <a:schemeClr val="dk1"/>
              </a:buClr>
              <a:buSzPts val="1400"/>
              <a:buChar char="■"/>
              <a:defRPr sz="1400" i="0" u="none" strike="noStrike" cap="none">
                <a:solidFill>
                  <a:schemeClr val="dk1"/>
                </a:solidFill>
              </a:defRPr>
            </a:lvl3pPr>
            <a:lvl4pPr marL="1828800" marR="0" lvl="3" indent="-317500" algn="l" rtl="0">
              <a:lnSpc>
                <a:spcPct val="100000"/>
              </a:lnSpc>
              <a:spcBef>
                <a:spcPts val="1600"/>
              </a:spcBef>
              <a:spcAft>
                <a:spcPts val="0"/>
              </a:spcAft>
              <a:buClr>
                <a:schemeClr val="dk1"/>
              </a:buClr>
              <a:buSzPts val="1400"/>
              <a:buChar char="●"/>
              <a:defRPr sz="1400" i="0" u="none" strike="noStrike" cap="none">
                <a:solidFill>
                  <a:schemeClr val="dk1"/>
                </a:solidFill>
              </a:defRPr>
            </a:lvl4pPr>
            <a:lvl5pPr marL="2286000" marR="0" lvl="4" indent="-317500" algn="l" rtl="0">
              <a:lnSpc>
                <a:spcPct val="100000"/>
              </a:lnSpc>
              <a:spcBef>
                <a:spcPts val="1600"/>
              </a:spcBef>
              <a:spcAft>
                <a:spcPts val="0"/>
              </a:spcAft>
              <a:buClr>
                <a:schemeClr val="dk1"/>
              </a:buClr>
              <a:buSzPts val="1400"/>
              <a:buChar char="○"/>
              <a:defRPr sz="1400" i="0" u="none" strike="noStrike" cap="none">
                <a:solidFill>
                  <a:schemeClr val="dk1"/>
                </a:solidFill>
              </a:defRPr>
            </a:lvl5pPr>
            <a:lvl6pPr marL="2743200" marR="0" lvl="5" indent="-317500" algn="l" rtl="0">
              <a:lnSpc>
                <a:spcPct val="100000"/>
              </a:lnSpc>
              <a:spcBef>
                <a:spcPts val="1600"/>
              </a:spcBef>
              <a:spcAft>
                <a:spcPts val="0"/>
              </a:spcAft>
              <a:buClr>
                <a:schemeClr val="dk1"/>
              </a:buClr>
              <a:buSzPts val="1400"/>
              <a:buChar char="■"/>
              <a:defRPr sz="1400" i="0" u="none" strike="noStrike" cap="none">
                <a:solidFill>
                  <a:schemeClr val="dk1"/>
                </a:solidFill>
              </a:defRPr>
            </a:lvl6pPr>
            <a:lvl7pPr marL="3200400" marR="0" lvl="6" indent="-317500" algn="l" rtl="0">
              <a:lnSpc>
                <a:spcPct val="100000"/>
              </a:lnSpc>
              <a:spcBef>
                <a:spcPts val="1600"/>
              </a:spcBef>
              <a:spcAft>
                <a:spcPts val="0"/>
              </a:spcAft>
              <a:buClr>
                <a:schemeClr val="dk1"/>
              </a:buClr>
              <a:buSzPts val="1400"/>
              <a:buChar char="●"/>
              <a:defRPr sz="1400" i="0" u="none" strike="noStrike" cap="none">
                <a:solidFill>
                  <a:schemeClr val="dk1"/>
                </a:solidFill>
              </a:defRPr>
            </a:lvl7pPr>
            <a:lvl8pPr marL="3657600" marR="0" lvl="7" indent="-317500" algn="l" rtl="0">
              <a:lnSpc>
                <a:spcPct val="100000"/>
              </a:lnSpc>
              <a:spcBef>
                <a:spcPts val="1600"/>
              </a:spcBef>
              <a:spcAft>
                <a:spcPts val="0"/>
              </a:spcAft>
              <a:buClr>
                <a:schemeClr val="dk1"/>
              </a:buClr>
              <a:buSzPts val="1400"/>
              <a:buChar char="○"/>
              <a:defRPr sz="1400" i="0" u="none" strike="noStrike" cap="none">
                <a:solidFill>
                  <a:schemeClr val="dk1"/>
                </a:solidFill>
              </a:defRPr>
            </a:lvl8pPr>
            <a:lvl9pPr marL="4114800" marR="0" lvl="8" indent="-317500" algn="l" rtl="0">
              <a:lnSpc>
                <a:spcPct val="100000"/>
              </a:lnSpc>
              <a:spcBef>
                <a:spcPts val="1600"/>
              </a:spcBef>
              <a:spcAft>
                <a:spcPts val="1600"/>
              </a:spcAft>
              <a:buClr>
                <a:schemeClr val="dk1"/>
              </a:buClr>
              <a:buSzPts val="1400"/>
              <a:buChar char="■"/>
              <a:defRPr sz="1400" i="0" u="none" strike="noStrike" cap="none">
                <a:solidFill>
                  <a:schemeClr val="dk1"/>
                </a:solidFill>
              </a:defRPr>
            </a:lvl9pPr>
          </a:lstStyle>
          <a:p>
            <a:endParaRPr/>
          </a:p>
        </p:txBody>
      </p:sp>
    </p:spTree>
    <p:extLst>
      <p:ext uri="{BB962C8B-B14F-4D97-AF65-F5344CB8AC3E}">
        <p14:creationId xmlns:p14="http://schemas.microsoft.com/office/powerpoint/2010/main" val="626765551"/>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96ca812e12_0_237"/>
          <p:cNvSpPr txBox="1"/>
          <p:nvPr/>
        </p:nvSpPr>
        <p:spPr>
          <a:xfrm>
            <a:off x="226449" y="3058396"/>
            <a:ext cx="2477400"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dirty="0">
                <a:solidFill>
                  <a:schemeClr val="dk1"/>
                </a:solidFill>
                <a:highlight>
                  <a:srgbClr val="FF0000"/>
                </a:highlight>
              </a:rPr>
              <a:t>(14</a:t>
            </a:r>
            <a:r>
              <a:rPr lang="en-ZA" baseline="30000" dirty="0" err="1">
                <a:solidFill>
                  <a:schemeClr val="dk1"/>
                </a:solidFill>
                <a:highlight>
                  <a:srgbClr val="FF0000"/>
                </a:highlight>
              </a:rPr>
              <a:t>th</a:t>
            </a:r>
            <a:r>
              <a:rPr lang="en-ZA" dirty="0">
                <a:solidFill>
                  <a:schemeClr val="dk1"/>
                </a:solidFill>
                <a:highlight>
                  <a:srgbClr val="FF0000"/>
                </a:highlight>
              </a:rPr>
              <a:t> February 2025)</a:t>
            </a:r>
            <a:endParaRPr sz="1400" b="1" i="0" u="none" strike="noStrike" cap="none" dirty="0">
              <a:solidFill>
                <a:schemeClr val="dk1"/>
              </a:solidFill>
              <a:highlight>
                <a:srgbClr val="FF0000"/>
              </a:highlight>
              <a:latin typeface="Arial"/>
              <a:ea typeface="Arial"/>
              <a:cs typeface="Arial"/>
              <a:sym typeface="Arial"/>
            </a:endParaRPr>
          </a:p>
        </p:txBody>
      </p:sp>
      <p:sp>
        <p:nvSpPr>
          <p:cNvPr id="185" name="Google Shape;185;g196ca812e12_0_237"/>
          <p:cNvSpPr txBox="1"/>
          <p:nvPr/>
        </p:nvSpPr>
        <p:spPr>
          <a:xfrm>
            <a:off x="226449" y="441573"/>
            <a:ext cx="5352005" cy="15696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3400" b="1" dirty="0">
                <a:solidFill>
                  <a:srgbClr val="274E13"/>
                </a:solidFill>
              </a:rPr>
              <a:t>#2 Exploring the WEF Nexus: Synergies &amp; Trade-offs</a:t>
            </a:r>
            <a:endParaRPr sz="3000" b="0" i="0" u="none" strike="noStrike" cap="none" dirty="0">
              <a:solidFill>
                <a:srgbClr val="274E13"/>
              </a:solidFill>
              <a:latin typeface="Arial"/>
              <a:ea typeface="Arial"/>
              <a:cs typeface="Arial"/>
              <a:sym typeface="Arial"/>
            </a:endParaRPr>
          </a:p>
        </p:txBody>
      </p:sp>
      <p:sp>
        <p:nvSpPr>
          <p:cNvPr id="2" name="Google Shape;184;g196ca812e12_0_237">
            <a:extLst>
              <a:ext uri="{FF2B5EF4-FFF2-40B4-BE49-F238E27FC236}">
                <a16:creationId xmlns:a16="http://schemas.microsoft.com/office/drawing/2014/main" id="{9C17E608-90DC-7158-5ABD-B3A3AA8AD02F}"/>
              </a:ext>
            </a:extLst>
          </p:cNvPr>
          <p:cNvSpPr txBox="1"/>
          <p:nvPr/>
        </p:nvSpPr>
        <p:spPr>
          <a:xfrm>
            <a:off x="226449" y="2221222"/>
            <a:ext cx="2477400" cy="6463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dirty="0">
                <a:solidFill>
                  <a:schemeClr val="dk1"/>
                </a:solidFill>
              </a:rPr>
              <a:t>Dr. Aidan Senzanje</a:t>
            </a:r>
          </a:p>
          <a:p>
            <a:pPr marL="0" marR="0" lvl="0" indent="0" algn="l" rtl="0">
              <a:lnSpc>
                <a:spcPct val="100000"/>
              </a:lnSpc>
              <a:spcBef>
                <a:spcPts val="0"/>
              </a:spcBef>
              <a:spcAft>
                <a:spcPts val="0"/>
              </a:spcAft>
              <a:buClr>
                <a:srgbClr val="000000"/>
              </a:buClr>
              <a:buSzPts val="1400"/>
              <a:buFont typeface="Arial"/>
              <a:buNone/>
            </a:pPr>
            <a:r>
              <a:rPr lang="en" sz="1400" i="0" u="none" strike="noStrike" cap="none" dirty="0">
                <a:solidFill>
                  <a:schemeClr val="dk1"/>
                </a:solidFill>
                <a:latin typeface="Arial"/>
                <a:ea typeface="Arial"/>
                <a:cs typeface="Arial"/>
                <a:sym typeface="Arial"/>
              </a:rPr>
              <a:t>University of KwaZulu-Natal</a:t>
            </a:r>
          </a:p>
          <a:p>
            <a:pPr marL="0" marR="0" lvl="0" indent="0" algn="l" rtl="0">
              <a:lnSpc>
                <a:spcPct val="100000"/>
              </a:lnSpc>
              <a:spcBef>
                <a:spcPts val="0"/>
              </a:spcBef>
              <a:spcAft>
                <a:spcPts val="0"/>
              </a:spcAft>
              <a:buClr>
                <a:srgbClr val="000000"/>
              </a:buClr>
              <a:buSzPts val="1400"/>
              <a:buFont typeface="Arial"/>
              <a:buNone/>
            </a:pPr>
            <a:r>
              <a:rPr lang="en" sz="1400" i="0" u="none" strike="noStrike" cap="none" dirty="0">
                <a:solidFill>
                  <a:schemeClr val="dk1"/>
                </a:solidFill>
                <a:latin typeface="Arial"/>
                <a:ea typeface="Arial"/>
                <a:cs typeface="Arial"/>
                <a:sym typeface="Arial"/>
              </a:rPr>
              <a:t>South Africa</a:t>
            </a:r>
            <a:endParaRPr sz="140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141D6477-5772-FA74-6EF5-A8B42FE544B3}"/>
            </a:ext>
          </a:extLst>
        </p:cNvPr>
        <p:cNvGrpSpPr/>
        <p:nvPr/>
      </p:nvGrpSpPr>
      <p:grpSpPr>
        <a:xfrm>
          <a:off x="0" y="0"/>
          <a:ext cx="0" cy="0"/>
          <a:chOff x="0" y="0"/>
          <a:chExt cx="0" cy="0"/>
        </a:xfrm>
      </p:grpSpPr>
      <p:sp>
        <p:nvSpPr>
          <p:cNvPr id="2" name="Google Shape;222;p2">
            <a:extLst>
              <a:ext uri="{FF2B5EF4-FFF2-40B4-BE49-F238E27FC236}">
                <a16:creationId xmlns:a16="http://schemas.microsoft.com/office/drawing/2014/main" id="{137F41BA-1559-0C2A-53BC-BEDFE01637E1}"/>
              </a:ext>
            </a:extLst>
          </p:cNvPr>
          <p:cNvSpPr txBox="1">
            <a:spLocks/>
          </p:cNvSpPr>
          <p:nvPr/>
        </p:nvSpPr>
        <p:spPr>
          <a:xfrm>
            <a:off x="225" y="2800"/>
            <a:ext cx="5138100" cy="45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000" dirty="0">
                <a:solidFill>
                  <a:srgbClr val="274E13"/>
                </a:solidFill>
              </a:rPr>
              <a:t>WEF interconnections: </a:t>
            </a:r>
            <a:r>
              <a:rPr lang="en-GB" sz="2000" dirty="0">
                <a:solidFill>
                  <a:srgbClr val="274E13"/>
                </a:solidFill>
                <a:highlight>
                  <a:srgbClr val="00FF00"/>
                </a:highlight>
              </a:rPr>
              <a:t>Food for Water</a:t>
            </a:r>
          </a:p>
        </p:txBody>
      </p:sp>
      <p:sp>
        <p:nvSpPr>
          <p:cNvPr id="3" name="Rectangle: Rounded Corners 2">
            <a:extLst>
              <a:ext uri="{FF2B5EF4-FFF2-40B4-BE49-F238E27FC236}">
                <a16:creationId xmlns:a16="http://schemas.microsoft.com/office/drawing/2014/main" id="{C63E9BF9-9523-B487-6F09-8CD69FA29DFE}"/>
              </a:ext>
            </a:extLst>
          </p:cNvPr>
          <p:cNvSpPr/>
          <p:nvPr/>
        </p:nvSpPr>
        <p:spPr>
          <a:xfrm>
            <a:off x="314053" y="668923"/>
            <a:ext cx="8529237" cy="4001268"/>
          </a:xfrm>
          <a:prstGeom prst="roundRect">
            <a:avLst>
              <a:gd name="adj" fmla="val 3736"/>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latin typeface="Arial"/>
                <a:ea typeface="Arial"/>
                <a:cs typeface="Arial"/>
                <a:sym typeface="Arial"/>
              </a:rPr>
              <a:t>Surface and groundwater depletion</a:t>
            </a:r>
          </a:p>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latin typeface="Arial"/>
                <a:ea typeface="Arial"/>
                <a:cs typeface="Arial"/>
                <a:sym typeface="Arial"/>
              </a:rPr>
              <a:t>Human disruption of the water cycle.</a:t>
            </a:r>
          </a:p>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highlight>
                  <a:srgbClr val="00FF00"/>
                </a:highlight>
                <a:latin typeface="Arial"/>
                <a:ea typeface="Arial"/>
                <a:cs typeface="Arial"/>
                <a:sym typeface="Arial"/>
              </a:rPr>
              <a:t>Agriculture is the single-largest polluter (non-point- and point-source) of surface water and groundwater√</a:t>
            </a:r>
          </a:p>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latin typeface="Arial"/>
                <a:ea typeface="Arial"/>
                <a:cs typeface="Arial"/>
                <a:sym typeface="Arial"/>
              </a:rPr>
              <a:t>Land (soil) degradation: soil erosion, reduced infiltration and run-off, groundwater recharge, water (surface and ground) quality (e.g., eutrophication, contamination, salinity) and overall efficiency of water and land use for other ecosystem services.</a:t>
            </a:r>
          </a:p>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latin typeface="Arial"/>
                <a:ea typeface="Arial"/>
                <a:cs typeface="Arial"/>
                <a:sym typeface="Arial"/>
              </a:rPr>
              <a:t>Reduce oxygen levels (hypoxia) in water, water pollution and acidification.</a:t>
            </a:r>
          </a:p>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latin typeface="Arial"/>
                <a:ea typeface="Arial"/>
                <a:cs typeface="Arial"/>
                <a:sym typeface="Arial"/>
              </a:rPr>
              <a:t>Reduced soil water storage, siltation and reduced storage of water bodies.</a:t>
            </a:r>
          </a:p>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highlight>
                  <a:srgbClr val="00FF00"/>
                </a:highlight>
                <a:latin typeface="Arial"/>
                <a:ea typeface="Arial"/>
                <a:cs typeface="Arial"/>
                <a:sym typeface="Arial"/>
              </a:rPr>
              <a:t>Irrigated and rainfed agriculture collectively accounts for about 10% of global precipitation over land, with green water flows from agroecosystems contributing to roughly 16% of the global evapotranspiration from terrestrial ecosystems√</a:t>
            </a:r>
          </a:p>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latin typeface="Arial"/>
                <a:ea typeface="Arial"/>
                <a:cs typeface="Arial"/>
                <a:sym typeface="Arial"/>
              </a:rPr>
              <a:t>Food loss and waste stands at more than one-third of the produced food and almost one-fifth of all food available to consumers, and representing 24% of the estimated water used for agriculture globally√</a:t>
            </a:r>
          </a:p>
        </p:txBody>
      </p:sp>
    </p:spTree>
    <p:extLst>
      <p:ext uri="{BB962C8B-B14F-4D97-AF65-F5344CB8AC3E}">
        <p14:creationId xmlns:p14="http://schemas.microsoft.com/office/powerpoint/2010/main" val="245967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4EBA2775-9B28-2166-CE40-3E1831FFE0F9}"/>
            </a:ext>
          </a:extLst>
        </p:cNvPr>
        <p:cNvGrpSpPr/>
        <p:nvPr/>
      </p:nvGrpSpPr>
      <p:grpSpPr>
        <a:xfrm>
          <a:off x="0" y="0"/>
          <a:ext cx="0" cy="0"/>
          <a:chOff x="0" y="0"/>
          <a:chExt cx="0" cy="0"/>
        </a:xfrm>
      </p:grpSpPr>
      <p:sp>
        <p:nvSpPr>
          <p:cNvPr id="2" name="Google Shape;222;p2">
            <a:extLst>
              <a:ext uri="{FF2B5EF4-FFF2-40B4-BE49-F238E27FC236}">
                <a16:creationId xmlns:a16="http://schemas.microsoft.com/office/drawing/2014/main" id="{EF60DCD9-AF6F-1FDC-8EB5-6631B4F2DE99}"/>
              </a:ext>
            </a:extLst>
          </p:cNvPr>
          <p:cNvSpPr txBox="1">
            <a:spLocks/>
          </p:cNvSpPr>
          <p:nvPr/>
        </p:nvSpPr>
        <p:spPr>
          <a:xfrm>
            <a:off x="225" y="2800"/>
            <a:ext cx="5138100" cy="45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000" dirty="0">
                <a:solidFill>
                  <a:srgbClr val="274E13"/>
                </a:solidFill>
              </a:rPr>
              <a:t>WEF interconnections: </a:t>
            </a:r>
            <a:r>
              <a:rPr lang="en-GB" sz="2000" dirty="0">
                <a:solidFill>
                  <a:srgbClr val="274E13"/>
                </a:solidFill>
                <a:highlight>
                  <a:srgbClr val="FF0000"/>
                </a:highlight>
              </a:rPr>
              <a:t>Energy for Food</a:t>
            </a:r>
          </a:p>
        </p:txBody>
      </p:sp>
      <p:sp>
        <p:nvSpPr>
          <p:cNvPr id="3" name="Rectangle: Rounded Corners 2">
            <a:extLst>
              <a:ext uri="{FF2B5EF4-FFF2-40B4-BE49-F238E27FC236}">
                <a16:creationId xmlns:a16="http://schemas.microsoft.com/office/drawing/2014/main" id="{AED82DBF-D80A-98C2-468D-B86BCCB7B670}"/>
              </a:ext>
            </a:extLst>
          </p:cNvPr>
          <p:cNvSpPr/>
          <p:nvPr/>
        </p:nvSpPr>
        <p:spPr>
          <a:xfrm>
            <a:off x="314053" y="668923"/>
            <a:ext cx="8529237" cy="4001268"/>
          </a:xfrm>
          <a:prstGeom prst="roundRect">
            <a:avLst>
              <a:gd name="adj" fmla="val 3736"/>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Agricultural mechanization and other modernization measures</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Production of agrochemicals (e.g., fertilizers) is energy-intensive</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Land preparation, irrigation (including water pumping), crop management, harvesting</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highlight>
                  <a:srgbClr val="FF0000"/>
                </a:highlight>
                <a:latin typeface="Arial"/>
                <a:ea typeface="Arial"/>
                <a:cs typeface="Arial"/>
                <a:sym typeface="Arial"/>
              </a:rPr>
              <a:t>Processing, packaging, transporting, storage and/or handling (refrigerating), food safety, and preparing of food</a:t>
            </a:r>
            <a:r>
              <a:rPr lang="en-GB" sz="1100" b="0" i="0" u="none" strike="noStrike" cap="none" dirty="0">
                <a:solidFill>
                  <a:srgbClr val="000000"/>
                </a:solidFill>
                <a:latin typeface="Arial"/>
                <a:ea typeface="Arial"/>
                <a:cs typeface="Arial"/>
                <a:sym typeface="Arial"/>
              </a:rPr>
              <a:t>.</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Close correlation between crop and oil prices as evidenced during the 2007/2008 global food crisis</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Food production and supply chain is responsible for around 30% of total global energy demand.</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Irrigation is generally more energy intensive than rainfed agriculture</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Pressurised irrigation is more energy intensive than flood irrigation</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highlight>
                  <a:srgbClr val="FF0000"/>
                </a:highlight>
                <a:latin typeface="Arial"/>
                <a:ea typeface="Arial"/>
                <a:cs typeface="Arial"/>
                <a:sym typeface="Arial"/>
              </a:rPr>
              <a:t>Irrigation pumping is responsible for the highest portion (1896 petajoules: 15-48%) of direct energy consumption allocated for crop production</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Energy represents around 40% of the total water costs (around 40%)</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Groundwater pumping for irrigation is energy-intensive and accounts for 89% of the total energy consumption in irrigation.</a:t>
            </a:r>
          </a:p>
        </p:txBody>
      </p:sp>
    </p:spTree>
    <p:extLst>
      <p:ext uri="{BB962C8B-B14F-4D97-AF65-F5344CB8AC3E}">
        <p14:creationId xmlns:p14="http://schemas.microsoft.com/office/powerpoint/2010/main" val="176733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2992304A-FDC1-C60B-CE18-58B9389C3DE9}"/>
            </a:ext>
          </a:extLst>
        </p:cNvPr>
        <p:cNvGrpSpPr/>
        <p:nvPr/>
      </p:nvGrpSpPr>
      <p:grpSpPr>
        <a:xfrm>
          <a:off x="0" y="0"/>
          <a:ext cx="0" cy="0"/>
          <a:chOff x="0" y="0"/>
          <a:chExt cx="0" cy="0"/>
        </a:xfrm>
      </p:grpSpPr>
      <p:sp>
        <p:nvSpPr>
          <p:cNvPr id="2" name="Google Shape;222;p2">
            <a:extLst>
              <a:ext uri="{FF2B5EF4-FFF2-40B4-BE49-F238E27FC236}">
                <a16:creationId xmlns:a16="http://schemas.microsoft.com/office/drawing/2014/main" id="{3D5B06CC-22D7-4530-F62E-1B380897503D}"/>
              </a:ext>
            </a:extLst>
          </p:cNvPr>
          <p:cNvSpPr txBox="1">
            <a:spLocks/>
          </p:cNvSpPr>
          <p:nvPr/>
        </p:nvSpPr>
        <p:spPr>
          <a:xfrm>
            <a:off x="225" y="2800"/>
            <a:ext cx="5138100" cy="45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000" dirty="0">
                <a:solidFill>
                  <a:srgbClr val="274E13"/>
                </a:solidFill>
              </a:rPr>
              <a:t>WEF interconnections: </a:t>
            </a:r>
            <a:r>
              <a:rPr lang="en-GB" sz="2000" dirty="0">
                <a:solidFill>
                  <a:srgbClr val="274E13"/>
                </a:solidFill>
                <a:highlight>
                  <a:srgbClr val="FF0000"/>
                </a:highlight>
              </a:rPr>
              <a:t>Food for energy</a:t>
            </a:r>
          </a:p>
        </p:txBody>
      </p:sp>
      <p:sp>
        <p:nvSpPr>
          <p:cNvPr id="3" name="Rectangle: Rounded Corners 2">
            <a:extLst>
              <a:ext uri="{FF2B5EF4-FFF2-40B4-BE49-F238E27FC236}">
                <a16:creationId xmlns:a16="http://schemas.microsoft.com/office/drawing/2014/main" id="{136A73E9-89D7-90C0-AB0F-CD8D3E850BE8}"/>
              </a:ext>
            </a:extLst>
          </p:cNvPr>
          <p:cNvSpPr/>
          <p:nvPr/>
        </p:nvSpPr>
        <p:spPr>
          <a:xfrm>
            <a:off x="314053" y="668923"/>
            <a:ext cx="8529237" cy="4001268"/>
          </a:xfrm>
          <a:prstGeom prst="roundRect">
            <a:avLst>
              <a:gd name="adj" fmla="val 3736"/>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Agricultural products such as sugarcane and their residue and waste, such as cow dung, are used as feedstock in bioenergy production, including biofuels (e.g., ethanol, methanol, biodiesel) and biogas.</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Agriculture biomass contributes more than 30% of global household energy for heating, cooking and lighting.</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Mining for fossil fuels or deforestation for cultivation of biomasses (feedstock) for energy production (e.g., biofuels) by the energy sector reduces available land and water thus negatively impact food production (and other vital ecosystem services).</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Production of biofuels is highly water and land-intensive depending on crop type, climate, soil conditions, and farm practices, using about 2 - 7% of global cropland and withdrawing 44 km3/year of water of which 16 km3/year is consumed.</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On average, producing 1 litre of liquid biofuel and food for one person for one day uses about the same amount of water.</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High demand for biofuels contribute to higher cereal prices on world markets.</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Coal mining for energy production threatens food security through direct competition for land and water and degradation of these strategic resources.</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Food loss and waste stands at more than one-third of the produced food and almost one-fifth of all food available to consumers, and with it about 38% of the energy consumed in the agrifood chain and an equivalent of nearly 30% of the world’s agricultural land.</a:t>
            </a:r>
          </a:p>
        </p:txBody>
      </p:sp>
    </p:spTree>
    <p:extLst>
      <p:ext uri="{BB962C8B-B14F-4D97-AF65-F5344CB8AC3E}">
        <p14:creationId xmlns:p14="http://schemas.microsoft.com/office/powerpoint/2010/main" val="204396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B72BB5EF-2C72-6F98-67CB-4737D1314772}"/>
            </a:ext>
          </a:extLst>
        </p:cNvPr>
        <p:cNvGrpSpPr/>
        <p:nvPr/>
      </p:nvGrpSpPr>
      <p:grpSpPr>
        <a:xfrm>
          <a:off x="0" y="0"/>
          <a:ext cx="0" cy="0"/>
          <a:chOff x="0" y="0"/>
          <a:chExt cx="0" cy="0"/>
        </a:xfrm>
      </p:grpSpPr>
      <p:sp>
        <p:nvSpPr>
          <p:cNvPr id="2" name="Google Shape;222;p2">
            <a:extLst>
              <a:ext uri="{FF2B5EF4-FFF2-40B4-BE49-F238E27FC236}">
                <a16:creationId xmlns:a16="http://schemas.microsoft.com/office/drawing/2014/main" id="{4950A52C-95EC-AEFC-CC2C-815DA4311EFD}"/>
              </a:ext>
            </a:extLst>
          </p:cNvPr>
          <p:cNvSpPr txBox="1">
            <a:spLocks/>
          </p:cNvSpPr>
          <p:nvPr/>
        </p:nvSpPr>
        <p:spPr>
          <a:xfrm>
            <a:off x="224" y="2800"/>
            <a:ext cx="6296247" cy="45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000" dirty="0">
                <a:solidFill>
                  <a:srgbClr val="274E13"/>
                </a:solidFill>
              </a:rPr>
              <a:t>WEF interconnections: </a:t>
            </a:r>
            <a:r>
              <a:rPr lang="en-GB" sz="2000" u="sng" dirty="0">
                <a:solidFill>
                  <a:srgbClr val="274E13"/>
                </a:solidFill>
              </a:rPr>
              <a:t>Nature of relationships</a:t>
            </a:r>
          </a:p>
        </p:txBody>
      </p:sp>
      <p:sp>
        <p:nvSpPr>
          <p:cNvPr id="5" name="Rectangle: Rounded Corners 4">
            <a:extLst>
              <a:ext uri="{FF2B5EF4-FFF2-40B4-BE49-F238E27FC236}">
                <a16:creationId xmlns:a16="http://schemas.microsoft.com/office/drawing/2014/main" id="{47B27470-9412-7046-9D8A-718880F28466}"/>
              </a:ext>
            </a:extLst>
          </p:cNvPr>
          <p:cNvSpPr/>
          <p:nvPr/>
        </p:nvSpPr>
        <p:spPr>
          <a:xfrm>
            <a:off x="233202" y="748701"/>
            <a:ext cx="3277112" cy="3801261"/>
          </a:xfrm>
          <a:prstGeom prst="roundRect">
            <a:avLst>
              <a:gd name="adj" fmla="val 3736"/>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en-GB" sz="1600" b="1" i="0" u="sng" strike="noStrike" kern="0" cap="none" spc="0" normalizeH="0" baseline="0" noProof="0" dirty="0">
                <a:ln>
                  <a:noFill/>
                </a:ln>
                <a:solidFill>
                  <a:srgbClr val="000000"/>
                </a:solidFill>
                <a:effectLst/>
                <a:highlight>
                  <a:srgbClr val="00FF00"/>
                </a:highlight>
                <a:uLnTx/>
                <a:uFillTx/>
                <a:latin typeface="Arial"/>
                <a:ea typeface="Arial"/>
                <a:cs typeface="Arial"/>
                <a:sym typeface="Arial"/>
              </a:rPr>
              <a:t>Synergies</a:t>
            </a:r>
            <a:r>
              <a:rPr kumimoji="0" lang="en-GB" sz="1600" b="1" i="0" u="none" strike="noStrike" kern="0" cap="none" spc="0" normalizeH="0" baseline="0" noProof="0" dirty="0">
                <a:ln>
                  <a:noFill/>
                </a:ln>
                <a:solidFill>
                  <a:srgbClr val="000000"/>
                </a:solidFill>
                <a:effectLst/>
                <a:uLnTx/>
                <a:uFillTx/>
                <a:latin typeface="Arial"/>
                <a:ea typeface="Arial"/>
                <a:cs typeface="Arial"/>
                <a:sym typeface="Arial"/>
              </a:rPr>
              <a:t>/co-benefits (Greek word “</a:t>
            </a:r>
            <a:r>
              <a:rPr kumimoji="0" lang="en-GB" sz="1600" b="1" i="0" u="none" strike="noStrike" kern="0" cap="none" spc="0" normalizeH="0" baseline="0" noProof="0" dirty="0" err="1">
                <a:ln>
                  <a:noFill/>
                </a:ln>
                <a:solidFill>
                  <a:srgbClr val="000000"/>
                </a:solidFill>
                <a:effectLst/>
                <a:uLnTx/>
                <a:uFillTx/>
                <a:latin typeface="Arial"/>
                <a:ea typeface="Arial"/>
                <a:cs typeface="Arial"/>
                <a:sym typeface="Arial"/>
              </a:rPr>
              <a:t>synergos</a:t>
            </a:r>
            <a:r>
              <a:rPr kumimoji="0" lang="en-GB" sz="1600" b="1" i="0" u="none" strike="noStrike" kern="0" cap="none" spc="0" normalizeH="0" baseline="0" noProof="0" dirty="0">
                <a:ln>
                  <a:noFill/>
                </a:ln>
                <a:solidFill>
                  <a:srgbClr val="000000"/>
                </a:solidFill>
                <a:effectLst/>
                <a:uLnTx/>
                <a:uFillTx/>
                <a:latin typeface="Arial"/>
                <a:ea typeface="Arial"/>
                <a:cs typeface="Arial"/>
                <a:sym typeface="Arial"/>
              </a:rPr>
              <a:t>”) means to “work together” or “co-operate”:</a:t>
            </a:r>
          </a:p>
          <a:p>
            <a:r>
              <a:rPr kumimoji="0" lang="en-GB" sz="1600" b="0" i="0" u="none" strike="noStrike" kern="0" cap="none" spc="0" normalizeH="0" baseline="0" noProof="0" dirty="0">
                <a:ln>
                  <a:noFill/>
                </a:ln>
                <a:solidFill>
                  <a:srgbClr val="000000"/>
                </a:solidFill>
                <a:effectLst/>
                <a:uLnTx/>
                <a:uFillTx/>
                <a:latin typeface="Arial"/>
                <a:ea typeface="Arial"/>
                <a:cs typeface="Arial"/>
                <a:sym typeface="Arial"/>
              </a:rPr>
              <a:t>➤ experienced when the policies or actions in one sector lead to more than additional or similar benefits in achieving the goals of another sector.</a:t>
            </a:r>
          </a:p>
          <a:p>
            <a:r>
              <a:rPr kumimoji="0" lang="en-GB" sz="1600" b="0" i="0" u="none" strike="noStrike" kern="0" cap="none" spc="0" normalizeH="0" baseline="0" noProof="0" dirty="0">
                <a:ln>
                  <a:noFill/>
                </a:ln>
                <a:solidFill>
                  <a:srgbClr val="000000"/>
                </a:solidFill>
                <a:effectLst/>
                <a:uLnTx/>
                <a:uFillTx/>
                <a:latin typeface="Arial"/>
                <a:ea typeface="Arial"/>
                <a:cs typeface="Arial"/>
                <a:sym typeface="Arial"/>
              </a:rPr>
              <a:t>➤ an action that two or more actors take together whose coordinated effort potentially multiply benefits and reduces investment efforts than by acting separately.</a:t>
            </a:r>
            <a:endParaRPr lang="en-ZA" sz="1100" dirty="0"/>
          </a:p>
        </p:txBody>
      </p:sp>
      <p:sp>
        <p:nvSpPr>
          <p:cNvPr id="6" name="Rectangle: Rounded Corners 5">
            <a:extLst>
              <a:ext uri="{FF2B5EF4-FFF2-40B4-BE49-F238E27FC236}">
                <a16:creationId xmlns:a16="http://schemas.microsoft.com/office/drawing/2014/main" id="{C0A52A7B-EEDA-10BD-76CC-825F6401240B}"/>
              </a:ext>
            </a:extLst>
          </p:cNvPr>
          <p:cNvSpPr/>
          <p:nvPr/>
        </p:nvSpPr>
        <p:spPr>
          <a:xfrm>
            <a:off x="3866256" y="748702"/>
            <a:ext cx="2792295" cy="3792612"/>
          </a:xfrm>
          <a:prstGeom prst="roundRect">
            <a:avLst>
              <a:gd name="adj" fmla="val 3736"/>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rtl="0">
              <a:lnSpc>
                <a:spcPct val="100000"/>
              </a:lnSpc>
              <a:spcBef>
                <a:spcPts val="0"/>
              </a:spcBef>
              <a:spcAft>
                <a:spcPts val="1600"/>
              </a:spcAft>
            </a:pPr>
            <a:r>
              <a:rPr lang="en-GB" sz="1600" b="1" i="0" u="sng" strike="noStrike" cap="none" dirty="0">
                <a:solidFill>
                  <a:srgbClr val="000000"/>
                </a:solidFill>
                <a:highlight>
                  <a:srgbClr val="FF00FF"/>
                </a:highlight>
                <a:latin typeface="Arial"/>
                <a:ea typeface="Arial"/>
                <a:cs typeface="Arial"/>
                <a:sym typeface="Arial"/>
              </a:rPr>
              <a:t>Trade-offs</a:t>
            </a:r>
            <a:r>
              <a:rPr lang="en-GB" sz="1600" b="1" i="0" u="none" strike="noStrike" cap="none" dirty="0">
                <a:solidFill>
                  <a:srgbClr val="000000"/>
                </a:solidFill>
                <a:latin typeface="Arial"/>
                <a:ea typeface="Arial"/>
                <a:cs typeface="Arial"/>
                <a:sym typeface="Arial"/>
              </a:rPr>
              <a:t> (negative Interaction or externalities):</a:t>
            </a:r>
            <a:r>
              <a:rPr lang="en-GB" sz="1600" b="0" i="0" u="none" strike="noStrike" cap="none" dirty="0">
                <a:solidFill>
                  <a:srgbClr val="000000"/>
                </a:solidFill>
                <a:latin typeface="Arial"/>
                <a:ea typeface="Arial"/>
                <a:cs typeface="Arial"/>
                <a:sym typeface="Arial"/>
              </a:rPr>
              <a:t> ➤ experienced when the policies or actions in one sector reduce the chances of achieving the goals in another sector.</a:t>
            </a:r>
          </a:p>
          <a:p>
            <a:pPr marR="0" lvl="0" algn="l" rtl="0">
              <a:lnSpc>
                <a:spcPct val="100000"/>
              </a:lnSpc>
              <a:spcBef>
                <a:spcPts val="0"/>
              </a:spcBef>
              <a:spcAft>
                <a:spcPts val="1600"/>
              </a:spcAft>
            </a:pPr>
            <a:r>
              <a:rPr lang="en-GB" sz="1600" b="0" i="0" u="none" strike="noStrike" cap="none" dirty="0">
                <a:solidFill>
                  <a:srgbClr val="000000"/>
                </a:solidFill>
                <a:latin typeface="Arial"/>
                <a:ea typeface="Arial"/>
                <a:cs typeface="Arial"/>
                <a:sym typeface="Arial"/>
              </a:rPr>
              <a:t>➤ a balance achieved between two desirable but incompatible features or a sacrifice made in one area to obtain benefits in another.</a:t>
            </a:r>
          </a:p>
        </p:txBody>
      </p:sp>
      <p:sp>
        <p:nvSpPr>
          <p:cNvPr id="7" name="Rectangle: Rounded Corners 6">
            <a:extLst>
              <a:ext uri="{FF2B5EF4-FFF2-40B4-BE49-F238E27FC236}">
                <a16:creationId xmlns:a16="http://schemas.microsoft.com/office/drawing/2014/main" id="{CA3DF01A-DA82-B2C2-AE81-42776D4FE06F}"/>
              </a:ext>
            </a:extLst>
          </p:cNvPr>
          <p:cNvSpPr/>
          <p:nvPr/>
        </p:nvSpPr>
        <p:spPr>
          <a:xfrm>
            <a:off x="7051313" y="748702"/>
            <a:ext cx="1876831" cy="3792611"/>
          </a:xfrm>
          <a:prstGeom prst="roundRect">
            <a:avLst>
              <a:gd name="adj" fmla="val 3736"/>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rtl="0">
              <a:lnSpc>
                <a:spcPct val="100000"/>
              </a:lnSpc>
              <a:spcBef>
                <a:spcPts val="0"/>
              </a:spcBef>
              <a:spcAft>
                <a:spcPts val="1600"/>
              </a:spcAft>
            </a:pPr>
            <a:r>
              <a:rPr kumimoji="0" lang="en-GB" sz="1600" b="1" i="0" u="sng" strike="noStrike" kern="0" cap="none" spc="0" normalizeH="0" baseline="0" noProof="0" dirty="0">
                <a:ln>
                  <a:noFill/>
                </a:ln>
                <a:solidFill>
                  <a:srgbClr val="000000"/>
                </a:solidFill>
                <a:effectLst/>
                <a:highlight>
                  <a:srgbClr val="00FFFF"/>
                </a:highlight>
                <a:uLnTx/>
                <a:uFillTx/>
                <a:latin typeface="Arial"/>
                <a:ea typeface="Arial"/>
                <a:cs typeface="Arial"/>
                <a:sym typeface="Arial"/>
              </a:rPr>
              <a:t>Neutrality</a:t>
            </a:r>
            <a:r>
              <a:rPr kumimoji="0" lang="en-GB" sz="1600" b="1" i="0" u="none" strike="noStrike" kern="0" cap="none" spc="0" normalizeH="0" baseline="0" noProof="0" dirty="0">
                <a:ln>
                  <a:noFill/>
                </a:ln>
                <a:solidFill>
                  <a:srgbClr val="000000"/>
                </a:solidFill>
                <a:effectLst/>
                <a:uLnTx/>
                <a:uFillTx/>
                <a:latin typeface="Arial"/>
                <a:ea typeface="Arial"/>
                <a:cs typeface="Arial"/>
                <a:sym typeface="Arial"/>
              </a:rPr>
              <a:t>:</a:t>
            </a:r>
          </a:p>
          <a:p>
            <a:pPr marR="0" lvl="0" algn="l" rtl="0">
              <a:lnSpc>
                <a:spcPct val="100000"/>
              </a:lnSpc>
              <a:spcBef>
                <a:spcPts val="0"/>
              </a:spcBef>
              <a:spcAft>
                <a:spcPts val="1600"/>
              </a:spcAft>
            </a:pPr>
            <a:r>
              <a:rPr kumimoji="0" lang="en-GB" sz="1600" b="0" i="0" u="none" strike="noStrike" kern="0" cap="none" spc="0" normalizeH="0" baseline="0" noProof="0" dirty="0">
                <a:ln>
                  <a:noFill/>
                </a:ln>
                <a:solidFill>
                  <a:srgbClr val="000000"/>
                </a:solidFill>
                <a:effectLst/>
                <a:uLnTx/>
                <a:uFillTx/>
                <a:latin typeface="Arial"/>
                <a:ea typeface="Arial"/>
                <a:cs typeface="Arial"/>
                <a:sym typeface="Arial"/>
              </a:rPr>
              <a:t>experienced when the policies or actions in one sector have no significant influence on other sectors.</a:t>
            </a:r>
          </a:p>
        </p:txBody>
      </p:sp>
    </p:spTree>
    <p:extLst>
      <p:ext uri="{BB962C8B-B14F-4D97-AF65-F5344CB8AC3E}">
        <p14:creationId xmlns:p14="http://schemas.microsoft.com/office/powerpoint/2010/main" val="18360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654A753C-F7A6-9F97-987A-16F86FF5C2E0}"/>
            </a:ext>
          </a:extLst>
        </p:cNvPr>
        <p:cNvGrpSpPr/>
        <p:nvPr/>
      </p:nvGrpSpPr>
      <p:grpSpPr>
        <a:xfrm>
          <a:off x="0" y="0"/>
          <a:ext cx="0" cy="0"/>
          <a:chOff x="0" y="0"/>
          <a:chExt cx="0" cy="0"/>
        </a:xfrm>
      </p:grpSpPr>
      <p:sp>
        <p:nvSpPr>
          <p:cNvPr id="2" name="Google Shape;222;p2">
            <a:extLst>
              <a:ext uri="{FF2B5EF4-FFF2-40B4-BE49-F238E27FC236}">
                <a16:creationId xmlns:a16="http://schemas.microsoft.com/office/drawing/2014/main" id="{A16711BD-F33F-57D7-1E57-81CA2598F448}"/>
              </a:ext>
            </a:extLst>
          </p:cNvPr>
          <p:cNvSpPr txBox="1">
            <a:spLocks/>
          </p:cNvSpPr>
          <p:nvPr/>
        </p:nvSpPr>
        <p:spPr>
          <a:xfrm>
            <a:off x="224" y="2800"/>
            <a:ext cx="6296247" cy="6968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000" dirty="0">
                <a:solidFill>
                  <a:srgbClr val="274E13"/>
                </a:solidFill>
              </a:rPr>
              <a:t>WEF interconnections: </a:t>
            </a:r>
            <a:r>
              <a:rPr lang="en-GB" sz="2000" u="sng" dirty="0">
                <a:solidFill>
                  <a:srgbClr val="274E13"/>
                </a:solidFill>
                <a:highlight>
                  <a:srgbClr val="00FF00"/>
                </a:highlight>
              </a:rPr>
              <a:t>Synergies</a:t>
            </a:r>
            <a:r>
              <a:rPr lang="en-GB" sz="2000" dirty="0">
                <a:solidFill>
                  <a:srgbClr val="274E13"/>
                </a:solidFill>
              </a:rPr>
              <a:t>, </a:t>
            </a:r>
            <a:r>
              <a:rPr lang="en-GB" sz="2000" dirty="0">
                <a:solidFill>
                  <a:srgbClr val="274E13"/>
                </a:solidFill>
                <a:highlight>
                  <a:srgbClr val="FF0000"/>
                </a:highlight>
              </a:rPr>
              <a:t>trade-offs</a:t>
            </a:r>
            <a:r>
              <a:rPr lang="en-GB" sz="2000" dirty="0">
                <a:solidFill>
                  <a:srgbClr val="274E13"/>
                </a:solidFill>
              </a:rPr>
              <a:t> and </a:t>
            </a:r>
            <a:r>
              <a:rPr lang="en-GB" sz="2000" dirty="0">
                <a:solidFill>
                  <a:srgbClr val="274E13"/>
                </a:solidFill>
                <a:highlight>
                  <a:srgbClr val="00FFFF"/>
                </a:highlight>
              </a:rPr>
              <a:t>neutral</a:t>
            </a:r>
            <a:r>
              <a:rPr lang="en-GB" sz="2000" dirty="0">
                <a:solidFill>
                  <a:srgbClr val="274E13"/>
                </a:solidFill>
              </a:rPr>
              <a:t> relationships …1</a:t>
            </a:r>
          </a:p>
        </p:txBody>
      </p:sp>
      <p:graphicFrame>
        <p:nvGraphicFramePr>
          <p:cNvPr id="3" name="Table 2">
            <a:extLst>
              <a:ext uri="{FF2B5EF4-FFF2-40B4-BE49-F238E27FC236}">
                <a16:creationId xmlns:a16="http://schemas.microsoft.com/office/drawing/2014/main" id="{8DBDABDE-B738-2C7C-D551-19AF02C0D598}"/>
              </a:ext>
            </a:extLst>
          </p:cNvPr>
          <p:cNvGraphicFramePr>
            <a:graphicFrameLocks noGrp="1"/>
          </p:cNvGraphicFramePr>
          <p:nvPr>
            <p:extLst>
              <p:ext uri="{D42A27DB-BD31-4B8C-83A1-F6EECF244321}">
                <p14:modId xmlns:p14="http://schemas.microsoft.com/office/powerpoint/2010/main" val="3105030842"/>
              </p:ext>
            </p:extLst>
          </p:nvPr>
        </p:nvGraphicFramePr>
        <p:xfrm>
          <a:off x="200966" y="831850"/>
          <a:ext cx="8697557" cy="3840480"/>
        </p:xfrm>
        <a:graphic>
          <a:graphicData uri="http://schemas.openxmlformats.org/drawingml/2006/table">
            <a:tbl>
              <a:tblPr firstRow="1" bandRow="1">
                <a:tableStyleId>{5C22544A-7EE6-4342-B048-85BDC9FD1C3A}</a:tableStyleId>
              </a:tblPr>
              <a:tblGrid>
                <a:gridCol w="1591013">
                  <a:extLst>
                    <a:ext uri="{9D8B030D-6E8A-4147-A177-3AD203B41FA5}">
                      <a16:colId xmlns:a16="http://schemas.microsoft.com/office/drawing/2014/main" val="3825938765"/>
                    </a:ext>
                  </a:extLst>
                </a:gridCol>
                <a:gridCol w="2767747">
                  <a:extLst>
                    <a:ext uri="{9D8B030D-6E8A-4147-A177-3AD203B41FA5}">
                      <a16:colId xmlns:a16="http://schemas.microsoft.com/office/drawing/2014/main" val="2801602565"/>
                    </a:ext>
                  </a:extLst>
                </a:gridCol>
                <a:gridCol w="2417944">
                  <a:extLst>
                    <a:ext uri="{9D8B030D-6E8A-4147-A177-3AD203B41FA5}">
                      <a16:colId xmlns:a16="http://schemas.microsoft.com/office/drawing/2014/main" val="1153909519"/>
                    </a:ext>
                  </a:extLst>
                </a:gridCol>
                <a:gridCol w="1920853">
                  <a:extLst>
                    <a:ext uri="{9D8B030D-6E8A-4147-A177-3AD203B41FA5}">
                      <a16:colId xmlns:a16="http://schemas.microsoft.com/office/drawing/2014/main" val="977085754"/>
                    </a:ext>
                  </a:extLst>
                </a:gridCol>
              </a:tblGrid>
              <a:tr h="248247">
                <a:tc>
                  <a:txBody>
                    <a:bodyPr/>
                    <a:lstStyle/>
                    <a:p>
                      <a:r>
                        <a:rPr lang="en-ZA" sz="1300" dirty="0">
                          <a:solidFill>
                            <a:schemeClr val="tx1"/>
                          </a:solidFill>
                        </a:rPr>
                        <a:t>Action</a:t>
                      </a:r>
                    </a:p>
                  </a:txBody>
                  <a:tcPr/>
                </a:tc>
                <a:tc>
                  <a:txBody>
                    <a:bodyPr/>
                    <a:lstStyle/>
                    <a:p>
                      <a:r>
                        <a:rPr lang="en-ZA" sz="1300" dirty="0">
                          <a:solidFill>
                            <a:schemeClr val="tx1"/>
                          </a:solidFill>
                          <a:highlight>
                            <a:srgbClr val="00FF00"/>
                          </a:highlight>
                        </a:rPr>
                        <a:t>Synergy</a:t>
                      </a:r>
                    </a:p>
                  </a:txBody>
                  <a:tcPr/>
                </a:tc>
                <a:tc>
                  <a:txBody>
                    <a:bodyPr/>
                    <a:lstStyle/>
                    <a:p>
                      <a:r>
                        <a:rPr lang="en-ZA" sz="1300" dirty="0">
                          <a:solidFill>
                            <a:schemeClr val="tx1"/>
                          </a:solidFill>
                          <a:highlight>
                            <a:srgbClr val="FF0000"/>
                          </a:highlight>
                        </a:rPr>
                        <a:t>Trade-off</a:t>
                      </a:r>
                    </a:p>
                  </a:txBody>
                  <a:tcPr/>
                </a:tc>
                <a:tc>
                  <a:txBody>
                    <a:bodyPr/>
                    <a:lstStyle/>
                    <a:p>
                      <a:r>
                        <a:rPr lang="en-ZA" sz="1300" dirty="0">
                          <a:solidFill>
                            <a:schemeClr val="tx1"/>
                          </a:solidFill>
                        </a:rPr>
                        <a:t>Cases</a:t>
                      </a:r>
                    </a:p>
                  </a:txBody>
                  <a:tcPr/>
                </a:tc>
                <a:extLst>
                  <a:ext uri="{0D108BD9-81ED-4DB2-BD59-A6C34878D82A}">
                    <a16:rowId xmlns:a16="http://schemas.microsoft.com/office/drawing/2014/main" val="3064760645"/>
                  </a:ext>
                </a:extLst>
              </a:tr>
              <a:tr h="370840">
                <a:tc>
                  <a:txBody>
                    <a:bodyPr/>
                    <a:lstStyle/>
                    <a:p>
                      <a:r>
                        <a:rPr lang="en-GB" sz="1300" dirty="0"/>
                        <a:t>➤ Irrigation modernisation: from open-channel gravity-fed surface systems to pumped pressurised (drip and sprinkler) irrigation systems</a:t>
                      </a:r>
                      <a:endParaRPr lang="en-ZA" sz="1300" dirty="0"/>
                    </a:p>
                  </a:txBody>
                  <a:tcPr/>
                </a:tc>
                <a:tc>
                  <a:txBody>
                    <a:bodyPr/>
                    <a:lstStyle/>
                    <a:p>
                      <a:r>
                        <a:rPr lang="en-GB" sz="1300" dirty="0"/>
                        <a:t>➤ Decrease in water use at the national level</a:t>
                      </a:r>
                      <a:endParaRPr lang="en-ZA" sz="1300" dirty="0"/>
                    </a:p>
                  </a:txBody>
                  <a:tcPr/>
                </a:tc>
                <a:tc>
                  <a:txBody>
                    <a:bodyPr/>
                    <a:lstStyle/>
                    <a:p>
                      <a:r>
                        <a:rPr lang="en-GB" sz="1300" dirty="0"/>
                        <a:t>➤ Change to water-intensive crop rotations</a:t>
                      </a:r>
                    </a:p>
                    <a:p>
                      <a:r>
                        <a:rPr lang="en-GB" sz="1300" dirty="0"/>
                        <a:t>➤ Increase in energy demand and consumption for pumping</a:t>
                      </a:r>
                    </a:p>
                    <a:p>
                      <a:r>
                        <a:rPr lang="en-GB" sz="1300" dirty="0"/>
                        <a:t>➤ Increase in costs for amortisation, operation and maintenance</a:t>
                      </a:r>
                    </a:p>
                    <a:p>
                      <a:r>
                        <a:rPr lang="en-GB" sz="1300" dirty="0"/>
                        <a:t>➤ </a:t>
                      </a:r>
                      <a:r>
                        <a:rPr lang="en-ZA" sz="1300" dirty="0"/>
                        <a:t>Increased greenhouse gas emissions</a:t>
                      </a:r>
                    </a:p>
                  </a:txBody>
                  <a:tcPr/>
                </a:tc>
                <a:tc>
                  <a:txBody>
                    <a:bodyPr/>
                    <a:lstStyle/>
                    <a:p>
                      <a:r>
                        <a:rPr lang="en-GB" sz="1300" dirty="0"/>
                        <a:t>➤ </a:t>
                      </a:r>
                      <a:r>
                        <a:rPr lang="en-ZA" sz="1300" dirty="0"/>
                        <a:t>Spain</a:t>
                      </a:r>
                    </a:p>
                    <a:p>
                      <a:r>
                        <a:rPr lang="en-GB" sz="1300" dirty="0"/>
                        <a:t>➤ </a:t>
                      </a:r>
                      <a:r>
                        <a:rPr lang="en-ZA" sz="1300" dirty="0"/>
                        <a:t>India</a:t>
                      </a:r>
                    </a:p>
                    <a:p>
                      <a:r>
                        <a:rPr lang="en-GB" sz="1300" dirty="0"/>
                        <a:t>➤ </a:t>
                      </a:r>
                      <a:r>
                        <a:rPr lang="en-ZA" sz="1300" dirty="0"/>
                        <a:t>Viet Nam</a:t>
                      </a:r>
                    </a:p>
                    <a:p>
                      <a:r>
                        <a:rPr lang="en-GB" sz="1300" dirty="0"/>
                        <a:t>➤ </a:t>
                      </a:r>
                      <a:r>
                        <a:rPr lang="en-ZA" sz="1300" dirty="0"/>
                        <a:t>Australia (Murray-Darling Basin)</a:t>
                      </a:r>
                    </a:p>
                    <a:p>
                      <a:r>
                        <a:rPr lang="en-GB" sz="1300" dirty="0"/>
                        <a:t>➤ </a:t>
                      </a:r>
                      <a:r>
                        <a:rPr lang="en-ZA" sz="1300" dirty="0"/>
                        <a:t>Mediterranean region</a:t>
                      </a:r>
                    </a:p>
                    <a:p>
                      <a:r>
                        <a:rPr lang="en-GB" sz="1300" dirty="0"/>
                        <a:t>➤ </a:t>
                      </a:r>
                      <a:r>
                        <a:rPr lang="en-ZA" sz="1300" dirty="0"/>
                        <a:t>China</a:t>
                      </a:r>
                    </a:p>
                  </a:txBody>
                  <a:tcPr/>
                </a:tc>
                <a:extLst>
                  <a:ext uri="{0D108BD9-81ED-4DB2-BD59-A6C34878D82A}">
                    <a16:rowId xmlns:a16="http://schemas.microsoft.com/office/drawing/2014/main" val="3682877168"/>
                  </a:ext>
                </a:extLst>
              </a:tr>
              <a:tr h="370840">
                <a:tc>
                  <a:txBody>
                    <a:bodyPr/>
                    <a:lstStyle/>
                    <a:p>
                      <a:r>
                        <a:rPr lang="en-GB" sz="1300" dirty="0"/>
                        <a:t>➤ Monoculture production and use of biomass for bioenergy</a:t>
                      </a:r>
                      <a:endParaRPr lang="en-ZA" sz="1300" dirty="0"/>
                    </a:p>
                  </a:txBody>
                  <a:tcPr/>
                </a:tc>
                <a:tc>
                  <a:txBody>
                    <a:bodyPr/>
                    <a:lstStyle/>
                    <a:p>
                      <a:r>
                        <a:rPr lang="en-GB" sz="1300" dirty="0"/>
                        <a:t>➤ Reduced greenhouse gas (GHG) emissions</a:t>
                      </a:r>
                    </a:p>
                    <a:p>
                      <a:r>
                        <a:rPr lang="en-GB" sz="1300" dirty="0"/>
                        <a:t>➤ Energy security</a:t>
                      </a:r>
                    </a:p>
                    <a:p>
                      <a:r>
                        <a:rPr lang="en-GB" sz="1300" dirty="0"/>
                        <a:t>➤ Economic development</a:t>
                      </a:r>
                    </a:p>
                    <a:p>
                      <a:r>
                        <a:rPr lang="en-GB" sz="1300" dirty="0"/>
                        <a:t>➤ Import substitution</a:t>
                      </a:r>
                    </a:p>
                    <a:p>
                      <a:r>
                        <a:rPr lang="en-GB" sz="1300" dirty="0"/>
                        <a:t>➤ Foreign exchange savings</a:t>
                      </a:r>
                    </a:p>
                    <a:p>
                      <a:r>
                        <a:rPr lang="en-GB" sz="1300" dirty="0"/>
                        <a:t>➤ Improvement of ambient air quality</a:t>
                      </a:r>
                      <a:endParaRPr lang="en-ZA" sz="1300" dirty="0"/>
                    </a:p>
                  </a:txBody>
                  <a:tcPr/>
                </a:tc>
                <a:tc>
                  <a:txBody>
                    <a:bodyPr/>
                    <a:lstStyle/>
                    <a:p>
                      <a:r>
                        <a:rPr lang="en-GB" sz="1300" dirty="0"/>
                        <a:t>➤ Land conversion and degradation</a:t>
                      </a:r>
                    </a:p>
                    <a:p>
                      <a:r>
                        <a:rPr lang="en-GB" sz="1300" dirty="0"/>
                        <a:t>➤ Food insecurity (availability, affordability, crop substitution)</a:t>
                      </a:r>
                    </a:p>
                    <a:p>
                      <a:r>
                        <a:rPr lang="en-GB" sz="1300" dirty="0"/>
                        <a:t>➤ Increased competition for and scarcity of land and water for food production</a:t>
                      </a:r>
                      <a:endParaRPr lang="en-ZA" sz="1300" dirty="0"/>
                    </a:p>
                  </a:txBody>
                  <a:tcPr/>
                </a:tc>
                <a:tc>
                  <a:txBody>
                    <a:bodyPr/>
                    <a:lstStyle/>
                    <a:p>
                      <a:r>
                        <a:rPr lang="en-ZA" sz="1300" dirty="0"/>
                        <a:t>Sub Saharan Africa</a:t>
                      </a:r>
                    </a:p>
                    <a:p>
                      <a:r>
                        <a:rPr lang="en-ZA" sz="1300" dirty="0"/>
                        <a:t>Brazil</a:t>
                      </a:r>
                    </a:p>
                    <a:p>
                      <a:r>
                        <a:rPr lang="en-ZA" sz="1300" dirty="0"/>
                        <a:t>United States</a:t>
                      </a:r>
                    </a:p>
                    <a:p>
                      <a:r>
                        <a:rPr lang="en-ZA" sz="1300" dirty="0"/>
                        <a:t>Southeast Asia</a:t>
                      </a:r>
                    </a:p>
                  </a:txBody>
                  <a:tcPr/>
                </a:tc>
                <a:extLst>
                  <a:ext uri="{0D108BD9-81ED-4DB2-BD59-A6C34878D82A}">
                    <a16:rowId xmlns:a16="http://schemas.microsoft.com/office/drawing/2014/main" val="4135806433"/>
                  </a:ext>
                </a:extLst>
              </a:tr>
            </a:tbl>
          </a:graphicData>
        </a:graphic>
      </p:graphicFrame>
    </p:spTree>
    <p:extLst>
      <p:ext uri="{BB962C8B-B14F-4D97-AF65-F5344CB8AC3E}">
        <p14:creationId xmlns:p14="http://schemas.microsoft.com/office/powerpoint/2010/main" val="3969441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F5B96AE1-34A1-8A33-D0E6-5A166087E639}"/>
            </a:ext>
          </a:extLst>
        </p:cNvPr>
        <p:cNvGrpSpPr/>
        <p:nvPr/>
      </p:nvGrpSpPr>
      <p:grpSpPr>
        <a:xfrm>
          <a:off x="0" y="0"/>
          <a:ext cx="0" cy="0"/>
          <a:chOff x="0" y="0"/>
          <a:chExt cx="0" cy="0"/>
        </a:xfrm>
      </p:grpSpPr>
      <p:sp>
        <p:nvSpPr>
          <p:cNvPr id="2" name="Google Shape;222;p2">
            <a:extLst>
              <a:ext uri="{FF2B5EF4-FFF2-40B4-BE49-F238E27FC236}">
                <a16:creationId xmlns:a16="http://schemas.microsoft.com/office/drawing/2014/main" id="{7CC4D1F3-8845-984E-7220-E8D357974B86}"/>
              </a:ext>
            </a:extLst>
          </p:cNvPr>
          <p:cNvSpPr txBox="1">
            <a:spLocks/>
          </p:cNvSpPr>
          <p:nvPr/>
        </p:nvSpPr>
        <p:spPr>
          <a:xfrm>
            <a:off x="224" y="2800"/>
            <a:ext cx="6296247" cy="6968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000" dirty="0">
                <a:solidFill>
                  <a:srgbClr val="274E13"/>
                </a:solidFill>
              </a:rPr>
              <a:t>WEF interconnections: </a:t>
            </a:r>
            <a:r>
              <a:rPr lang="en-GB" sz="2000" u="sng" dirty="0">
                <a:solidFill>
                  <a:srgbClr val="274E13"/>
                </a:solidFill>
                <a:highlight>
                  <a:srgbClr val="00FF00"/>
                </a:highlight>
              </a:rPr>
              <a:t>Synergies</a:t>
            </a:r>
            <a:r>
              <a:rPr lang="en-GB" sz="2000" dirty="0">
                <a:solidFill>
                  <a:srgbClr val="274E13"/>
                </a:solidFill>
              </a:rPr>
              <a:t>, </a:t>
            </a:r>
            <a:r>
              <a:rPr lang="en-GB" sz="2000" dirty="0">
                <a:solidFill>
                  <a:srgbClr val="274E13"/>
                </a:solidFill>
                <a:highlight>
                  <a:srgbClr val="FF0000"/>
                </a:highlight>
              </a:rPr>
              <a:t>trade-offs</a:t>
            </a:r>
            <a:r>
              <a:rPr lang="en-GB" sz="2000" dirty="0">
                <a:solidFill>
                  <a:srgbClr val="274E13"/>
                </a:solidFill>
              </a:rPr>
              <a:t> and </a:t>
            </a:r>
            <a:r>
              <a:rPr lang="en-GB" sz="2000" dirty="0">
                <a:solidFill>
                  <a:srgbClr val="274E13"/>
                </a:solidFill>
                <a:highlight>
                  <a:srgbClr val="00FFFF"/>
                </a:highlight>
              </a:rPr>
              <a:t>neutral</a:t>
            </a:r>
            <a:r>
              <a:rPr lang="en-GB" sz="2000" dirty="0">
                <a:solidFill>
                  <a:srgbClr val="274E13"/>
                </a:solidFill>
              </a:rPr>
              <a:t> relationships …2</a:t>
            </a:r>
          </a:p>
        </p:txBody>
      </p:sp>
      <p:graphicFrame>
        <p:nvGraphicFramePr>
          <p:cNvPr id="4" name="Table 3">
            <a:extLst>
              <a:ext uri="{FF2B5EF4-FFF2-40B4-BE49-F238E27FC236}">
                <a16:creationId xmlns:a16="http://schemas.microsoft.com/office/drawing/2014/main" id="{79393C81-57F9-3505-6E4A-6E2CE5F95F20}"/>
              </a:ext>
            </a:extLst>
          </p:cNvPr>
          <p:cNvGraphicFramePr>
            <a:graphicFrameLocks noGrp="1"/>
          </p:cNvGraphicFramePr>
          <p:nvPr>
            <p:extLst>
              <p:ext uri="{D42A27DB-BD31-4B8C-83A1-F6EECF244321}">
                <p14:modId xmlns:p14="http://schemas.microsoft.com/office/powerpoint/2010/main" val="601468129"/>
              </p:ext>
            </p:extLst>
          </p:nvPr>
        </p:nvGraphicFramePr>
        <p:xfrm>
          <a:off x="174203" y="896232"/>
          <a:ext cx="8795593" cy="3444240"/>
        </p:xfrm>
        <a:graphic>
          <a:graphicData uri="http://schemas.openxmlformats.org/drawingml/2006/table">
            <a:tbl>
              <a:tblPr firstRow="1" bandRow="1">
                <a:tableStyleId>{5C22544A-7EE6-4342-B048-85BDC9FD1C3A}</a:tableStyleId>
              </a:tblPr>
              <a:tblGrid>
                <a:gridCol w="1258067">
                  <a:extLst>
                    <a:ext uri="{9D8B030D-6E8A-4147-A177-3AD203B41FA5}">
                      <a16:colId xmlns:a16="http://schemas.microsoft.com/office/drawing/2014/main" val="3825938765"/>
                    </a:ext>
                  </a:extLst>
                </a:gridCol>
                <a:gridCol w="1908579">
                  <a:extLst>
                    <a:ext uri="{9D8B030D-6E8A-4147-A177-3AD203B41FA5}">
                      <a16:colId xmlns:a16="http://schemas.microsoft.com/office/drawing/2014/main" val="2801602565"/>
                    </a:ext>
                  </a:extLst>
                </a:gridCol>
                <a:gridCol w="3197332">
                  <a:extLst>
                    <a:ext uri="{9D8B030D-6E8A-4147-A177-3AD203B41FA5}">
                      <a16:colId xmlns:a16="http://schemas.microsoft.com/office/drawing/2014/main" val="1153909519"/>
                    </a:ext>
                  </a:extLst>
                </a:gridCol>
                <a:gridCol w="2431615">
                  <a:extLst>
                    <a:ext uri="{9D8B030D-6E8A-4147-A177-3AD203B41FA5}">
                      <a16:colId xmlns:a16="http://schemas.microsoft.com/office/drawing/2014/main" val="977085754"/>
                    </a:ext>
                  </a:extLst>
                </a:gridCol>
              </a:tblGrid>
              <a:tr h="257508">
                <a:tc>
                  <a:txBody>
                    <a:bodyPr/>
                    <a:lstStyle/>
                    <a:p>
                      <a:r>
                        <a:rPr lang="en-ZA" sz="1300" dirty="0">
                          <a:solidFill>
                            <a:schemeClr val="tx1"/>
                          </a:solidFill>
                        </a:rPr>
                        <a:t>Action</a:t>
                      </a:r>
                    </a:p>
                  </a:txBody>
                  <a:tcPr/>
                </a:tc>
                <a:tc>
                  <a:txBody>
                    <a:bodyPr/>
                    <a:lstStyle/>
                    <a:p>
                      <a:r>
                        <a:rPr lang="en-ZA" sz="1300" dirty="0">
                          <a:solidFill>
                            <a:schemeClr val="tx1"/>
                          </a:solidFill>
                          <a:highlight>
                            <a:srgbClr val="00FF00"/>
                          </a:highlight>
                        </a:rPr>
                        <a:t>Synergy</a:t>
                      </a:r>
                    </a:p>
                  </a:txBody>
                  <a:tcPr/>
                </a:tc>
                <a:tc>
                  <a:txBody>
                    <a:bodyPr/>
                    <a:lstStyle/>
                    <a:p>
                      <a:r>
                        <a:rPr lang="en-ZA" sz="1300" dirty="0">
                          <a:solidFill>
                            <a:schemeClr val="tx1"/>
                          </a:solidFill>
                          <a:highlight>
                            <a:srgbClr val="FF0000"/>
                          </a:highlight>
                        </a:rPr>
                        <a:t>Trade-off</a:t>
                      </a:r>
                    </a:p>
                  </a:txBody>
                  <a:tcPr/>
                </a:tc>
                <a:tc>
                  <a:txBody>
                    <a:bodyPr/>
                    <a:lstStyle/>
                    <a:p>
                      <a:r>
                        <a:rPr lang="en-ZA" sz="1300" dirty="0">
                          <a:solidFill>
                            <a:schemeClr val="tx1"/>
                          </a:solidFill>
                        </a:rPr>
                        <a:t>Cases</a:t>
                      </a:r>
                    </a:p>
                  </a:txBody>
                  <a:tcPr/>
                </a:tc>
                <a:extLst>
                  <a:ext uri="{0D108BD9-81ED-4DB2-BD59-A6C34878D82A}">
                    <a16:rowId xmlns:a16="http://schemas.microsoft.com/office/drawing/2014/main" val="3064760645"/>
                  </a:ext>
                </a:extLst>
              </a:tr>
              <a:tr h="370840">
                <a:tc>
                  <a:txBody>
                    <a:bodyPr/>
                    <a:lstStyle/>
                    <a:p>
                      <a:r>
                        <a:rPr lang="en-GB" sz="1300" dirty="0"/>
                        <a:t>➤ </a:t>
                      </a:r>
                      <a:r>
                        <a:rPr lang="en-ZA" sz="1300" dirty="0"/>
                        <a:t>Agricultural expansion and mechanisation</a:t>
                      </a:r>
                    </a:p>
                  </a:txBody>
                  <a:tcPr/>
                </a:tc>
                <a:tc>
                  <a:txBody>
                    <a:bodyPr/>
                    <a:lstStyle/>
                    <a:p>
                      <a:r>
                        <a:rPr lang="en-GB" sz="1300" dirty="0"/>
                        <a:t>➤ Increased agricultural production, yields and productivity</a:t>
                      </a:r>
                    </a:p>
                    <a:p>
                      <a:r>
                        <a:rPr lang="en-GB" sz="1300" dirty="0"/>
                        <a:t>➤ National economic growth</a:t>
                      </a:r>
                      <a:endParaRPr lang="en-ZA" sz="1300" dirty="0"/>
                    </a:p>
                  </a:txBody>
                  <a:tcPr/>
                </a:tc>
                <a:tc>
                  <a:txBody>
                    <a:bodyPr/>
                    <a:lstStyle/>
                    <a:p>
                      <a:r>
                        <a:rPr lang="en-GB" sz="1300" dirty="0"/>
                        <a:t>➤ High rates of deforestation leading to carbon emissions and biodiversity losses</a:t>
                      </a:r>
                    </a:p>
                    <a:p>
                      <a:r>
                        <a:rPr lang="en-GB" sz="1300" dirty="0"/>
                        <a:t>➤ Groundwater pollution</a:t>
                      </a:r>
                    </a:p>
                    <a:p>
                      <a:r>
                        <a:rPr lang="en-GB" sz="1300" dirty="0"/>
                        <a:t>➤ Land degradation</a:t>
                      </a:r>
                      <a:endParaRPr lang="en-ZA" sz="1300" dirty="0"/>
                    </a:p>
                  </a:txBody>
                  <a:tcPr/>
                </a:tc>
                <a:tc>
                  <a:txBody>
                    <a:bodyPr/>
                    <a:lstStyle/>
                    <a:p>
                      <a:r>
                        <a:rPr lang="en-GB" sz="1300" dirty="0"/>
                        <a:t>➤ </a:t>
                      </a:r>
                      <a:r>
                        <a:rPr lang="en-ZA" sz="1300" dirty="0"/>
                        <a:t>Brazil</a:t>
                      </a:r>
                    </a:p>
                  </a:txBody>
                  <a:tcPr/>
                </a:tc>
                <a:extLst>
                  <a:ext uri="{0D108BD9-81ED-4DB2-BD59-A6C34878D82A}">
                    <a16:rowId xmlns:a16="http://schemas.microsoft.com/office/drawing/2014/main" val="3682877168"/>
                  </a:ext>
                </a:extLst>
              </a:tr>
              <a:tr h="370840">
                <a:tc>
                  <a:txBody>
                    <a:bodyPr/>
                    <a:lstStyle/>
                    <a:p>
                      <a:r>
                        <a:rPr lang="en-GB" sz="1300" dirty="0"/>
                        <a:t>➤ </a:t>
                      </a:r>
                      <a:r>
                        <a:rPr lang="en-ZA" sz="1300" dirty="0"/>
                        <a:t>Subsidies for energy, water and other inputs</a:t>
                      </a:r>
                    </a:p>
                    <a:p>
                      <a:r>
                        <a:rPr lang="en-GB" sz="1300" dirty="0"/>
                        <a:t>➤ </a:t>
                      </a:r>
                      <a:r>
                        <a:rPr lang="en-ZA" sz="1300" dirty="0"/>
                        <a:t>Electrification</a:t>
                      </a:r>
                    </a:p>
                  </a:txBody>
                  <a:tcPr/>
                </a:tc>
                <a:tc>
                  <a:txBody>
                    <a:bodyPr/>
                    <a:lstStyle/>
                    <a:p>
                      <a:r>
                        <a:rPr lang="en-GB" sz="1300" dirty="0"/>
                        <a:t>➤ Increased agricultural production</a:t>
                      </a:r>
                    </a:p>
                    <a:p>
                      <a:r>
                        <a:rPr lang="en-GB" sz="1300" dirty="0"/>
                        <a:t>➤ Increased in irrigation efficiency and flexibility</a:t>
                      </a:r>
                    </a:p>
                    <a:p>
                      <a:r>
                        <a:rPr lang="en-GB" sz="1300" dirty="0"/>
                        <a:t>➤ Increased agricultural production</a:t>
                      </a:r>
                    </a:p>
                    <a:p>
                      <a:r>
                        <a:rPr lang="en-GB" sz="1300" dirty="0"/>
                        <a:t>➤ Agricultural and economic development</a:t>
                      </a:r>
                    </a:p>
                    <a:p>
                      <a:r>
                        <a:rPr lang="en-GB" sz="1300" dirty="0"/>
                        <a:t>➤ Increased income</a:t>
                      </a:r>
                    </a:p>
                  </a:txBody>
                  <a:tcPr/>
                </a:tc>
                <a:tc>
                  <a:txBody>
                    <a:bodyPr/>
                    <a:lstStyle/>
                    <a:p>
                      <a:r>
                        <a:rPr lang="en-GB" sz="1300" dirty="0"/>
                        <a:t>➤ Increased water and energy consumption</a:t>
                      </a:r>
                    </a:p>
                    <a:p>
                      <a:r>
                        <a:rPr lang="en-GB" sz="1300" dirty="0"/>
                        <a:t>➤ Degradation of natural resources</a:t>
                      </a:r>
                    </a:p>
                    <a:p>
                      <a:r>
                        <a:rPr lang="en-GB" sz="1300" dirty="0"/>
                        <a:t>➤ Increased greenhouse gas emissions (GHGs)</a:t>
                      </a:r>
                    </a:p>
                    <a:p>
                      <a:r>
                        <a:rPr lang="en-GB" sz="1300" dirty="0"/>
                        <a:t>➤ Reduced nutritional security</a:t>
                      </a:r>
                    </a:p>
                    <a:p>
                      <a:r>
                        <a:rPr lang="en-GB" sz="1300" dirty="0"/>
                        <a:t>➤ Unstable power grid due to over-usage</a:t>
                      </a:r>
                    </a:p>
                    <a:p>
                      <a:r>
                        <a:rPr lang="en-GB" sz="1300" dirty="0"/>
                        <a:t>➤ Prevalence of waterborne diseases (human health)</a:t>
                      </a:r>
                    </a:p>
                  </a:txBody>
                  <a:tcPr/>
                </a:tc>
                <a:tc>
                  <a:txBody>
                    <a:bodyPr/>
                    <a:lstStyle/>
                    <a:p>
                      <a:r>
                        <a:rPr lang="en-GB" sz="1300" dirty="0"/>
                        <a:t>➤ </a:t>
                      </a:r>
                      <a:r>
                        <a:rPr lang="en-ZA" sz="1300" dirty="0"/>
                        <a:t>Syria</a:t>
                      </a:r>
                    </a:p>
                    <a:p>
                      <a:r>
                        <a:rPr lang="en-GB" sz="1300" dirty="0"/>
                        <a:t>➤ </a:t>
                      </a:r>
                      <a:r>
                        <a:rPr lang="en-ZA" sz="1300" dirty="0"/>
                        <a:t>South Asia</a:t>
                      </a:r>
                    </a:p>
                    <a:p>
                      <a:r>
                        <a:rPr lang="en-GB" sz="1300" dirty="0"/>
                        <a:t>➤ </a:t>
                      </a:r>
                      <a:r>
                        <a:rPr lang="en-ZA" sz="1300" dirty="0"/>
                        <a:t>Indo-Gangetic Plain</a:t>
                      </a:r>
                    </a:p>
                    <a:p>
                      <a:r>
                        <a:rPr lang="en-GB" sz="1300" dirty="0"/>
                        <a:t>➤ </a:t>
                      </a:r>
                      <a:r>
                        <a:rPr lang="en-ZA" sz="1300" dirty="0"/>
                        <a:t>India (West Bengal, Punjab, Haryana, and Andhra Pradesh)</a:t>
                      </a:r>
                    </a:p>
                    <a:p>
                      <a:r>
                        <a:rPr lang="en-GB" sz="1300" dirty="0"/>
                        <a:t>➤ </a:t>
                      </a:r>
                      <a:r>
                        <a:rPr lang="en-ZA" sz="1300" dirty="0"/>
                        <a:t>Pakistan</a:t>
                      </a:r>
                    </a:p>
                    <a:p>
                      <a:r>
                        <a:rPr lang="en-GB" sz="1300" dirty="0"/>
                        <a:t>➤ </a:t>
                      </a:r>
                      <a:r>
                        <a:rPr lang="en-ZA" sz="1300" dirty="0"/>
                        <a:t>Nepal</a:t>
                      </a:r>
                    </a:p>
                    <a:p>
                      <a:r>
                        <a:rPr lang="en-GB" sz="1300" dirty="0"/>
                        <a:t>➤ </a:t>
                      </a:r>
                      <a:r>
                        <a:rPr lang="en-ZA" sz="1300" dirty="0"/>
                        <a:t>Bangladesh</a:t>
                      </a:r>
                    </a:p>
                    <a:p>
                      <a:r>
                        <a:rPr lang="en-GB" sz="1300" dirty="0"/>
                        <a:t>➤ </a:t>
                      </a:r>
                      <a:r>
                        <a:rPr lang="en-ZA" sz="1300" dirty="0"/>
                        <a:t>Morocco</a:t>
                      </a:r>
                    </a:p>
                  </a:txBody>
                  <a:tcPr/>
                </a:tc>
                <a:extLst>
                  <a:ext uri="{0D108BD9-81ED-4DB2-BD59-A6C34878D82A}">
                    <a16:rowId xmlns:a16="http://schemas.microsoft.com/office/drawing/2014/main" val="4135806433"/>
                  </a:ext>
                </a:extLst>
              </a:tr>
            </a:tbl>
          </a:graphicData>
        </a:graphic>
      </p:graphicFrame>
    </p:spTree>
    <p:extLst>
      <p:ext uri="{BB962C8B-B14F-4D97-AF65-F5344CB8AC3E}">
        <p14:creationId xmlns:p14="http://schemas.microsoft.com/office/powerpoint/2010/main" val="389248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
          <p:cNvSpPr txBox="1">
            <a:spLocks noGrp="1"/>
          </p:cNvSpPr>
          <p:nvPr>
            <p:ph type="title"/>
          </p:nvPr>
        </p:nvSpPr>
        <p:spPr>
          <a:xfrm>
            <a:off x="225" y="2800"/>
            <a:ext cx="5138100" cy="45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Arial"/>
                <a:ea typeface="Arial"/>
                <a:cs typeface="Arial"/>
                <a:sym typeface="Arial"/>
              </a:rPr>
              <a:t>Conclusion</a:t>
            </a:r>
            <a:endParaRPr sz="2000" dirty="0">
              <a:latin typeface="Arial"/>
              <a:ea typeface="Arial"/>
              <a:cs typeface="Arial"/>
              <a:sym typeface="Arial"/>
            </a:endParaRPr>
          </a:p>
        </p:txBody>
      </p:sp>
      <p:sp>
        <p:nvSpPr>
          <p:cNvPr id="2" name="Google Shape;200;p1">
            <a:extLst>
              <a:ext uri="{FF2B5EF4-FFF2-40B4-BE49-F238E27FC236}">
                <a16:creationId xmlns:a16="http://schemas.microsoft.com/office/drawing/2014/main" id="{0928DD57-DF30-9A87-2007-55189179F65D}"/>
              </a:ext>
            </a:extLst>
          </p:cNvPr>
          <p:cNvSpPr txBox="1"/>
          <p:nvPr/>
        </p:nvSpPr>
        <p:spPr>
          <a:xfrm>
            <a:off x="619828" y="711881"/>
            <a:ext cx="7879795" cy="389694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1600"/>
              </a:spcAft>
              <a:buFont typeface="Wingdings" panose="05000000000000000000" pitchFamily="2" charset="2"/>
              <a:buChar char="q"/>
            </a:pPr>
            <a:r>
              <a:rPr lang="en-GB" sz="1600" b="0" i="0" u="none" strike="noStrike" cap="none" dirty="0">
                <a:solidFill>
                  <a:srgbClr val="000000"/>
                </a:solidFill>
                <a:latin typeface="Arial"/>
                <a:ea typeface="Arial"/>
                <a:cs typeface="Arial"/>
                <a:sym typeface="Arial"/>
              </a:rPr>
              <a:t>WEF interconnections exist, e.g., between interconnected WEF resources/sectors, climate action, sustainable development (pillars/dimensions, themes, goals, and targets).</a:t>
            </a:r>
          </a:p>
          <a:p>
            <a:pPr marL="171450" marR="0" lvl="0" indent="-171450" algn="l" rtl="0">
              <a:lnSpc>
                <a:spcPct val="100000"/>
              </a:lnSpc>
              <a:spcBef>
                <a:spcPts val="0"/>
              </a:spcBef>
              <a:spcAft>
                <a:spcPts val="1600"/>
              </a:spcAft>
              <a:buFont typeface="Wingdings" panose="05000000000000000000" pitchFamily="2" charset="2"/>
              <a:buChar char="q"/>
            </a:pPr>
            <a:r>
              <a:rPr lang="en-GB" sz="1600" b="0" i="0" u="none" strike="noStrike" cap="none" dirty="0">
                <a:solidFill>
                  <a:srgbClr val="000000"/>
                </a:solidFill>
                <a:latin typeface="Arial"/>
                <a:ea typeface="Arial"/>
                <a:cs typeface="Arial"/>
                <a:sym typeface="Arial"/>
              </a:rPr>
              <a:t>The WEF nexus approach seeks to:</a:t>
            </a:r>
          </a:p>
          <a:p>
            <a:pPr marL="285750" marR="0" lvl="0" indent="-285750" algn="l" rtl="0">
              <a:lnSpc>
                <a:spcPct val="100000"/>
              </a:lnSpc>
              <a:spcBef>
                <a:spcPts val="0"/>
              </a:spcBef>
              <a:spcAft>
                <a:spcPts val="1600"/>
              </a:spcAft>
              <a:buFont typeface="Wingdings" panose="05000000000000000000" pitchFamily="2" charset="2"/>
              <a:buChar char="§"/>
            </a:pPr>
            <a:r>
              <a:rPr lang="en-GB" sz="1600" dirty="0"/>
              <a:t>unpack, uncover and understand interconnections between WEF resources and sectors through frameworks and tools/models,</a:t>
            </a:r>
          </a:p>
          <a:p>
            <a:pPr marL="285750" marR="0" lvl="0" indent="-285750" algn="l" rtl="0">
              <a:lnSpc>
                <a:spcPct val="100000"/>
              </a:lnSpc>
              <a:spcBef>
                <a:spcPts val="0"/>
              </a:spcBef>
              <a:spcAft>
                <a:spcPts val="1600"/>
              </a:spcAft>
              <a:buFont typeface="Wingdings" panose="05000000000000000000" pitchFamily="2" charset="2"/>
              <a:buChar char="§"/>
            </a:pPr>
            <a:r>
              <a:rPr lang="en-GB" sz="1600" b="0" i="0" u="none" strike="noStrike" cap="none" dirty="0">
                <a:solidFill>
                  <a:srgbClr val="000000"/>
                </a:solidFill>
                <a:latin typeface="Arial"/>
                <a:ea typeface="Arial"/>
                <a:cs typeface="Arial"/>
                <a:sym typeface="Arial"/>
              </a:rPr>
              <a:t>balance trade-offs and synergies,</a:t>
            </a:r>
          </a:p>
          <a:p>
            <a:pPr marL="285750" marR="0" lvl="0" indent="-285750" algn="l" rtl="0">
              <a:lnSpc>
                <a:spcPct val="100000"/>
              </a:lnSpc>
              <a:spcBef>
                <a:spcPts val="0"/>
              </a:spcBef>
              <a:spcAft>
                <a:spcPts val="1600"/>
              </a:spcAft>
              <a:buFont typeface="Wingdings" panose="05000000000000000000" pitchFamily="2" charset="2"/>
              <a:buChar char="§"/>
            </a:pPr>
            <a:r>
              <a:rPr lang="en-GB" sz="1600" b="0" i="0" u="none" strike="noStrike" cap="none" dirty="0">
                <a:solidFill>
                  <a:srgbClr val="000000"/>
                </a:solidFill>
                <a:latin typeface="Arial"/>
                <a:ea typeface="Arial"/>
                <a:cs typeface="Arial"/>
                <a:sym typeface="Arial"/>
              </a:rPr>
              <a:t>minimise trade-offs and maladaptation,</a:t>
            </a:r>
          </a:p>
          <a:p>
            <a:pPr marL="285750" marR="0" lvl="0" indent="-285750" algn="l" rtl="0">
              <a:lnSpc>
                <a:spcPct val="100000"/>
              </a:lnSpc>
              <a:spcBef>
                <a:spcPts val="0"/>
              </a:spcBef>
              <a:spcAft>
                <a:spcPts val="1600"/>
              </a:spcAft>
              <a:buFont typeface="Wingdings" panose="05000000000000000000" pitchFamily="2" charset="2"/>
              <a:buChar char="§"/>
            </a:pPr>
            <a:r>
              <a:rPr lang="en-GB" sz="1600" b="0" i="0" u="none" strike="noStrike" cap="none" dirty="0">
                <a:solidFill>
                  <a:srgbClr val="000000"/>
                </a:solidFill>
                <a:latin typeface="Arial"/>
                <a:ea typeface="Arial"/>
                <a:cs typeface="Arial"/>
                <a:sym typeface="Arial"/>
              </a:rPr>
              <a:t>create and strengthen synergies,</a:t>
            </a:r>
          </a:p>
          <a:p>
            <a:pPr marL="285750" marR="0" lvl="0" indent="-285750" algn="l" rtl="0">
              <a:lnSpc>
                <a:spcPct val="100000"/>
              </a:lnSpc>
              <a:spcBef>
                <a:spcPts val="0"/>
              </a:spcBef>
              <a:spcAft>
                <a:spcPts val="1600"/>
              </a:spcAft>
              <a:buFont typeface="Wingdings" panose="05000000000000000000" pitchFamily="2" charset="2"/>
              <a:buChar char="§"/>
            </a:pPr>
            <a:r>
              <a:rPr lang="en-GB" sz="1600" dirty="0"/>
              <a:t>integrate and harmonise policies and actions.</a:t>
            </a:r>
            <a:endParaRPr lang="en-GB"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6"/>
          <p:cNvSpPr txBox="1"/>
          <p:nvPr/>
        </p:nvSpPr>
        <p:spPr>
          <a:xfrm>
            <a:off x="2646000" y="796250"/>
            <a:ext cx="3852000" cy="82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4000"/>
              <a:buFont typeface="Encode Sans"/>
              <a:buNone/>
            </a:pPr>
            <a:r>
              <a:rPr lang="en" sz="2800" b="1" i="0" u="none" strike="noStrike" cap="none" dirty="0">
                <a:solidFill>
                  <a:schemeClr val="dk1"/>
                </a:solidFill>
                <a:latin typeface="Arial"/>
                <a:ea typeface="Arial"/>
                <a:cs typeface="Arial"/>
                <a:sym typeface="Arial"/>
              </a:rPr>
              <a:t>Thank </a:t>
            </a:r>
            <a:r>
              <a:rPr lang="en-ZA" sz="2800" b="1" i="0" u="none" strike="noStrike" cap="none" dirty="0">
                <a:solidFill>
                  <a:schemeClr val="dk1"/>
                </a:solidFill>
                <a:latin typeface="Arial"/>
                <a:ea typeface="Arial"/>
                <a:cs typeface="Arial"/>
                <a:sym typeface="Arial"/>
              </a:rPr>
              <a:t>You</a:t>
            </a:r>
            <a:r>
              <a:rPr lang="en" sz="2800" b="1" i="0" u="none" strike="noStrike" cap="none" dirty="0">
                <a:solidFill>
                  <a:schemeClr val="dk1"/>
                </a:solidFill>
                <a:latin typeface="Arial"/>
                <a:ea typeface="Arial"/>
                <a:cs typeface="Arial"/>
                <a:sym typeface="Arial"/>
              </a:rPr>
              <a:t>!</a:t>
            </a:r>
            <a:endParaRPr dirty="0"/>
          </a:p>
        </p:txBody>
      </p:sp>
      <p:sp>
        <p:nvSpPr>
          <p:cNvPr id="243" name="Google Shape;243;p6"/>
          <p:cNvSpPr txBox="1"/>
          <p:nvPr/>
        </p:nvSpPr>
        <p:spPr>
          <a:xfrm>
            <a:off x="3232050" y="3246550"/>
            <a:ext cx="2679900" cy="1100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Do you have any questions?</a:t>
            </a:r>
            <a:endParaRPr dirty="0"/>
          </a:p>
          <a:p>
            <a:pPr marL="0" marR="0" lvl="0" indent="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ZA" dirty="0"/>
              <a:t>senzanje</a:t>
            </a:r>
            <a:r>
              <a:rPr lang="en" sz="1400" b="0" i="0" u="none" strike="noStrike" cap="none" dirty="0">
                <a:solidFill>
                  <a:srgbClr val="000000"/>
                </a:solidFill>
                <a:latin typeface="Arial"/>
                <a:ea typeface="Arial"/>
                <a:cs typeface="Arial"/>
                <a:sym typeface="Arial"/>
              </a:rPr>
              <a:t>@</a:t>
            </a:r>
            <a:r>
              <a:rPr lang="en-ZA" sz="1400" b="0" i="0" u="none" strike="noStrike" cap="none" dirty="0" err="1">
                <a:solidFill>
                  <a:srgbClr val="000000"/>
                </a:solidFill>
                <a:latin typeface="Arial"/>
                <a:ea typeface="Arial"/>
                <a:cs typeface="Arial"/>
                <a:sym typeface="Arial"/>
              </a:rPr>
              <a:t>gmail</a:t>
            </a:r>
            <a:r>
              <a:rPr lang="en" sz="1400" b="0" i="0" u="none" strike="noStrike" cap="none" dirty="0">
                <a:solidFill>
                  <a:srgbClr val="000000"/>
                </a:solidFill>
                <a:latin typeface="Arial"/>
                <a:ea typeface="Arial"/>
                <a:cs typeface="Arial"/>
                <a:sym typeface="Arial"/>
              </a:rPr>
              <a:t>.com</a:t>
            </a:r>
            <a:endParaRPr dirty="0"/>
          </a:p>
        </p:txBody>
      </p:sp>
      <p:pic>
        <p:nvPicPr>
          <p:cNvPr id="244" name="Google Shape;244;p6"/>
          <p:cNvPicPr preferRelativeResize="0"/>
          <p:nvPr/>
        </p:nvPicPr>
        <p:blipFill rotWithShape="1">
          <a:blip r:embed="rId3">
            <a:alphaModFix/>
          </a:blip>
          <a:srcRect/>
          <a:stretch/>
        </p:blipFill>
        <p:spPr>
          <a:xfrm>
            <a:off x="3681022" y="1789176"/>
            <a:ext cx="1781955" cy="1100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
          <p:cNvSpPr txBox="1"/>
          <p:nvPr/>
        </p:nvSpPr>
        <p:spPr>
          <a:xfrm>
            <a:off x="1985925" y="1319385"/>
            <a:ext cx="2524200" cy="33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600"/>
              </a:spcAft>
              <a:buNone/>
            </a:pPr>
            <a:r>
              <a:rPr lang="en-ZA" sz="1400" b="1" i="0" u="none" strike="noStrike" cap="none" dirty="0">
                <a:solidFill>
                  <a:srgbClr val="000000"/>
                </a:solidFill>
                <a:latin typeface="Arial"/>
                <a:ea typeface="Arial"/>
                <a:cs typeface="Arial"/>
                <a:sym typeface="Arial"/>
              </a:rPr>
              <a:t>Background</a:t>
            </a:r>
            <a:endParaRPr lang="en-ZA" dirty="0"/>
          </a:p>
        </p:txBody>
      </p:sp>
      <p:sp>
        <p:nvSpPr>
          <p:cNvPr id="197" name="Google Shape;197;p1"/>
          <p:cNvSpPr txBox="1"/>
          <p:nvPr/>
        </p:nvSpPr>
        <p:spPr>
          <a:xfrm>
            <a:off x="1985925" y="1614660"/>
            <a:ext cx="2285700" cy="61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600"/>
              </a:spcAft>
              <a:buNone/>
            </a:pPr>
            <a:r>
              <a:rPr lang="en-ZA" sz="1400" b="0" i="0" u="none" strike="noStrike" cap="none" dirty="0">
                <a:solidFill>
                  <a:srgbClr val="000000"/>
                </a:solidFill>
                <a:latin typeface="Arial"/>
                <a:ea typeface="Arial"/>
                <a:cs typeface="Arial"/>
                <a:sym typeface="Arial"/>
              </a:rPr>
              <a:t>Water, energy &amp; food resources</a:t>
            </a:r>
            <a:endParaRPr dirty="0"/>
          </a:p>
        </p:txBody>
      </p:sp>
      <p:sp>
        <p:nvSpPr>
          <p:cNvPr id="198" name="Google Shape;198;p1"/>
          <p:cNvSpPr txBox="1"/>
          <p:nvPr/>
        </p:nvSpPr>
        <p:spPr>
          <a:xfrm>
            <a:off x="814575" y="2747210"/>
            <a:ext cx="923700" cy="841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chemeClr val="accent1"/>
              </a:buClr>
              <a:buSzPts val="4800"/>
              <a:buFont typeface="Encode Sans"/>
              <a:buNone/>
            </a:pPr>
            <a:r>
              <a:rPr lang="en" sz="4000" b="1" i="0" u="none" strike="noStrike" cap="none">
                <a:solidFill>
                  <a:schemeClr val="accent6"/>
                </a:solidFill>
                <a:latin typeface="Arial"/>
                <a:ea typeface="Arial"/>
                <a:cs typeface="Arial"/>
                <a:sym typeface="Arial"/>
              </a:rPr>
              <a:t>03</a:t>
            </a:r>
            <a:endParaRPr/>
          </a:p>
        </p:txBody>
      </p:sp>
      <p:sp>
        <p:nvSpPr>
          <p:cNvPr id="199" name="Google Shape;199;p1"/>
          <p:cNvSpPr txBox="1"/>
          <p:nvPr/>
        </p:nvSpPr>
        <p:spPr>
          <a:xfrm>
            <a:off x="1985925" y="2681460"/>
            <a:ext cx="2524200" cy="33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600"/>
              </a:spcAft>
              <a:buNone/>
            </a:pPr>
            <a:r>
              <a:rPr lang="en" sz="1400" b="1" i="0" u="none" strike="noStrike" cap="none" dirty="0">
                <a:solidFill>
                  <a:srgbClr val="000000"/>
                </a:solidFill>
                <a:latin typeface="Arial"/>
                <a:ea typeface="Arial"/>
                <a:cs typeface="Arial"/>
                <a:sym typeface="Arial"/>
              </a:rPr>
              <a:t>WEF </a:t>
            </a:r>
            <a:r>
              <a:rPr lang="en-ZA" sz="1400" b="1" i="0" u="none" strike="noStrike" cap="none" dirty="0">
                <a:solidFill>
                  <a:srgbClr val="000000"/>
                </a:solidFill>
                <a:latin typeface="Arial"/>
                <a:ea typeface="Arial"/>
                <a:cs typeface="Arial"/>
                <a:sym typeface="Arial"/>
              </a:rPr>
              <a:t>interconnections</a:t>
            </a:r>
          </a:p>
          <a:p>
            <a:pPr marL="0" marR="0" lvl="0" indent="0" algn="l" rtl="0">
              <a:lnSpc>
                <a:spcPct val="100000"/>
              </a:lnSpc>
              <a:spcBef>
                <a:spcPts val="0"/>
              </a:spcBef>
              <a:spcAft>
                <a:spcPts val="1600"/>
              </a:spcAft>
              <a:buNone/>
            </a:pPr>
            <a:endParaRPr dirty="0"/>
          </a:p>
        </p:txBody>
      </p:sp>
      <p:sp>
        <p:nvSpPr>
          <p:cNvPr id="200" name="Google Shape;200;p1"/>
          <p:cNvSpPr txBox="1"/>
          <p:nvPr/>
        </p:nvSpPr>
        <p:spPr>
          <a:xfrm>
            <a:off x="1985925" y="2976734"/>
            <a:ext cx="2285700" cy="97543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600"/>
              </a:spcAft>
              <a:buNone/>
            </a:pPr>
            <a:r>
              <a:rPr lang="en-GB" sz="1400" b="0" i="0" u="none" strike="noStrike" cap="none" dirty="0">
                <a:solidFill>
                  <a:srgbClr val="000000"/>
                </a:solidFill>
                <a:latin typeface="Arial"/>
                <a:ea typeface="Arial"/>
                <a:cs typeface="Arial"/>
                <a:sym typeface="Arial"/>
              </a:rPr>
              <a:t>Synergies, trade-offs and neutrality and their management (case studies)</a:t>
            </a:r>
            <a:endParaRPr dirty="0"/>
          </a:p>
        </p:txBody>
      </p:sp>
      <p:sp>
        <p:nvSpPr>
          <p:cNvPr id="201" name="Google Shape;201;p1"/>
          <p:cNvSpPr txBox="1"/>
          <p:nvPr/>
        </p:nvSpPr>
        <p:spPr>
          <a:xfrm>
            <a:off x="4633875" y="1385135"/>
            <a:ext cx="923700" cy="841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chemeClr val="accent1"/>
              </a:buClr>
              <a:buSzPts val="4800"/>
              <a:buFont typeface="Encode Sans"/>
              <a:buNone/>
            </a:pPr>
            <a:r>
              <a:rPr lang="en" sz="4000" b="1" i="0" u="none" strike="noStrike" cap="none">
                <a:solidFill>
                  <a:schemeClr val="accent6"/>
                </a:solidFill>
                <a:latin typeface="Arial"/>
                <a:ea typeface="Arial"/>
                <a:cs typeface="Arial"/>
                <a:sym typeface="Arial"/>
              </a:rPr>
              <a:t>02</a:t>
            </a:r>
            <a:endParaRPr/>
          </a:p>
        </p:txBody>
      </p:sp>
      <p:sp>
        <p:nvSpPr>
          <p:cNvPr id="202" name="Google Shape;202;p1"/>
          <p:cNvSpPr txBox="1"/>
          <p:nvPr/>
        </p:nvSpPr>
        <p:spPr>
          <a:xfrm>
            <a:off x="5778700" y="1319385"/>
            <a:ext cx="2524200" cy="33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600"/>
              </a:spcAft>
              <a:buNone/>
            </a:pPr>
            <a:r>
              <a:rPr lang="en-ZA" sz="1400" b="1" i="0" u="none" strike="noStrike" cap="none" dirty="0">
                <a:solidFill>
                  <a:srgbClr val="000000"/>
                </a:solidFill>
                <a:latin typeface="Arial"/>
                <a:ea typeface="Arial"/>
                <a:cs typeface="Arial"/>
                <a:sym typeface="Arial"/>
              </a:rPr>
              <a:t>WEF Nexus</a:t>
            </a:r>
            <a:endParaRPr dirty="0"/>
          </a:p>
        </p:txBody>
      </p:sp>
      <p:sp>
        <p:nvSpPr>
          <p:cNvPr id="203" name="Google Shape;203;p1"/>
          <p:cNvSpPr txBox="1"/>
          <p:nvPr/>
        </p:nvSpPr>
        <p:spPr>
          <a:xfrm>
            <a:off x="5805225" y="1614659"/>
            <a:ext cx="2285700" cy="7603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600"/>
              </a:spcAft>
              <a:buNone/>
            </a:pPr>
            <a:r>
              <a:rPr lang="fr-FR" sz="1400" b="0" i="0" u="none" strike="noStrike" cap="none" dirty="0">
                <a:solidFill>
                  <a:srgbClr val="000000"/>
                </a:solidFill>
                <a:latin typeface="Arial"/>
                <a:ea typeface="Arial"/>
                <a:cs typeface="Arial"/>
                <a:sym typeface="Arial"/>
              </a:rPr>
              <a:t>Definition, illustration, dimensions/dimensions, interconnections</a:t>
            </a:r>
            <a:endParaRPr dirty="0"/>
          </a:p>
        </p:txBody>
      </p:sp>
      <p:sp>
        <p:nvSpPr>
          <p:cNvPr id="204" name="Google Shape;204;p1"/>
          <p:cNvSpPr txBox="1"/>
          <p:nvPr/>
        </p:nvSpPr>
        <p:spPr>
          <a:xfrm>
            <a:off x="4633875" y="2747210"/>
            <a:ext cx="923700" cy="841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chemeClr val="accent1"/>
              </a:buClr>
              <a:buSzPts val="4800"/>
              <a:buFont typeface="Encode Sans"/>
              <a:buNone/>
            </a:pPr>
            <a:r>
              <a:rPr lang="en" sz="4000" b="1" i="0" u="none" strike="noStrike" cap="none">
                <a:solidFill>
                  <a:schemeClr val="accent6"/>
                </a:solidFill>
                <a:latin typeface="Arial"/>
                <a:ea typeface="Arial"/>
                <a:cs typeface="Arial"/>
                <a:sym typeface="Arial"/>
              </a:rPr>
              <a:t>04</a:t>
            </a:r>
            <a:endParaRPr/>
          </a:p>
        </p:txBody>
      </p:sp>
      <p:sp>
        <p:nvSpPr>
          <p:cNvPr id="205" name="Google Shape;205;p1"/>
          <p:cNvSpPr txBox="1"/>
          <p:nvPr/>
        </p:nvSpPr>
        <p:spPr>
          <a:xfrm>
            <a:off x="5805225" y="2681460"/>
            <a:ext cx="2524200" cy="33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600"/>
              </a:spcAft>
              <a:buNone/>
            </a:pPr>
            <a:r>
              <a:rPr lang="en-ZA" sz="1400" b="1" i="0" u="none" strike="noStrike" cap="none" dirty="0">
                <a:solidFill>
                  <a:srgbClr val="000000"/>
                </a:solidFill>
                <a:latin typeface="Arial"/>
                <a:ea typeface="Arial"/>
                <a:cs typeface="Arial"/>
                <a:sym typeface="Arial"/>
              </a:rPr>
              <a:t>Conclusion</a:t>
            </a:r>
            <a:endParaRPr dirty="0"/>
          </a:p>
        </p:txBody>
      </p:sp>
      <p:sp>
        <p:nvSpPr>
          <p:cNvPr id="206" name="Google Shape;206;p1"/>
          <p:cNvSpPr txBox="1"/>
          <p:nvPr/>
        </p:nvSpPr>
        <p:spPr>
          <a:xfrm>
            <a:off x="5805225" y="2976735"/>
            <a:ext cx="2285700" cy="77905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600"/>
              </a:spcAft>
              <a:buNone/>
            </a:pPr>
            <a:r>
              <a:rPr lang="en" sz="1400" b="0" i="0" u="none" strike="noStrike" cap="none" dirty="0">
                <a:solidFill>
                  <a:srgbClr val="000000"/>
                </a:solidFill>
                <a:latin typeface="Arial"/>
                <a:ea typeface="Arial"/>
                <a:cs typeface="Arial"/>
                <a:sym typeface="Arial"/>
              </a:rPr>
              <a:t>Managing synergies and trade-offs by the nexus approach</a:t>
            </a:r>
            <a:endParaRPr dirty="0"/>
          </a:p>
        </p:txBody>
      </p:sp>
      <p:sp>
        <p:nvSpPr>
          <p:cNvPr id="207" name="Google Shape;207;p1"/>
          <p:cNvSpPr/>
          <p:nvPr/>
        </p:nvSpPr>
        <p:spPr>
          <a:xfrm>
            <a:off x="1881150" y="1385162"/>
            <a:ext cx="26525" cy="841231"/>
          </a:xfrm>
          <a:custGeom>
            <a:avLst/>
            <a:gdLst/>
            <a:ahLst/>
            <a:cxnLst/>
            <a:rect l="l" t="t" r="r" b="b"/>
            <a:pathLst>
              <a:path w="1061" h="31989" extrusionOk="0">
                <a:moveTo>
                  <a:pt x="0" y="0"/>
                </a:moveTo>
                <a:lnTo>
                  <a:pt x="0" y="31989"/>
                </a:lnTo>
                <a:lnTo>
                  <a:pt x="1060" y="31989"/>
                </a:lnTo>
                <a:lnTo>
                  <a:pt x="10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
          <p:cNvSpPr/>
          <p:nvPr/>
        </p:nvSpPr>
        <p:spPr>
          <a:xfrm>
            <a:off x="1881150" y="2747237"/>
            <a:ext cx="26525" cy="841231"/>
          </a:xfrm>
          <a:custGeom>
            <a:avLst/>
            <a:gdLst/>
            <a:ahLst/>
            <a:cxnLst/>
            <a:rect l="l" t="t" r="r" b="b"/>
            <a:pathLst>
              <a:path w="1061" h="31989" extrusionOk="0">
                <a:moveTo>
                  <a:pt x="0" y="0"/>
                </a:moveTo>
                <a:lnTo>
                  <a:pt x="0" y="31989"/>
                </a:lnTo>
                <a:lnTo>
                  <a:pt x="1060" y="31989"/>
                </a:lnTo>
                <a:lnTo>
                  <a:pt x="10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
          <p:cNvSpPr/>
          <p:nvPr/>
        </p:nvSpPr>
        <p:spPr>
          <a:xfrm>
            <a:off x="5700450" y="1385162"/>
            <a:ext cx="26525" cy="841231"/>
          </a:xfrm>
          <a:custGeom>
            <a:avLst/>
            <a:gdLst/>
            <a:ahLst/>
            <a:cxnLst/>
            <a:rect l="l" t="t" r="r" b="b"/>
            <a:pathLst>
              <a:path w="1061" h="31989" extrusionOk="0">
                <a:moveTo>
                  <a:pt x="0" y="0"/>
                </a:moveTo>
                <a:lnTo>
                  <a:pt x="0" y="31989"/>
                </a:lnTo>
                <a:lnTo>
                  <a:pt x="1060" y="31989"/>
                </a:lnTo>
                <a:lnTo>
                  <a:pt x="10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
          <p:cNvSpPr/>
          <p:nvPr/>
        </p:nvSpPr>
        <p:spPr>
          <a:xfrm>
            <a:off x="5700450" y="2747237"/>
            <a:ext cx="26525" cy="841231"/>
          </a:xfrm>
          <a:custGeom>
            <a:avLst/>
            <a:gdLst/>
            <a:ahLst/>
            <a:cxnLst/>
            <a:rect l="l" t="t" r="r" b="b"/>
            <a:pathLst>
              <a:path w="1061" h="31989" extrusionOk="0">
                <a:moveTo>
                  <a:pt x="0" y="0"/>
                </a:moveTo>
                <a:lnTo>
                  <a:pt x="0" y="31989"/>
                </a:lnTo>
                <a:lnTo>
                  <a:pt x="1060" y="31989"/>
                </a:lnTo>
                <a:lnTo>
                  <a:pt x="10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
          <p:cNvSpPr txBox="1"/>
          <p:nvPr/>
        </p:nvSpPr>
        <p:spPr>
          <a:xfrm>
            <a:off x="814575" y="1375610"/>
            <a:ext cx="923700" cy="841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chemeClr val="accent1"/>
              </a:buClr>
              <a:buSzPts val="4800"/>
              <a:buFont typeface="Encode Sans"/>
              <a:buNone/>
            </a:pPr>
            <a:r>
              <a:rPr lang="en" sz="4000" b="1" i="0" u="none" strike="noStrike" cap="none" dirty="0">
                <a:solidFill>
                  <a:schemeClr val="accent6"/>
                </a:solidFill>
                <a:latin typeface="Arial"/>
                <a:ea typeface="Arial"/>
                <a:cs typeface="Arial"/>
                <a:sym typeface="Arial"/>
              </a:rPr>
              <a:t>0</a:t>
            </a:r>
            <a:r>
              <a:rPr lang="en" sz="4000" b="1" dirty="0">
                <a:solidFill>
                  <a:schemeClr val="accent6"/>
                </a:solidFill>
              </a:rPr>
              <a:t>1</a:t>
            </a:r>
            <a:endParaRPr dirty="0"/>
          </a:p>
        </p:txBody>
      </p:sp>
      <p:sp>
        <p:nvSpPr>
          <p:cNvPr id="212" name="Google Shape;212;p1"/>
          <p:cNvSpPr txBox="1">
            <a:spLocks noGrp="1"/>
          </p:cNvSpPr>
          <p:nvPr>
            <p:ph type="title"/>
          </p:nvPr>
        </p:nvSpPr>
        <p:spPr>
          <a:xfrm>
            <a:off x="53950" y="45300"/>
            <a:ext cx="5138100" cy="45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Content</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Google Shape;217;g1a2c9954c15_0_22">
            <a:extLst>
              <a:ext uri="{FF2B5EF4-FFF2-40B4-BE49-F238E27FC236}">
                <a16:creationId xmlns:a16="http://schemas.microsoft.com/office/drawing/2014/main" id="{5BA74481-B262-47ED-6F65-36B54DB826C8}"/>
              </a:ext>
            </a:extLst>
          </p:cNvPr>
          <p:cNvSpPr txBox="1">
            <a:spLocks/>
          </p:cNvSpPr>
          <p:nvPr/>
        </p:nvSpPr>
        <p:spPr>
          <a:xfrm>
            <a:off x="225" y="2800"/>
            <a:ext cx="8143458" cy="45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buSzPts val="1800"/>
              <a:defRPr/>
            </a:pPr>
            <a:r>
              <a:rPr lang="en-GB" sz="2000" dirty="0">
                <a:solidFill>
                  <a:srgbClr val="274E13"/>
                </a:solidFill>
              </a:rPr>
              <a:t>Background: </a:t>
            </a:r>
            <a:r>
              <a:rPr lang="en-GB" sz="2000" u="sng" dirty="0">
                <a:solidFill>
                  <a:srgbClr val="274E13"/>
                </a:solidFill>
                <a:highlight>
                  <a:srgbClr val="00FFFF"/>
                </a:highlight>
              </a:rPr>
              <a:t>Water</a:t>
            </a:r>
            <a:r>
              <a:rPr lang="en-GB" sz="2000" dirty="0">
                <a:solidFill>
                  <a:srgbClr val="274E13"/>
                </a:solidFill>
              </a:rPr>
              <a:t>, </a:t>
            </a:r>
            <a:r>
              <a:rPr lang="en-GB" sz="2000" u="sng" dirty="0">
                <a:solidFill>
                  <a:srgbClr val="274E13"/>
                </a:solidFill>
                <a:highlight>
                  <a:srgbClr val="FF0000"/>
                </a:highlight>
              </a:rPr>
              <a:t>energy</a:t>
            </a:r>
            <a:r>
              <a:rPr lang="en-GB" sz="2000" dirty="0">
                <a:solidFill>
                  <a:srgbClr val="274E13"/>
                </a:solidFill>
              </a:rPr>
              <a:t> &amp; </a:t>
            </a:r>
            <a:r>
              <a:rPr lang="en-GB" sz="2000" dirty="0">
                <a:solidFill>
                  <a:srgbClr val="274E13"/>
                </a:solidFill>
                <a:highlight>
                  <a:srgbClr val="00FF00"/>
                </a:highlight>
              </a:rPr>
              <a:t>food</a:t>
            </a:r>
            <a:r>
              <a:rPr lang="en-GB" sz="2000" dirty="0">
                <a:solidFill>
                  <a:srgbClr val="274E13"/>
                </a:solidFill>
              </a:rPr>
              <a:t> resources</a:t>
            </a:r>
            <a:endParaRPr lang="en-GB" sz="2000" dirty="0"/>
          </a:p>
        </p:txBody>
      </p:sp>
      <p:sp>
        <p:nvSpPr>
          <p:cNvPr id="3" name="Google Shape;200;p1">
            <a:extLst>
              <a:ext uri="{FF2B5EF4-FFF2-40B4-BE49-F238E27FC236}">
                <a16:creationId xmlns:a16="http://schemas.microsoft.com/office/drawing/2014/main" id="{2771CA6A-39FA-8251-EF3B-BDC8CB9225FD}"/>
              </a:ext>
            </a:extLst>
          </p:cNvPr>
          <p:cNvSpPr txBox="1"/>
          <p:nvPr/>
        </p:nvSpPr>
        <p:spPr>
          <a:xfrm>
            <a:off x="902125" y="711881"/>
            <a:ext cx="7272241" cy="389694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1600"/>
              </a:spcAft>
              <a:buFont typeface="Wingdings" panose="05000000000000000000" pitchFamily="2" charset="2"/>
              <a:buChar char="q"/>
            </a:pPr>
            <a:r>
              <a:rPr lang="en-GB" b="0" i="0" u="none" strike="noStrike" cap="none" dirty="0">
                <a:solidFill>
                  <a:srgbClr val="000000"/>
                </a:solidFill>
                <a:latin typeface="Arial"/>
                <a:ea typeface="Arial"/>
                <a:cs typeface="Arial"/>
                <a:sym typeface="Arial"/>
              </a:rPr>
              <a:t>Water uses energy, energy uses water, agriculture needs both. Humankind and our increasingly urban societies need all three. However, the resources continue depleting.</a:t>
            </a:r>
          </a:p>
          <a:p>
            <a:pPr marL="171450" marR="0" lvl="0" indent="-171450" algn="l" rtl="0">
              <a:lnSpc>
                <a:spcPct val="100000"/>
              </a:lnSpc>
              <a:spcBef>
                <a:spcPts val="0"/>
              </a:spcBef>
              <a:spcAft>
                <a:spcPts val="1600"/>
              </a:spcAft>
              <a:buFont typeface="Wingdings" panose="05000000000000000000" pitchFamily="2" charset="2"/>
              <a:buChar char="q"/>
            </a:pPr>
            <a:r>
              <a:rPr lang="en-GB" b="0" i="0" u="none" strike="noStrike" cap="none" dirty="0">
                <a:solidFill>
                  <a:srgbClr val="000000"/>
                </a:solidFill>
                <a:latin typeface="Arial"/>
                <a:ea typeface="Arial"/>
                <a:cs typeface="Arial"/>
                <a:sym typeface="Arial"/>
              </a:rPr>
              <a:t>Challenges, facts and figures:</a:t>
            </a:r>
          </a:p>
          <a:p>
            <a:pPr marL="171450" lvl="1" indent="-171450">
              <a:spcAft>
                <a:spcPts val="1600"/>
              </a:spcAft>
              <a:buFont typeface="Wingdings" panose="05000000000000000000" pitchFamily="2" charset="2"/>
              <a:buChar char="§"/>
            </a:pPr>
            <a:r>
              <a:rPr lang="en-GB" dirty="0"/>
              <a:t>By</a:t>
            </a:r>
            <a:r>
              <a:rPr lang="en-GB" b="0" i="0" u="none" strike="noStrike" cap="none" dirty="0">
                <a:solidFill>
                  <a:srgbClr val="000000"/>
                </a:solidFill>
                <a:latin typeface="Arial"/>
                <a:ea typeface="Arial"/>
                <a:cs typeface="Arial"/>
                <a:sym typeface="Arial"/>
              </a:rPr>
              <a:t> 2030, 47% of the world's population will be living in areas of high-water stress, southern Africa will be the most affected.</a:t>
            </a:r>
          </a:p>
          <a:p>
            <a:pPr marL="171450" marR="0" lvl="0" indent="-171450" algn="l" rtl="0">
              <a:lnSpc>
                <a:spcPct val="100000"/>
              </a:lnSpc>
              <a:spcBef>
                <a:spcPts val="0"/>
              </a:spcBef>
              <a:spcAft>
                <a:spcPts val="1600"/>
              </a:spcAft>
              <a:buFont typeface="Wingdings" panose="05000000000000000000" pitchFamily="2" charset="2"/>
              <a:buChar char="§"/>
            </a:pPr>
            <a:r>
              <a:rPr lang="en-GB" b="0" i="0" u="none" strike="noStrike" cap="none" dirty="0">
                <a:solidFill>
                  <a:srgbClr val="000000"/>
                </a:solidFill>
                <a:latin typeface="Arial"/>
                <a:ea typeface="Arial"/>
                <a:cs typeface="Arial"/>
                <a:sym typeface="Arial"/>
              </a:rPr>
              <a:t>By 2050, global population is expected to reach 9 billion. 70% more food will be needed.</a:t>
            </a:r>
          </a:p>
          <a:p>
            <a:pPr marL="171450" marR="0" lvl="0" indent="-171450" algn="l" rtl="0">
              <a:lnSpc>
                <a:spcPct val="100000"/>
              </a:lnSpc>
              <a:spcBef>
                <a:spcPts val="0"/>
              </a:spcBef>
              <a:spcAft>
                <a:spcPts val="1600"/>
              </a:spcAft>
              <a:buFont typeface="Wingdings" panose="05000000000000000000" pitchFamily="2" charset="2"/>
              <a:buChar char="§"/>
            </a:pPr>
            <a:r>
              <a:rPr lang="en-GB" b="0" i="0" u="none" strike="noStrike" cap="none" dirty="0">
                <a:solidFill>
                  <a:srgbClr val="000000"/>
                </a:solidFill>
                <a:latin typeface="Arial"/>
                <a:ea typeface="Arial"/>
                <a:cs typeface="Arial"/>
                <a:sym typeface="Arial"/>
              </a:rPr>
              <a:t>Agriculture accounts for roughly 70% of water use (over 60% in South Africa, between 70 and 80% in Southern Africa).</a:t>
            </a:r>
          </a:p>
          <a:p>
            <a:pPr marL="171450" marR="0" lvl="0" indent="-171450" algn="l" rtl="0">
              <a:lnSpc>
                <a:spcPct val="100000"/>
              </a:lnSpc>
              <a:spcBef>
                <a:spcPts val="0"/>
              </a:spcBef>
              <a:spcAft>
                <a:spcPts val="1600"/>
              </a:spcAft>
              <a:buFont typeface="Wingdings" panose="05000000000000000000" pitchFamily="2" charset="2"/>
              <a:buChar char="§"/>
            </a:pPr>
            <a:r>
              <a:rPr lang="en-GB" b="0" i="0" u="none" strike="noStrike" cap="none" dirty="0">
                <a:solidFill>
                  <a:srgbClr val="000000"/>
                </a:solidFill>
                <a:latin typeface="Arial"/>
                <a:ea typeface="Arial"/>
                <a:cs typeface="Arial"/>
                <a:sym typeface="Arial"/>
              </a:rPr>
              <a:t>Hydropower provides 20% of the world's electricity and is the main energy source in southern Africa.</a:t>
            </a:r>
          </a:p>
          <a:p>
            <a:pPr marL="171450" marR="0" lvl="0" indent="-171450" algn="l" rtl="0">
              <a:lnSpc>
                <a:spcPct val="100000"/>
              </a:lnSpc>
              <a:spcBef>
                <a:spcPts val="0"/>
              </a:spcBef>
              <a:spcAft>
                <a:spcPts val="1600"/>
              </a:spcAft>
              <a:buFont typeface="Wingdings" panose="05000000000000000000" pitchFamily="2" charset="2"/>
              <a:buChar char="§"/>
            </a:pPr>
            <a:r>
              <a:rPr lang="en-GB" b="0" i="0" u="none" strike="noStrike" cap="none" dirty="0">
                <a:solidFill>
                  <a:srgbClr val="000000"/>
                </a:solidFill>
                <a:latin typeface="Arial"/>
                <a:ea typeface="Arial"/>
                <a:cs typeface="Arial"/>
                <a:sym typeface="Arial"/>
              </a:rPr>
              <a:t>By 2030 humankind will need 30% more water, 40% more energy and 10% of existing crop land for biofuels.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
          <p:cNvSpPr txBox="1">
            <a:spLocks noGrp="1"/>
          </p:cNvSpPr>
          <p:nvPr>
            <p:ph type="title" idx="4294967295"/>
          </p:nvPr>
        </p:nvSpPr>
        <p:spPr>
          <a:xfrm>
            <a:off x="225" y="2800"/>
            <a:ext cx="5138100" cy="45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en-GB" sz="2000" b="1" i="0" u="none" strike="noStrike" kern="0" cap="none" spc="0" normalizeH="0" baseline="0" noProof="0" dirty="0">
                <a:ln>
                  <a:noFill/>
                </a:ln>
                <a:solidFill>
                  <a:srgbClr val="274E13"/>
                </a:solidFill>
                <a:effectLst/>
                <a:uLnTx/>
                <a:uFillTx/>
                <a:latin typeface="Arial"/>
                <a:cs typeface="Arial"/>
                <a:sym typeface="Arial"/>
              </a:rPr>
              <a:t>What is a nexus?</a:t>
            </a:r>
            <a:endParaRPr sz="2000" dirty="0">
              <a:latin typeface="Arial"/>
              <a:ea typeface="Arial"/>
              <a:cs typeface="Arial"/>
              <a:sym typeface="Arial"/>
            </a:endParaRPr>
          </a:p>
        </p:txBody>
      </p:sp>
      <p:sp>
        <p:nvSpPr>
          <p:cNvPr id="2" name="Google Shape;200;p1">
            <a:extLst>
              <a:ext uri="{FF2B5EF4-FFF2-40B4-BE49-F238E27FC236}">
                <a16:creationId xmlns:a16="http://schemas.microsoft.com/office/drawing/2014/main" id="{9E9001C1-D5F6-72DC-D78C-7D6F4D41820B}"/>
              </a:ext>
            </a:extLst>
          </p:cNvPr>
          <p:cNvSpPr txBox="1"/>
          <p:nvPr/>
        </p:nvSpPr>
        <p:spPr>
          <a:xfrm>
            <a:off x="233203" y="718019"/>
            <a:ext cx="7910480" cy="3528725"/>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1600"/>
              </a:spcAft>
              <a:buFont typeface="Wingdings" panose="05000000000000000000" pitchFamily="2" charset="2"/>
              <a:buChar char="q"/>
            </a:pPr>
            <a:r>
              <a:rPr lang="en-GB" sz="2000" b="0" i="0" u="none" strike="noStrike" cap="none" dirty="0">
                <a:solidFill>
                  <a:srgbClr val="000000"/>
                </a:solidFill>
                <a:latin typeface="Arial"/>
                <a:ea typeface="Arial"/>
                <a:cs typeface="Arial"/>
                <a:sym typeface="Arial"/>
              </a:rPr>
              <a:t>The word </a:t>
            </a:r>
            <a:r>
              <a:rPr lang="en-GB" sz="2000" b="1" i="0" u="sng" strike="noStrike" cap="none" dirty="0">
                <a:solidFill>
                  <a:srgbClr val="000000"/>
                </a:solidFill>
                <a:latin typeface="Arial"/>
                <a:ea typeface="Arial"/>
                <a:cs typeface="Arial"/>
                <a:sym typeface="Arial"/>
              </a:rPr>
              <a:t>nexus</a:t>
            </a:r>
            <a:r>
              <a:rPr lang="en-GB" sz="2000" b="0" i="0" u="none" strike="noStrike" cap="none" dirty="0">
                <a:solidFill>
                  <a:srgbClr val="000000"/>
                </a:solidFill>
                <a:latin typeface="Arial"/>
                <a:ea typeface="Arial"/>
                <a:cs typeface="Arial"/>
                <a:sym typeface="Arial"/>
              </a:rPr>
              <a:t>:</a:t>
            </a:r>
            <a:endParaRPr lang="en-GB" sz="1600" b="0" i="0" u="none" strike="noStrike" cap="none" dirty="0">
              <a:solidFill>
                <a:srgbClr val="000000"/>
              </a:solidFill>
              <a:latin typeface="Arial"/>
              <a:ea typeface="Arial"/>
              <a:cs typeface="Arial"/>
              <a:sym typeface="Arial"/>
            </a:endParaRPr>
          </a:p>
          <a:p>
            <a:pPr marL="285750" lvl="6" indent="-285750">
              <a:spcAft>
                <a:spcPts val="1600"/>
              </a:spcAft>
              <a:buFont typeface="Wingdings" panose="05000000000000000000" pitchFamily="2" charset="2"/>
              <a:buChar char="§"/>
            </a:pPr>
            <a:r>
              <a:rPr lang="en-GB" sz="1600" dirty="0"/>
              <a:t>is </a:t>
            </a:r>
            <a:r>
              <a:rPr lang="en-GB" sz="1600" b="0" i="0" u="none" strike="noStrike" cap="none" dirty="0">
                <a:solidFill>
                  <a:srgbClr val="000000"/>
                </a:solidFill>
                <a:latin typeface="Arial"/>
                <a:ea typeface="Arial"/>
                <a:cs typeface="Arial"/>
                <a:sym typeface="Arial"/>
              </a:rPr>
              <a:t>from the Latin “</a:t>
            </a:r>
            <a:r>
              <a:rPr lang="en-GB" sz="1600" b="0" i="0" u="none" strike="noStrike" cap="none" dirty="0" err="1">
                <a:solidFill>
                  <a:srgbClr val="000000"/>
                </a:solidFill>
                <a:latin typeface="Arial"/>
                <a:ea typeface="Arial"/>
                <a:cs typeface="Arial"/>
                <a:sym typeface="Arial"/>
              </a:rPr>
              <a:t>nectere</a:t>
            </a:r>
            <a:r>
              <a:rPr lang="en-GB" sz="1600" b="0" i="0" u="none" strike="noStrike" cap="none" dirty="0">
                <a:solidFill>
                  <a:srgbClr val="000000"/>
                </a:solidFill>
                <a:latin typeface="Arial"/>
                <a:ea typeface="Arial"/>
                <a:cs typeface="Arial"/>
                <a:sym typeface="Arial"/>
              </a:rPr>
              <a:t>”, means “to connect”,</a:t>
            </a:r>
          </a:p>
          <a:p>
            <a:pPr marL="285750" lvl="6" indent="-285750">
              <a:spcAft>
                <a:spcPts val="1600"/>
              </a:spcAft>
              <a:buFont typeface="Wingdings" panose="05000000000000000000" pitchFamily="2" charset="2"/>
              <a:buChar char="§"/>
            </a:pPr>
            <a:r>
              <a:rPr lang="en-GB" sz="1600" b="0" i="0" u="none" strike="noStrike" cap="none" dirty="0">
                <a:solidFill>
                  <a:srgbClr val="000000"/>
                </a:solidFill>
                <a:latin typeface="Arial"/>
                <a:ea typeface="Arial"/>
                <a:cs typeface="Arial"/>
                <a:sym typeface="Arial"/>
              </a:rPr>
              <a:t>has been used in philosophy, cell biology and economics,</a:t>
            </a:r>
          </a:p>
          <a:p>
            <a:pPr marL="285750" lvl="6" indent="-285750">
              <a:spcAft>
                <a:spcPts val="1600"/>
              </a:spcAft>
              <a:buFont typeface="Wingdings" panose="05000000000000000000" pitchFamily="2" charset="2"/>
              <a:buChar char="§"/>
            </a:pPr>
            <a:r>
              <a:rPr lang="en-GB" sz="1600" b="0" i="0" u="none" strike="noStrike" cap="none" dirty="0">
                <a:solidFill>
                  <a:srgbClr val="000000"/>
                </a:solidFill>
                <a:latin typeface="Arial"/>
                <a:ea typeface="Arial"/>
                <a:cs typeface="Arial"/>
                <a:sym typeface="Arial"/>
              </a:rPr>
              <a:t>conveys the interactions (dependencies or interdependencies) between two or more elements. </a:t>
            </a:r>
          </a:p>
          <a:p>
            <a:pPr marL="171450" marR="0" lvl="0" indent="-171450" algn="l" rtl="0">
              <a:lnSpc>
                <a:spcPct val="100000"/>
              </a:lnSpc>
              <a:spcBef>
                <a:spcPts val="0"/>
              </a:spcBef>
              <a:spcAft>
                <a:spcPts val="1600"/>
              </a:spcAft>
              <a:buFont typeface="Wingdings" panose="05000000000000000000" pitchFamily="2" charset="2"/>
              <a:buChar char="q"/>
            </a:pPr>
            <a:r>
              <a:rPr lang="en-GB" sz="2000" b="0" i="0" u="none" strike="noStrike" cap="none" dirty="0">
                <a:solidFill>
                  <a:srgbClr val="000000"/>
                </a:solidFill>
                <a:latin typeface="Arial"/>
                <a:ea typeface="Arial"/>
                <a:cs typeface="Arial"/>
                <a:sym typeface="Arial"/>
              </a:rPr>
              <a:t>According to the background paper of the Bonn 2011 Nexus Conference, the </a:t>
            </a:r>
            <a:r>
              <a:rPr lang="en-GB" sz="2000" b="1" i="0" u="sng" strike="noStrike" cap="none" dirty="0">
                <a:solidFill>
                  <a:srgbClr val="000000"/>
                </a:solidFill>
                <a:latin typeface="Arial"/>
                <a:ea typeface="Arial"/>
                <a:cs typeface="Arial"/>
                <a:sym typeface="Arial"/>
              </a:rPr>
              <a:t>nexus approach </a:t>
            </a:r>
            <a:r>
              <a:rPr lang="en-GB" sz="2000" b="0" i="0" u="none" strike="noStrike" cap="none" dirty="0">
                <a:solidFill>
                  <a:srgbClr val="000000"/>
                </a:solidFill>
                <a:latin typeface="Arial"/>
                <a:ea typeface="Arial"/>
                <a:cs typeface="Arial"/>
                <a:sym typeface="Arial"/>
              </a:rPr>
              <a:t>is defined as:</a:t>
            </a:r>
            <a:endParaRPr lang="en-GB" sz="1600" b="0" i="0" u="none" strike="noStrike" cap="none" dirty="0">
              <a:solidFill>
                <a:srgbClr val="000000"/>
              </a:solidFill>
              <a:latin typeface="Arial"/>
              <a:ea typeface="Arial"/>
              <a:cs typeface="Arial"/>
              <a:sym typeface="Arial"/>
            </a:endParaRPr>
          </a:p>
          <a:p>
            <a:pPr marL="285750" lvl="6" indent="-285750">
              <a:spcAft>
                <a:spcPts val="1600"/>
              </a:spcAft>
              <a:buFont typeface="Wingdings" panose="05000000000000000000" pitchFamily="2" charset="2"/>
              <a:buChar char="§"/>
            </a:pPr>
            <a:r>
              <a:rPr lang="en-GB" sz="1600" b="0" i="0" u="none" strike="noStrike" cap="none" dirty="0">
                <a:solidFill>
                  <a:srgbClr val="000000"/>
                </a:solidFill>
                <a:latin typeface="Arial"/>
                <a:ea typeface="Arial"/>
                <a:cs typeface="Arial"/>
                <a:sym typeface="Arial"/>
              </a:rPr>
              <a:t>“</a:t>
            </a:r>
            <a:r>
              <a:rPr lang="en-GB" sz="1600" b="1" i="1" u="none" strike="noStrike" cap="none" dirty="0">
                <a:solidFill>
                  <a:srgbClr val="000000"/>
                </a:solidFill>
                <a:highlight>
                  <a:srgbClr val="FFFF00"/>
                </a:highlight>
                <a:latin typeface="Arial"/>
                <a:ea typeface="Arial"/>
                <a:cs typeface="Arial"/>
                <a:sym typeface="Arial"/>
              </a:rPr>
              <a:t>an approach that integrates management and governance across sectors and scales”.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Google Shape;217;g1a2c9954c15_0_22">
            <a:extLst>
              <a:ext uri="{FF2B5EF4-FFF2-40B4-BE49-F238E27FC236}">
                <a16:creationId xmlns:a16="http://schemas.microsoft.com/office/drawing/2014/main" id="{7322CD32-78D0-446A-7F8C-22302CAFFF7D}"/>
              </a:ext>
            </a:extLst>
          </p:cNvPr>
          <p:cNvSpPr txBox="1">
            <a:spLocks/>
          </p:cNvSpPr>
          <p:nvPr/>
        </p:nvSpPr>
        <p:spPr>
          <a:xfrm>
            <a:off x="225" y="2799"/>
            <a:ext cx="5504586" cy="6906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000" dirty="0">
                <a:solidFill>
                  <a:srgbClr val="274E13"/>
                </a:solidFill>
              </a:rPr>
              <a:t>Schematic illustration of various elements of the </a:t>
            </a:r>
            <a:r>
              <a:rPr lang="en-GB" sz="2000" dirty="0">
                <a:solidFill>
                  <a:srgbClr val="274E13"/>
                </a:solidFill>
                <a:highlight>
                  <a:srgbClr val="00FFFF"/>
                </a:highlight>
              </a:rPr>
              <a:t>water</a:t>
            </a:r>
            <a:r>
              <a:rPr lang="en-GB" sz="2000" dirty="0">
                <a:solidFill>
                  <a:srgbClr val="274E13"/>
                </a:solidFill>
              </a:rPr>
              <a:t>–</a:t>
            </a:r>
            <a:r>
              <a:rPr lang="en-GB" sz="2000" dirty="0">
                <a:solidFill>
                  <a:srgbClr val="274E13"/>
                </a:solidFill>
                <a:highlight>
                  <a:srgbClr val="FF0000"/>
                </a:highlight>
              </a:rPr>
              <a:t>energy</a:t>
            </a:r>
            <a:r>
              <a:rPr lang="en-GB" sz="2000" dirty="0">
                <a:solidFill>
                  <a:srgbClr val="274E13"/>
                </a:solidFill>
              </a:rPr>
              <a:t>–</a:t>
            </a:r>
            <a:r>
              <a:rPr lang="en-GB" sz="2000" dirty="0">
                <a:solidFill>
                  <a:srgbClr val="274E13"/>
                </a:solidFill>
                <a:highlight>
                  <a:srgbClr val="00FF00"/>
                </a:highlight>
              </a:rPr>
              <a:t>food</a:t>
            </a:r>
            <a:r>
              <a:rPr lang="en-GB" sz="2000" dirty="0">
                <a:solidFill>
                  <a:srgbClr val="274E13"/>
                </a:solidFill>
              </a:rPr>
              <a:t> (WEF) nexus</a:t>
            </a:r>
            <a:endParaRPr lang="en-GB" sz="2000" dirty="0"/>
          </a:p>
        </p:txBody>
      </p:sp>
      <p:pic>
        <p:nvPicPr>
          <p:cNvPr id="3" name="Picture 2" descr="A diagram of water production&#10;&#10;Description automatically generated">
            <a:extLst>
              <a:ext uri="{FF2B5EF4-FFF2-40B4-BE49-F238E27FC236}">
                <a16:creationId xmlns:a16="http://schemas.microsoft.com/office/drawing/2014/main" id="{CABB7ACE-CE9C-53EB-559D-D551E32836E4}"/>
              </a:ext>
            </a:extLst>
          </p:cNvPr>
          <p:cNvPicPr>
            <a:picLocks noChangeAspect="1"/>
          </p:cNvPicPr>
          <p:nvPr/>
        </p:nvPicPr>
        <p:blipFill>
          <a:blip r:embed="rId3"/>
          <a:stretch>
            <a:fillRect/>
          </a:stretch>
        </p:blipFill>
        <p:spPr>
          <a:xfrm>
            <a:off x="1675377" y="802088"/>
            <a:ext cx="5547769" cy="3833927"/>
          </a:xfrm>
          <a:prstGeom prst="rect">
            <a:avLst/>
          </a:prstGeom>
        </p:spPr>
      </p:pic>
      <p:sp>
        <p:nvSpPr>
          <p:cNvPr id="4" name="Google Shape;200;p1">
            <a:extLst>
              <a:ext uri="{FF2B5EF4-FFF2-40B4-BE49-F238E27FC236}">
                <a16:creationId xmlns:a16="http://schemas.microsoft.com/office/drawing/2014/main" id="{3E1649AE-EC99-E242-FB94-550A9D2908E8}"/>
              </a:ext>
            </a:extLst>
          </p:cNvPr>
          <p:cNvSpPr txBox="1"/>
          <p:nvPr/>
        </p:nvSpPr>
        <p:spPr>
          <a:xfrm>
            <a:off x="7223146" y="3381439"/>
            <a:ext cx="1558776" cy="95997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600"/>
              </a:spcAft>
              <a:buNone/>
            </a:pPr>
            <a:r>
              <a:rPr lang="en-ZA" sz="1400" b="0" i="0" u="none" strike="noStrike" cap="none" dirty="0">
                <a:solidFill>
                  <a:srgbClr val="000000"/>
                </a:solidFill>
                <a:latin typeface="Arial"/>
                <a:ea typeface="Arial"/>
                <a:cs typeface="Arial"/>
                <a:sym typeface="Arial"/>
              </a:rPr>
              <a:t>(IRENA, 2015) adapted from (</a:t>
            </a:r>
            <a:r>
              <a:rPr lang="en-ZA" sz="1400" b="0" i="0" u="none" strike="noStrike" cap="none" dirty="0" err="1">
                <a:solidFill>
                  <a:srgbClr val="000000"/>
                </a:solidFill>
                <a:latin typeface="Arial"/>
                <a:ea typeface="Arial"/>
                <a:cs typeface="Arial"/>
                <a:sym typeface="Arial"/>
              </a:rPr>
              <a:t>Mohtar</a:t>
            </a:r>
            <a:r>
              <a:rPr lang="en-ZA" sz="1400" b="0" i="0" u="none" strike="noStrike" cap="none" dirty="0">
                <a:solidFill>
                  <a:srgbClr val="000000"/>
                </a:solidFill>
                <a:latin typeface="Arial"/>
                <a:ea typeface="Arial"/>
                <a:cs typeface="Arial"/>
                <a:sym typeface="Arial"/>
              </a:rPr>
              <a:t> and Daher, 2012)</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 name="Google Shape;222;p2">
            <a:extLst>
              <a:ext uri="{FF2B5EF4-FFF2-40B4-BE49-F238E27FC236}">
                <a16:creationId xmlns:a16="http://schemas.microsoft.com/office/drawing/2014/main" id="{585AB7F9-B5C7-1B82-637F-881188B390D0}"/>
              </a:ext>
            </a:extLst>
          </p:cNvPr>
          <p:cNvSpPr txBox="1">
            <a:spLocks/>
          </p:cNvSpPr>
          <p:nvPr/>
        </p:nvSpPr>
        <p:spPr>
          <a:xfrm>
            <a:off x="225" y="2800"/>
            <a:ext cx="5138100" cy="45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000" u="sng" dirty="0">
                <a:solidFill>
                  <a:srgbClr val="274E13"/>
                </a:solidFill>
              </a:rPr>
              <a:t>Dimensions</a:t>
            </a:r>
            <a:r>
              <a:rPr lang="en-GB" sz="2000" dirty="0">
                <a:solidFill>
                  <a:srgbClr val="274E13"/>
                </a:solidFill>
              </a:rPr>
              <a:t> / </a:t>
            </a:r>
            <a:r>
              <a:rPr lang="en-GB" sz="2000" u="sng" dirty="0">
                <a:solidFill>
                  <a:srgbClr val="274E13"/>
                </a:solidFill>
              </a:rPr>
              <a:t>domains</a:t>
            </a:r>
            <a:r>
              <a:rPr lang="en-GB" sz="2000" dirty="0">
                <a:solidFill>
                  <a:srgbClr val="274E13"/>
                </a:solidFill>
              </a:rPr>
              <a:t> of the WEF nexus</a:t>
            </a:r>
          </a:p>
        </p:txBody>
      </p:sp>
      <p:sp>
        <p:nvSpPr>
          <p:cNvPr id="4" name="Rectangle: Rounded Corners 3">
            <a:extLst>
              <a:ext uri="{FF2B5EF4-FFF2-40B4-BE49-F238E27FC236}">
                <a16:creationId xmlns:a16="http://schemas.microsoft.com/office/drawing/2014/main" id="{9E03DCDA-9857-CA14-0941-98599F61F31E}"/>
              </a:ext>
            </a:extLst>
          </p:cNvPr>
          <p:cNvSpPr/>
          <p:nvPr/>
        </p:nvSpPr>
        <p:spPr>
          <a:xfrm>
            <a:off x="233202" y="748701"/>
            <a:ext cx="2780022" cy="3801261"/>
          </a:xfrm>
          <a:prstGeom prst="roundRect">
            <a:avLst>
              <a:gd name="adj" fmla="val 3736"/>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2000" b="1" i="0" u="none" strike="noStrike" kern="0" cap="none" spc="0" normalizeH="0" baseline="0" noProof="0" dirty="0">
                <a:ln>
                  <a:noFill/>
                </a:ln>
                <a:solidFill>
                  <a:srgbClr val="000000"/>
                </a:solidFill>
                <a:effectLst/>
                <a:uLnTx/>
                <a:uFillTx/>
                <a:latin typeface="Arial"/>
                <a:ea typeface="Arial"/>
                <a:cs typeface="Arial"/>
                <a:sym typeface="Arial"/>
              </a:rPr>
              <a:t>A concept and/or conceptual framework:</a:t>
            </a:r>
          </a:p>
          <a:p>
            <a:pPr marL="342900" indent="-342900" algn="ctr">
              <a:buFont typeface="Wingdings" panose="05000000000000000000" pitchFamily="2" charset="2"/>
              <a:buChar char="q"/>
            </a:pPr>
            <a:endParaRPr kumimoji="0" lang="en-GB" sz="2000" b="0" i="0" u="none" strike="noStrike" kern="0" cap="none" spc="0" normalizeH="0" baseline="0" noProof="0" dirty="0">
              <a:ln>
                <a:noFill/>
              </a:ln>
              <a:solidFill>
                <a:srgbClr val="000000"/>
              </a:solidFill>
              <a:effectLst/>
              <a:uLnTx/>
              <a:uFillTx/>
              <a:latin typeface="Arial"/>
              <a:ea typeface="Arial"/>
              <a:cs typeface="Arial"/>
              <a:sym typeface="Arial"/>
            </a:endParaRPr>
          </a:p>
          <a:p>
            <a:pPr marL="342900" indent="-342900" algn="ctr">
              <a:buFont typeface="Wingdings" panose="05000000000000000000" pitchFamily="2" charset="2"/>
              <a:buChar char="q"/>
            </a:pPr>
            <a:r>
              <a:rPr kumimoji="0" lang="en-GB" sz="2000" b="0" i="0" u="none" strike="noStrike" kern="0" cap="none" spc="0" normalizeH="0" baseline="0" noProof="0" dirty="0">
                <a:ln>
                  <a:noFill/>
                </a:ln>
                <a:solidFill>
                  <a:srgbClr val="000000"/>
                </a:solidFill>
                <a:effectLst/>
                <a:uLnTx/>
                <a:uFillTx/>
                <a:latin typeface="Arial"/>
                <a:ea typeface="Arial"/>
                <a:cs typeface="Arial"/>
                <a:sym typeface="Arial"/>
              </a:rPr>
              <a:t>understanding of WEF linkages to promote coherence in policy-making and enhance sustainability, e.g., conceptual frameworks.</a:t>
            </a:r>
            <a:endParaRPr lang="en-ZA" dirty="0"/>
          </a:p>
        </p:txBody>
      </p:sp>
      <p:sp>
        <p:nvSpPr>
          <p:cNvPr id="5" name="Rectangle: Rounded Corners 4">
            <a:extLst>
              <a:ext uri="{FF2B5EF4-FFF2-40B4-BE49-F238E27FC236}">
                <a16:creationId xmlns:a16="http://schemas.microsoft.com/office/drawing/2014/main" id="{709AABE9-5319-F4BC-D435-6A91024E07DE}"/>
              </a:ext>
            </a:extLst>
          </p:cNvPr>
          <p:cNvSpPr/>
          <p:nvPr/>
        </p:nvSpPr>
        <p:spPr>
          <a:xfrm>
            <a:off x="3258701" y="748702"/>
            <a:ext cx="2637802" cy="3792612"/>
          </a:xfrm>
          <a:prstGeom prst="roundRect">
            <a:avLst>
              <a:gd name="adj" fmla="val 3736"/>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rtl="0">
              <a:lnSpc>
                <a:spcPct val="100000"/>
              </a:lnSpc>
              <a:spcBef>
                <a:spcPts val="0"/>
              </a:spcBef>
              <a:spcAft>
                <a:spcPts val="1600"/>
              </a:spcAft>
            </a:pPr>
            <a:r>
              <a:rPr lang="en-GB" sz="2000" b="1" i="0" u="none" strike="noStrike" cap="none" dirty="0">
                <a:solidFill>
                  <a:srgbClr val="000000"/>
                </a:solidFill>
                <a:latin typeface="Arial"/>
                <a:ea typeface="Arial"/>
                <a:cs typeface="Arial"/>
                <a:sym typeface="Arial"/>
              </a:rPr>
              <a:t>An analytical tool:</a:t>
            </a:r>
          </a:p>
          <a:p>
            <a:pPr marL="342900" marR="0" lvl="0" indent="-342900" algn="l" rtl="0">
              <a:lnSpc>
                <a:spcPct val="100000"/>
              </a:lnSpc>
              <a:spcBef>
                <a:spcPts val="0"/>
              </a:spcBef>
              <a:spcAft>
                <a:spcPts val="1600"/>
              </a:spcAft>
              <a:buFont typeface="Wingdings" panose="05000000000000000000" pitchFamily="2" charset="2"/>
              <a:buChar char="q"/>
            </a:pPr>
            <a:r>
              <a:rPr lang="en-GB" sz="2000" b="0" i="0" u="none" strike="noStrike" cap="none" dirty="0">
                <a:solidFill>
                  <a:srgbClr val="000000"/>
                </a:solidFill>
                <a:latin typeface="Arial"/>
                <a:ea typeface="Arial"/>
                <a:cs typeface="Arial"/>
                <a:sym typeface="Arial"/>
              </a:rPr>
              <a:t>use of quantitative and/or qualitative methods to understand interactions among water, energy, and food systems.</a:t>
            </a:r>
          </a:p>
        </p:txBody>
      </p:sp>
      <p:sp>
        <p:nvSpPr>
          <p:cNvPr id="6" name="Rectangle: Rounded Corners 5">
            <a:extLst>
              <a:ext uri="{FF2B5EF4-FFF2-40B4-BE49-F238E27FC236}">
                <a16:creationId xmlns:a16="http://schemas.microsoft.com/office/drawing/2014/main" id="{16C422F2-CE70-1F08-9884-F1570D9B1A80}"/>
              </a:ext>
            </a:extLst>
          </p:cNvPr>
          <p:cNvSpPr/>
          <p:nvPr/>
        </p:nvSpPr>
        <p:spPr>
          <a:xfrm>
            <a:off x="6192145" y="748702"/>
            <a:ext cx="2736000" cy="3792611"/>
          </a:xfrm>
          <a:prstGeom prst="roundRect">
            <a:avLst>
              <a:gd name="adj" fmla="val 3736"/>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rtl="0">
              <a:lnSpc>
                <a:spcPct val="100000"/>
              </a:lnSpc>
              <a:spcBef>
                <a:spcPts val="0"/>
              </a:spcBef>
              <a:spcAft>
                <a:spcPts val="1600"/>
              </a:spcAft>
            </a:pPr>
            <a:r>
              <a:rPr kumimoji="0" lang="en-GB" sz="2000" b="1" i="0" u="none" strike="noStrike" kern="0" cap="none" spc="0" normalizeH="0" baseline="0" noProof="0" dirty="0">
                <a:ln>
                  <a:noFill/>
                </a:ln>
                <a:solidFill>
                  <a:srgbClr val="000000"/>
                </a:solidFill>
                <a:effectLst/>
                <a:uLnTx/>
                <a:uFillTx/>
                <a:latin typeface="Arial"/>
                <a:ea typeface="Arial"/>
                <a:cs typeface="Arial"/>
                <a:sym typeface="Arial"/>
              </a:rPr>
              <a:t>A discourse or governance framework or boundary concept:</a:t>
            </a:r>
          </a:p>
          <a:p>
            <a:pPr marL="342900" marR="0" lvl="0" indent="-342900" algn="l" rtl="0">
              <a:lnSpc>
                <a:spcPct val="100000"/>
              </a:lnSpc>
              <a:spcBef>
                <a:spcPts val="0"/>
              </a:spcBef>
              <a:spcAft>
                <a:spcPts val="1600"/>
              </a:spcAft>
              <a:buFont typeface="Wingdings" panose="05000000000000000000" pitchFamily="2" charset="2"/>
              <a:buChar char="q"/>
            </a:pPr>
            <a:r>
              <a:rPr kumimoji="0" lang="en-GB" sz="2000" b="0" i="0" u="none" strike="noStrike" kern="0" cap="none" spc="0" normalizeH="0" baseline="0" noProof="0" dirty="0">
                <a:ln>
                  <a:noFill/>
                </a:ln>
                <a:solidFill>
                  <a:srgbClr val="000000"/>
                </a:solidFill>
                <a:effectLst/>
                <a:uLnTx/>
                <a:uFillTx/>
                <a:latin typeface="Arial"/>
                <a:ea typeface="Arial"/>
                <a:cs typeface="Arial"/>
                <a:sym typeface="Arial"/>
              </a:rPr>
              <a:t>for problem framing and promoting cross-sectoral collaboration, e.g., policy dialogues.</a:t>
            </a:r>
            <a:endParaRPr lang="en-GB"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E0985441-32ED-DD7E-101B-82EA0E8FFAD3}"/>
            </a:ext>
          </a:extLst>
        </p:cNvPr>
        <p:cNvGrpSpPr/>
        <p:nvPr/>
      </p:nvGrpSpPr>
      <p:grpSpPr>
        <a:xfrm>
          <a:off x="0" y="0"/>
          <a:ext cx="0" cy="0"/>
          <a:chOff x="0" y="0"/>
          <a:chExt cx="0" cy="0"/>
        </a:xfrm>
      </p:grpSpPr>
      <p:sp>
        <p:nvSpPr>
          <p:cNvPr id="2" name="Google Shape;222;p2">
            <a:extLst>
              <a:ext uri="{FF2B5EF4-FFF2-40B4-BE49-F238E27FC236}">
                <a16:creationId xmlns:a16="http://schemas.microsoft.com/office/drawing/2014/main" id="{3A0AAC0A-D5EE-FFBF-3BCD-76598787F371}"/>
              </a:ext>
            </a:extLst>
          </p:cNvPr>
          <p:cNvSpPr txBox="1">
            <a:spLocks/>
          </p:cNvSpPr>
          <p:nvPr/>
        </p:nvSpPr>
        <p:spPr>
          <a:xfrm>
            <a:off x="225" y="2800"/>
            <a:ext cx="5138100" cy="45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000" dirty="0">
                <a:solidFill>
                  <a:srgbClr val="274E13"/>
                </a:solidFill>
              </a:rPr>
              <a:t>WEF interconnections: </a:t>
            </a:r>
            <a:r>
              <a:rPr lang="en-GB" sz="2000" dirty="0">
                <a:solidFill>
                  <a:srgbClr val="274E13"/>
                </a:solidFill>
                <a:highlight>
                  <a:srgbClr val="00FFFF"/>
                </a:highlight>
              </a:rPr>
              <a:t>Water for Energy</a:t>
            </a:r>
          </a:p>
        </p:txBody>
      </p:sp>
      <p:sp>
        <p:nvSpPr>
          <p:cNvPr id="3" name="Rectangle: Rounded Corners 2">
            <a:extLst>
              <a:ext uri="{FF2B5EF4-FFF2-40B4-BE49-F238E27FC236}">
                <a16:creationId xmlns:a16="http://schemas.microsoft.com/office/drawing/2014/main" id="{A6057411-4A56-43E9-D77C-D92A867E6DDA}"/>
              </a:ext>
            </a:extLst>
          </p:cNvPr>
          <p:cNvSpPr/>
          <p:nvPr/>
        </p:nvSpPr>
        <p:spPr>
          <a:xfrm>
            <a:off x="314053" y="748702"/>
            <a:ext cx="8529237" cy="3792612"/>
          </a:xfrm>
          <a:prstGeom prst="roundRect">
            <a:avLst>
              <a:gd name="adj" fmla="val 3736"/>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highlight>
                  <a:srgbClr val="00FFFF"/>
                </a:highlight>
                <a:latin typeface="Arial"/>
                <a:ea typeface="Arial"/>
                <a:cs typeface="Arial"/>
                <a:sym typeface="Arial"/>
              </a:rPr>
              <a:t>Hydropower genera</a:t>
            </a:r>
            <a:r>
              <a:rPr lang="en-GB" sz="1200" b="0" i="0" u="none" strike="noStrike" cap="none" dirty="0">
                <a:solidFill>
                  <a:srgbClr val="000000"/>
                </a:solidFill>
                <a:latin typeface="Arial"/>
                <a:ea typeface="Arial"/>
                <a:cs typeface="Arial"/>
                <a:sym typeface="Arial"/>
              </a:rPr>
              <a:t>tion√</a:t>
            </a:r>
          </a:p>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highlight>
                  <a:srgbClr val="00FFFF"/>
                </a:highlight>
                <a:latin typeface="Arial"/>
                <a:ea typeface="Arial"/>
                <a:cs typeface="Arial"/>
                <a:sym typeface="Arial"/>
              </a:rPr>
              <a:t>Thermal power plant cooling√</a:t>
            </a:r>
          </a:p>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highlight>
                  <a:srgbClr val="00FFFF"/>
                </a:highlight>
                <a:latin typeface="Arial"/>
                <a:ea typeface="Arial"/>
                <a:cs typeface="Arial"/>
                <a:sym typeface="Arial"/>
              </a:rPr>
              <a:t>(Bio)fuel feedstock production and processing: bioethanol, biodiesel</a:t>
            </a:r>
          </a:p>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latin typeface="Arial"/>
                <a:ea typeface="Arial"/>
                <a:cs typeface="Arial"/>
                <a:sym typeface="Arial"/>
              </a:rPr>
              <a:t>Fossil fuel: extracting, mining, processing, refining, and disposing fossil fuel residues - conventional and non-conventional</a:t>
            </a:r>
          </a:p>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latin typeface="Arial"/>
                <a:ea typeface="Arial"/>
                <a:cs typeface="Arial"/>
                <a:sym typeface="Arial"/>
              </a:rPr>
              <a:t>Renewables: cleaning, cooling and maintenance (wind turbines, solar photovoltaic)√</a:t>
            </a:r>
          </a:p>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latin typeface="Arial"/>
                <a:ea typeface="Arial"/>
                <a:cs typeface="Arial"/>
                <a:sym typeface="Arial"/>
              </a:rPr>
              <a:t>Floating solar: </a:t>
            </a:r>
            <a:r>
              <a:rPr lang="en-GB" sz="1200" b="0" i="0" u="none" strike="noStrike" cap="none" dirty="0" err="1">
                <a:solidFill>
                  <a:srgbClr val="000000"/>
                </a:solidFill>
                <a:latin typeface="Arial"/>
                <a:ea typeface="Arial"/>
                <a:cs typeface="Arial"/>
                <a:sym typeface="Arial"/>
              </a:rPr>
              <a:t>floatovoltaics</a:t>
            </a:r>
            <a:endParaRPr lang="en-GB" sz="1200" b="0" i="0" u="none" strike="noStrike" cap="none" dirty="0">
              <a:solidFill>
                <a:srgbClr val="000000"/>
              </a:solidFill>
              <a:latin typeface="Arial"/>
              <a:ea typeface="Arial"/>
              <a:cs typeface="Arial"/>
              <a:sym typeface="Arial"/>
            </a:endParaRPr>
          </a:p>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latin typeface="Arial"/>
                <a:ea typeface="Arial"/>
                <a:cs typeface="Arial"/>
                <a:sym typeface="Arial"/>
              </a:rPr>
              <a:t>Wastewater to energy</a:t>
            </a:r>
            <a:endParaRPr lang="en-GB" sz="1200" b="0" i="0" u="none" strike="noStrike" cap="none" dirty="0">
              <a:solidFill>
                <a:srgbClr val="000000"/>
              </a:solidFill>
              <a:highlight>
                <a:srgbClr val="00FFFF"/>
              </a:highlight>
              <a:latin typeface="Arial"/>
              <a:ea typeface="Arial"/>
              <a:cs typeface="Arial"/>
              <a:sym typeface="Arial"/>
            </a:endParaRPr>
          </a:p>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highlight>
                  <a:srgbClr val="00FFFF"/>
                </a:highlight>
                <a:latin typeface="Arial"/>
                <a:ea typeface="Arial"/>
                <a:cs typeface="Arial"/>
                <a:sym typeface="Arial"/>
              </a:rPr>
              <a:t>Energy sector is the second biggest water user</a:t>
            </a:r>
            <a:r>
              <a:rPr lang="en-GB" sz="1200" b="0" i="0" u="none" strike="noStrike" cap="none" dirty="0">
                <a:solidFill>
                  <a:srgbClr val="000000"/>
                </a:solidFill>
                <a:latin typeface="Arial"/>
                <a:ea typeface="Arial"/>
                <a:cs typeface="Arial"/>
                <a:sym typeface="Arial"/>
              </a:rPr>
              <a:t>: accounts for about 8-15% of total global water withdrawals, 3% of total global water consumption, and 75% of industrial water withdrawals√</a:t>
            </a:r>
          </a:p>
          <a:p>
            <a:pPr marL="342900" marR="0" lvl="0" indent="-342900" rtl="0">
              <a:lnSpc>
                <a:spcPct val="100000"/>
              </a:lnSpc>
              <a:spcBef>
                <a:spcPts val="0"/>
              </a:spcBef>
              <a:spcAft>
                <a:spcPts val="1600"/>
              </a:spcAft>
              <a:buFont typeface="Wingdings" panose="05000000000000000000" pitchFamily="2" charset="2"/>
              <a:buChar char="q"/>
            </a:pPr>
            <a:r>
              <a:rPr lang="en-GB" sz="1200" b="0" i="0" u="none" strike="noStrike" cap="none" dirty="0">
                <a:solidFill>
                  <a:srgbClr val="000000"/>
                </a:solidFill>
                <a:latin typeface="Arial"/>
                <a:ea typeface="Arial"/>
                <a:cs typeface="Arial"/>
                <a:sym typeface="Arial"/>
              </a:rPr>
              <a:t>About 90% of global power generation is water-intensive√</a:t>
            </a:r>
          </a:p>
        </p:txBody>
      </p:sp>
    </p:spTree>
    <p:extLst>
      <p:ext uri="{BB962C8B-B14F-4D97-AF65-F5344CB8AC3E}">
        <p14:creationId xmlns:p14="http://schemas.microsoft.com/office/powerpoint/2010/main" val="87707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D7727723-3A75-1A63-6019-1D37797F6769}"/>
            </a:ext>
          </a:extLst>
        </p:cNvPr>
        <p:cNvGrpSpPr/>
        <p:nvPr/>
      </p:nvGrpSpPr>
      <p:grpSpPr>
        <a:xfrm>
          <a:off x="0" y="0"/>
          <a:ext cx="0" cy="0"/>
          <a:chOff x="0" y="0"/>
          <a:chExt cx="0" cy="0"/>
        </a:xfrm>
      </p:grpSpPr>
      <p:sp>
        <p:nvSpPr>
          <p:cNvPr id="2" name="Google Shape;222;p2">
            <a:extLst>
              <a:ext uri="{FF2B5EF4-FFF2-40B4-BE49-F238E27FC236}">
                <a16:creationId xmlns:a16="http://schemas.microsoft.com/office/drawing/2014/main" id="{EA6FBAC9-6166-D182-5795-883594989D3D}"/>
              </a:ext>
            </a:extLst>
          </p:cNvPr>
          <p:cNvSpPr txBox="1">
            <a:spLocks/>
          </p:cNvSpPr>
          <p:nvPr/>
        </p:nvSpPr>
        <p:spPr>
          <a:xfrm>
            <a:off x="225" y="2800"/>
            <a:ext cx="5138100" cy="45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000" dirty="0">
                <a:solidFill>
                  <a:srgbClr val="274E13"/>
                </a:solidFill>
              </a:rPr>
              <a:t>WEF interconnections: </a:t>
            </a:r>
            <a:r>
              <a:rPr lang="en-GB" sz="2000" dirty="0">
                <a:solidFill>
                  <a:srgbClr val="274E13"/>
                </a:solidFill>
                <a:highlight>
                  <a:srgbClr val="FF0000"/>
                </a:highlight>
              </a:rPr>
              <a:t>Energy for Water</a:t>
            </a:r>
          </a:p>
        </p:txBody>
      </p:sp>
      <p:sp>
        <p:nvSpPr>
          <p:cNvPr id="3" name="Rectangle: Rounded Corners 2">
            <a:extLst>
              <a:ext uri="{FF2B5EF4-FFF2-40B4-BE49-F238E27FC236}">
                <a16:creationId xmlns:a16="http://schemas.microsoft.com/office/drawing/2014/main" id="{506F7939-26D5-94CE-4216-6846C6D6A135}"/>
              </a:ext>
            </a:extLst>
          </p:cNvPr>
          <p:cNvSpPr/>
          <p:nvPr/>
        </p:nvSpPr>
        <p:spPr>
          <a:xfrm>
            <a:off x="314053" y="748702"/>
            <a:ext cx="8529237" cy="3792612"/>
          </a:xfrm>
          <a:prstGeom prst="roundRect">
            <a:avLst>
              <a:gd name="adj" fmla="val 3736"/>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rtl="0">
              <a:lnSpc>
                <a:spcPct val="100000"/>
              </a:lnSpc>
              <a:spcBef>
                <a:spcPts val="0"/>
              </a:spcBef>
              <a:spcAft>
                <a:spcPts val="1600"/>
              </a:spcAft>
              <a:buFont typeface="Wingdings" panose="05000000000000000000" pitchFamily="2" charset="2"/>
              <a:buChar char="q"/>
            </a:pPr>
            <a:r>
              <a:rPr lang="en-GB" b="0" i="0" u="none" strike="noStrike" cap="none" dirty="0">
                <a:solidFill>
                  <a:srgbClr val="000000"/>
                </a:solidFill>
                <a:highlight>
                  <a:srgbClr val="FF0000"/>
                </a:highlight>
                <a:latin typeface="Arial"/>
                <a:ea typeface="Arial"/>
                <a:cs typeface="Arial"/>
                <a:sym typeface="Arial"/>
              </a:rPr>
              <a:t>Extraction, lifting, moving, distributing, allocating and treating (waste)water√</a:t>
            </a:r>
          </a:p>
          <a:p>
            <a:pPr marL="342900" marR="0" lvl="0" indent="-342900" rtl="0">
              <a:lnSpc>
                <a:spcPct val="100000"/>
              </a:lnSpc>
              <a:spcBef>
                <a:spcPts val="0"/>
              </a:spcBef>
              <a:spcAft>
                <a:spcPts val="1600"/>
              </a:spcAft>
              <a:buFont typeface="Wingdings" panose="05000000000000000000" pitchFamily="2" charset="2"/>
              <a:buChar char="q"/>
            </a:pPr>
            <a:r>
              <a:rPr lang="en-GB" b="0" i="0" u="none" strike="noStrike" cap="none" dirty="0">
                <a:solidFill>
                  <a:srgbClr val="000000"/>
                </a:solidFill>
                <a:latin typeface="Arial"/>
                <a:ea typeface="Arial"/>
                <a:cs typeface="Arial"/>
                <a:sym typeface="Arial"/>
              </a:rPr>
              <a:t>Heating of water for domestic and industrial uses</a:t>
            </a:r>
          </a:p>
          <a:p>
            <a:pPr marL="342900" marR="0" lvl="0" indent="-342900" rtl="0">
              <a:lnSpc>
                <a:spcPct val="100000"/>
              </a:lnSpc>
              <a:spcBef>
                <a:spcPts val="0"/>
              </a:spcBef>
              <a:spcAft>
                <a:spcPts val="1600"/>
              </a:spcAft>
              <a:buFont typeface="Wingdings" panose="05000000000000000000" pitchFamily="2" charset="2"/>
              <a:buChar char="q"/>
            </a:pPr>
            <a:r>
              <a:rPr lang="en-GB" b="0" i="0" u="none" strike="noStrike" cap="none" dirty="0">
                <a:solidFill>
                  <a:srgbClr val="000000"/>
                </a:solidFill>
                <a:highlight>
                  <a:srgbClr val="FF0000"/>
                </a:highlight>
                <a:latin typeface="Arial"/>
                <a:ea typeface="Arial"/>
                <a:cs typeface="Arial"/>
                <a:sym typeface="Arial"/>
              </a:rPr>
              <a:t>Drinking water and wastewater management consumes approximately 4% of global electricity√</a:t>
            </a:r>
          </a:p>
          <a:p>
            <a:pPr marL="342900" marR="0" lvl="0" indent="-342900" rtl="0">
              <a:lnSpc>
                <a:spcPct val="100000"/>
              </a:lnSpc>
              <a:spcBef>
                <a:spcPts val="0"/>
              </a:spcBef>
              <a:spcAft>
                <a:spcPts val="1600"/>
              </a:spcAft>
              <a:buFont typeface="Wingdings" panose="05000000000000000000" pitchFamily="2" charset="2"/>
              <a:buChar char="q"/>
            </a:pPr>
            <a:r>
              <a:rPr lang="en-GB" b="0" i="0" u="none" strike="noStrike" cap="none" dirty="0">
                <a:solidFill>
                  <a:srgbClr val="000000"/>
                </a:solidFill>
                <a:latin typeface="Arial"/>
                <a:ea typeface="Arial"/>
                <a:cs typeface="Arial"/>
                <a:sym typeface="Arial"/>
              </a:rPr>
              <a:t>Highly energy intensive: groundwater exploitation, water transfers and non-conventional water sources, such as reclaimed wastewater or desalinated seawater√</a:t>
            </a:r>
          </a:p>
          <a:p>
            <a:pPr marL="342900" marR="0" lvl="0" indent="-342900" rtl="0">
              <a:lnSpc>
                <a:spcPct val="100000"/>
              </a:lnSpc>
              <a:spcBef>
                <a:spcPts val="0"/>
              </a:spcBef>
              <a:spcAft>
                <a:spcPts val="1600"/>
              </a:spcAft>
              <a:buFont typeface="Wingdings" panose="05000000000000000000" pitchFamily="2" charset="2"/>
              <a:buChar char="q"/>
            </a:pPr>
            <a:r>
              <a:rPr lang="en-GB" b="0" i="0" u="none" strike="noStrike" cap="none" dirty="0">
                <a:solidFill>
                  <a:srgbClr val="000000"/>
                </a:solidFill>
                <a:latin typeface="Arial"/>
                <a:ea typeface="Arial"/>
                <a:cs typeface="Arial"/>
                <a:sym typeface="Arial"/>
              </a:rPr>
              <a:t>Oil spills contaminate water sources</a:t>
            </a:r>
          </a:p>
          <a:p>
            <a:pPr marL="342900" marR="0" lvl="0" indent="-342900" rtl="0">
              <a:lnSpc>
                <a:spcPct val="100000"/>
              </a:lnSpc>
              <a:spcBef>
                <a:spcPts val="0"/>
              </a:spcBef>
              <a:spcAft>
                <a:spcPts val="1600"/>
              </a:spcAft>
              <a:buFont typeface="Wingdings" panose="05000000000000000000" pitchFamily="2" charset="2"/>
              <a:buChar char="q"/>
            </a:pPr>
            <a:r>
              <a:rPr lang="en-GB" b="0" i="0" u="none" strike="noStrike" cap="none" dirty="0">
                <a:solidFill>
                  <a:srgbClr val="000000"/>
                </a:solidFill>
                <a:latin typeface="Arial"/>
                <a:ea typeface="Arial"/>
                <a:cs typeface="Arial"/>
                <a:sym typeface="Arial"/>
              </a:rPr>
              <a:t>Warmer return flows from electric power stations cause thermal water pollution</a:t>
            </a:r>
          </a:p>
          <a:p>
            <a:pPr marL="342900" marR="0" lvl="0" indent="-342900" rtl="0">
              <a:lnSpc>
                <a:spcPct val="100000"/>
              </a:lnSpc>
              <a:spcBef>
                <a:spcPts val="0"/>
              </a:spcBef>
              <a:spcAft>
                <a:spcPts val="1600"/>
              </a:spcAft>
              <a:buFont typeface="Wingdings" panose="05000000000000000000" pitchFamily="2" charset="2"/>
              <a:buChar char="q"/>
            </a:pPr>
            <a:r>
              <a:rPr lang="en-GB" b="0" i="0" u="none" strike="noStrike" cap="none" dirty="0">
                <a:solidFill>
                  <a:srgbClr val="000000"/>
                </a:solidFill>
                <a:latin typeface="Arial"/>
                <a:ea typeface="Arial"/>
                <a:cs typeface="Arial"/>
                <a:sym typeface="Arial"/>
              </a:rPr>
              <a:t>Hydropower reservoirs can expose the stored water to significant evaporative losses</a:t>
            </a:r>
          </a:p>
        </p:txBody>
      </p:sp>
    </p:spTree>
    <p:extLst>
      <p:ext uri="{BB962C8B-B14F-4D97-AF65-F5344CB8AC3E}">
        <p14:creationId xmlns:p14="http://schemas.microsoft.com/office/powerpoint/2010/main" val="86308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01D634CF-DE9A-01FA-E67E-C71B24F04046}"/>
            </a:ext>
          </a:extLst>
        </p:cNvPr>
        <p:cNvGrpSpPr/>
        <p:nvPr/>
      </p:nvGrpSpPr>
      <p:grpSpPr>
        <a:xfrm>
          <a:off x="0" y="0"/>
          <a:ext cx="0" cy="0"/>
          <a:chOff x="0" y="0"/>
          <a:chExt cx="0" cy="0"/>
        </a:xfrm>
      </p:grpSpPr>
      <p:sp>
        <p:nvSpPr>
          <p:cNvPr id="2" name="Google Shape;222;p2">
            <a:extLst>
              <a:ext uri="{FF2B5EF4-FFF2-40B4-BE49-F238E27FC236}">
                <a16:creationId xmlns:a16="http://schemas.microsoft.com/office/drawing/2014/main" id="{493BD95D-AAAC-A091-F20A-0BC792925362}"/>
              </a:ext>
            </a:extLst>
          </p:cNvPr>
          <p:cNvSpPr txBox="1">
            <a:spLocks/>
          </p:cNvSpPr>
          <p:nvPr/>
        </p:nvSpPr>
        <p:spPr>
          <a:xfrm>
            <a:off x="225" y="2800"/>
            <a:ext cx="5138100" cy="45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000" dirty="0">
                <a:solidFill>
                  <a:srgbClr val="274E13"/>
                </a:solidFill>
              </a:rPr>
              <a:t>WEF interconnections: </a:t>
            </a:r>
            <a:r>
              <a:rPr lang="en-GB" sz="2000" dirty="0">
                <a:solidFill>
                  <a:srgbClr val="274E13"/>
                </a:solidFill>
                <a:highlight>
                  <a:srgbClr val="00FFFF"/>
                </a:highlight>
              </a:rPr>
              <a:t>Water for Food</a:t>
            </a:r>
          </a:p>
        </p:txBody>
      </p:sp>
      <p:sp>
        <p:nvSpPr>
          <p:cNvPr id="3" name="Rectangle: Rounded Corners 2">
            <a:extLst>
              <a:ext uri="{FF2B5EF4-FFF2-40B4-BE49-F238E27FC236}">
                <a16:creationId xmlns:a16="http://schemas.microsoft.com/office/drawing/2014/main" id="{65F304D9-5BEB-872F-16DA-86EFBC94E686}"/>
              </a:ext>
            </a:extLst>
          </p:cNvPr>
          <p:cNvSpPr/>
          <p:nvPr/>
        </p:nvSpPr>
        <p:spPr>
          <a:xfrm>
            <a:off x="314053" y="668923"/>
            <a:ext cx="8529237" cy="4001268"/>
          </a:xfrm>
          <a:prstGeom prst="roundRect">
            <a:avLst>
              <a:gd name="adj" fmla="val 3736"/>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err="1">
                <a:solidFill>
                  <a:srgbClr val="000000"/>
                </a:solidFill>
                <a:highlight>
                  <a:srgbClr val="00FFFF"/>
                </a:highlight>
                <a:latin typeface="Arial"/>
                <a:ea typeface="Arial"/>
                <a:cs typeface="Arial"/>
                <a:sym typeface="Arial"/>
              </a:rPr>
              <a:t>Agro</a:t>
            </a:r>
            <a:r>
              <a:rPr lang="en-GB" sz="1100" b="0" i="0" u="none" strike="noStrike" cap="none" dirty="0">
                <a:solidFill>
                  <a:srgbClr val="000000"/>
                </a:solidFill>
                <a:highlight>
                  <a:srgbClr val="00FFFF"/>
                </a:highlight>
                <a:latin typeface="Arial"/>
                <a:ea typeface="Arial"/>
                <a:cs typeface="Arial"/>
                <a:sym typeface="Arial"/>
              </a:rPr>
              <a:t>-ecosystems use about 10% (irrigation uses about 2%, virtual water trade accounts for about 2.4%) of precipitation over land masses or 16% (virtual water trade 3.8%) of terrestrial evapotranspira</a:t>
            </a:r>
            <a:r>
              <a:rPr lang="en-GB" sz="1100" b="0" i="0" u="none" strike="noStrike" cap="none" dirty="0">
                <a:solidFill>
                  <a:srgbClr val="000000"/>
                </a:solidFill>
                <a:latin typeface="Arial"/>
                <a:ea typeface="Arial"/>
                <a:cs typeface="Arial"/>
                <a:sym typeface="Arial"/>
              </a:rPr>
              <a:t>tion√</a:t>
            </a:r>
            <a:endParaRPr lang="en-GB" sz="1100" b="0" i="0" u="none" strike="noStrike" cap="none" dirty="0">
              <a:solidFill>
                <a:srgbClr val="000000"/>
              </a:solidFill>
              <a:highlight>
                <a:srgbClr val="00FFFF"/>
              </a:highlight>
              <a:latin typeface="Arial"/>
              <a:ea typeface="Arial"/>
              <a:cs typeface="Arial"/>
              <a:sym typeface="Arial"/>
            </a:endParaRP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highlight>
                  <a:srgbClr val="00FFFF"/>
                </a:highlight>
                <a:latin typeface="Arial"/>
                <a:ea typeface="Arial"/>
                <a:cs typeface="Arial"/>
                <a:sym typeface="Arial"/>
              </a:rPr>
              <a:t>Global water consumption for food production, including crops and livestock, dominates and accounts for about 86% of the total water consumption and 70% of global water withdrawals√</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An estimated 78% of the global water footprint of agriculture is contributed by green water and 22% by blue water (i.e., evapotranspiration of irrigation water) (</a:t>
            </a:r>
            <a:r>
              <a:rPr lang="en-GB" sz="1100" b="0" i="0" u="none" strike="noStrike" cap="none" dirty="0" err="1">
                <a:solidFill>
                  <a:srgbClr val="000000"/>
                </a:solidFill>
                <a:latin typeface="Arial"/>
                <a:ea typeface="Arial"/>
                <a:cs typeface="Arial"/>
                <a:sym typeface="Arial"/>
              </a:rPr>
              <a:t>D'Odorico</a:t>
            </a:r>
            <a:r>
              <a:rPr lang="en-GB" sz="1100" b="0" i="0" u="none" strike="noStrike" cap="none" dirty="0">
                <a:solidFill>
                  <a:srgbClr val="000000"/>
                </a:solidFill>
                <a:latin typeface="Arial"/>
                <a:ea typeface="Arial"/>
                <a:cs typeface="Arial"/>
                <a:sym typeface="Arial"/>
              </a:rPr>
              <a:t> et al., 2018).</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Producing one calorie of food energy requires on average about one litre of water√</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highlight>
                  <a:srgbClr val="00FFFF"/>
                </a:highlight>
                <a:latin typeface="Arial"/>
                <a:ea typeface="Arial"/>
                <a:cs typeface="Arial"/>
                <a:sym typeface="Arial"/>
              </a:rPr>
              <a:t>A water volume of 1,200 m</a:t>
            </a:r>
            <a:r>
              <a:rPr lang="en-GB" sz="1100" b="0" i="0" u="none" strike="noStrike" cap="none" baseline="30000" dirty="0">
                <a:solidFill>
                  <a:srgbClr val="000000"/>
                </a:solidFill>
                <a:highlight>
                  <a:srgbClr val="00FFFF"/>
                </a:highlight>
                <a:latin typeface="Arial"/>
                <a:ea typeface="Arial"/>
                <a:cs typeface="Arial"/>
                <a:sym typeface="Arial"/>
              </a:rPr>
              <a:t>3</a:t>
            </a:r>
            <a:r>
              <a:rPr lang="en-GB" sz="1100" b="0" i="0" u="none" strike="noStrike" cap="none" dirty="0">
                <a:solidFill>
                  <a:srgbClr val="000000"/>
                </a:solidFill>
                <a:highlight>
                  <a:srgbClr val="00FFFF"/>
                </a:highlight>
                <a:latin typeface="Arial"/>
                <a:ea typeface="Arial"/>
                <a:cs typeface="Arial"/>
                <a:sym typeface="Arial"/>
              </a:rPr>
              <a:t>/year per person is consumptively used for food production√</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Processing, preparation and consumption of food relies on reliable access to water</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Irrigation contributes 40% of the global crop production and 60% of cereal production on only 20% of the global agricultural land√</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Between a quarter and 40% of the global area equipped for irrigation relies on groundwater and approximately 11% of non-renewable groundwater use for irrigation is embedded in international food trade</a:t>
            </a:r>
          </a:p>
          <a:p>
            <a:pPr marL="342900" marR="0" lvl="0" indent="-342900" rtl="0">
              <a:lnSpc>
                <a:spcPct val="100000"/>
              </a:lnSpc>
              <a:spcBef>
                <a:spcPts val="0"/>
              </a:spcBef>
              <a:spcAft>
                <a:spcPts val="1600"/>
              </a:spcAft>
              <a:buFont typeface="Wingdings" panose="05000000000000000000" pitchFamily="2" charset="2"/>
              <a:buChar char="q"/>
            </a:pPr>
            <a:r>
              <a:rPr lang="en-GB" sz="1100" b="0" i="0" u="none" strike="noStrike" cap="none" dirty="0">
                <a:solidFill>
                  <a:srgbClr val="000000"/>
                </a:solidFill>
                <a:latin typeface="Arial"/>
                <a:ea typeface="Arial"/>
                <a:cs typeface="Arial"/>
                <a:sym typeface="Arial"/>
              </a:rPr>
              <a:t>Irrigation with wastewater contributes essential nutrients for crop production.</a:t>
            </a:r>
          </a:p>
        </p:txBody>
      </p:sp>
    </p:spTree>
    <p:extLst>
      <p:ext uri="{BB962C8B-B14F-4D97-AF65-F5344CB8AC3E}">
        <p14:creationId xmlns:p14="http://schemas.microsoft.com/office/powerpoint/2010/main" val="1564178058"/>
      </p:ext>
    </p:extLst>
  </p:cSld>
  <p:clrMapOvr>
    <a:masterClrMapping/>
  </p:clrMapOvr>
</p:sld>
</file>

<file path=ppt/theme/theme1.xml><?xml version="1.0" encoding="utf-8"?>
<a:theme xmlns:a="http://schemas.openxmlformats.org/drawingml/2006/main" name="Energy Company Meeting by Slidesgo">
  <a:themeElements>
    <a:clrScheme name="Simple Light">
      <a:dk1>
        <a:srgbClr val="000000"/>
      </a:dk1>
      <a:lt1>
        <a:srgbClr val="FFFFFF"/>
      </a:lt1>
      <a:dk2>
        <a:srgbClr val="666666"/>
      </a:dk2>
      <a:lt2>
        <a:srgbClr val="EFEFEF"/>
      </a:lt2>
      <a:accent1>
        <a:srgbClr val="F9DC21"/>
      </a:accent1>
      <a:accent2>
        <a:srgbClr val="00C3B1"/>
      </a:accent2>
      <a:accent3>
        <a:srgbClr val="A8D13D"/>
      </a:accent3>
      <a:accent4>
        <a:srgbClr val="7FCB4C"/>
      </a:accent4>
      <a:accent5>
        <a:srgbClr val="57C65A"/>
      </a:accent5>
      <a:accent6>
        <a:srgbClr val="2EC06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ergy Company Meeting by Slidesgo">
  <a:themeElements>
    <a:clrScheme name="Simple Light">
      <a:dk1>
        <a:srgbClr val="000000"/>
      </a:dk1>
      <a:lt1>
        <a:srgbClr val="FFFFFF"/>
      </a:lt1>
      <a:dk2>
        <a:srgbClr val="666666"/>
      </a:dk2>
      <a:lt2>
        <a:srgbClr val="EFEFEF"/>
      </a:lt2>
      <a:accent1>
        <a:srgbClr val="F9DC21"/>
      </a:accent1>
      <a:accent2>
        <a:srgbClr val="00C3B1"/>
      </a:accent2>
      <a:accent3>
        <a:srgbClr val="A8D13D"/>
      </a:accent3>
      <a:accent4>
        <a:srgbClr val="7FCB4C"/>
      </a:accent4>
      <a:accent5>
        <a:srgbClr val="57C65A"/>
      </a:accent5>
      <a:accent6>
        <a:srgbClr val="2EC06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nergy Company Meeting by Slidesgo">
  <a:themeElements>
    <a:clrScheme name="Simple Light">
      <a:dk1>
        <a:srgbClr val="000000"/>
      </a:dk1>
      <a:lt1>
        <a:srgbClr val="FFFFFF"/>
      </a:lt1>
      <a:dk2>
        <a:srgbClr val="666666"/>
      </a:dk2>
      <a:lt2>
        <a:srgbClr val="EFEFEF"/>
      </a:lt2>
      <a:accent1>
        <a:srgbClr val="F9DC21"/>
      </a:accent1>
      <a:accent2>
        <a:srgbClr val="00C3B1"/>
      </a:accent2>
      <a:accent3>
        <a:srgbClr val="A8D13D"/>
      </a:accent3>
      <a:accent4>
        <a:srgbClr val="7FCB4C"/>
      </a:accent4>
      <a:accent5>
        <a:srgbClr val="57C65A"/>
      </a:accent5>
      <a:accent6>
        <a:srgbClr val="2EC06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8d13baa-1db7-403f-a37c-10960b37c23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B7AB0AF02DC544B98C1881E7711330" ma:contentTypeVersion="12" ma:contentTypeDescription="Create a new document." ma:contentTypeScope="" ma:versionID="18883cd51f5f3e5abc5c8950fa045f26">
  <xsd:schema xmlns:xsd="http://www.w3.org/2001/XMLSchema" xmlns:xs="http://www.w3.org/2001/XMLSchema" xmlns:p="http://schemas.microsoft.com/office/2006/metadata/properties" xmlns:ns3="98d13baa-1db7-403f-a37c-10960b37c231" targetNamespace="http://schemas.microsoft.com/office/2006/metadata/properties" ma:root="true" ma:fieldsID="074a06355b16fb3b94eac02de2ae7e05" ns3:_="">
    <xsd:import namespace="98d13baa-1db7-403f-a37c-10960b37c231"/>
    <xsd:element name="properties">
      <xsd:complexType>
        <xsd:sequence>
          <xsd:element name="documentManagement">
            <xsd:complexType>
              <xsd:all>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MediaServiceSystem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d13baa-1db7-403f-a37c-10960b37c231"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6FC54D-98AB-4C59-82CA-C9D5B83AE757}">
  <ds:schemaRefs>
    <ds:schemaRef ds:uri="http://schemas.microsoft.com/sharepoint/v3/contenttype/forms"/>
  </ds:schemaRefs>
</ds:datastoreItem>
</file>

<file path=customXml/itemProps2.xml><?xml version="1.0" encoding="utf-8"?>
<ds:datastoreItem xmlns:ds="http://schemas.openxmlformats.org/officeDocument/2006/customXml" ds:itemID="{C54BF1D1-BB9B-4EDF-87ED-70674C1928FF}">
  <ds:schemaRefs>
    <ds:schemaRef ds:uri="http://schemas.openxmlformats.org/package/2006/metadata/core-properties"/>
    <ds:schemaRef ds:uri="http://schemas.microsoft.com/office/2006/documentManagement/types"/>
    <ds:schemaRef ds:uri="http://purl.org/dc/elements/1.1/"/>
    <ds:schemaRef ds:uri="http://www.w3.org/XML/1998/namespace"/>
    <ds:schemaRef ds:uri="98d13baa-1db7-403f-a37c-10960b37c231"/>
    <ds:schemaRef ds:uri="http://schemas.microsoft.com/office/infopath/2007/PartnerControls"/>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FF8B67A-7804-44D7-BA0A-4061B2C4EE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d13baa-1db7-403f-a37c-10960b37c2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286</TotalTime>
  <Words>2096</Words>
  <Application>Microsoft Office PowerPoint</Application>
  <PresentationFormat>On-screen Show (16:9)</PresentationFormat>
  <Paragraphs>187</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Calibri</vt:lpstr>
      <vt:lpstr>Encode Sans</vt:lpstr>
      <vt:lpstr>Source Sans Pro</vt:lpstr>
      <vt:lpstr>Wingdings</vt:lpstr>
      <vt:lpstr>Roboto</vt:lpstr>
      <vt:lpstr>Energy Company Meeting by Slidesgo</vt:lpstr>
      <vt:lpstr>Energy Company Meeting by Slidesgo</vt:lpstr>
      <vt:lpstr>1_Energy Company Meeting by Slidesgo</vt:lpstr>
      <vt:lpstr>PowerPoint Presentation</vt:lpstr>
      <vt:lpstr>Content</vt:lpstr>
      <vt:lpstr>PowerPoint Presentation</vt:lpstr>
      <vt:lpstr>What is a nexus?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Afrilabs</dc:creator>
  <cp:lastModifiedBy>A Senzanje (PhD)</cp:lastModifiedBy>
  <cp:revision>53</cp:revision>
  <dcterms:modified xsi:type="dcterms:W3CDTF">2026-05-10T17:05:05Z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0x010100F1B7AB0AF02DC544B98C1881E7711330</vt:lpwstr>
  </property>
  <property fmtid="{D5CDD505-2E9C-101B-9397-08002B2CF9AE}" pid="3" name="MSIP_Label_a6175487-42af-4492-84fe-2b4054e011bd_Enabled">
    <vt:lpwstr>true</vt:lpwstr>
  </property>
  <property fmtid="{D5CDD505-2E9C-101B-9397-08002B2CF9AE}" pid="4" name="MSIP_Label_a6175487-42af-4492-84fe-2b4054e011bd_SetDate">
    <vt:lpwstr>2024-12-11T09:31:43Z</vt:lpwstr>
  </property>
  <property fmtid="{D5CDD505-2E9C-101B-9397-08002B2CF9AE}" pid="5" name="MSIP_Label_a6175487-42af-4492-84fe-2b4054e011bd_Method">
    <vt:lpwstr>Privileged</vt:lpwstr>
  </property>
  <property fmtid="{D5CDD505-2E9C-101B-9397-08002B2CF9AE}" pid="6" name="MSIP_Label_a6175487-42af-4492-84fe-2b4054e011bd_Name">
    <vt:lpwstr>Public</vt:lpwstr>
  </property>
  <property fmtid="{D5CDD505-2E9C-101B-9397-08002B2CF9AE}" pid="7" name="MSIP_Label_a6175487-42af-4492-84fe-2b4054e011bd_SiteId">
    <vt:lpwstr>76e3e3ff-fce0-45ec-a946-bc44d69a9b7e</vt:lpwstr>
  </property>
  <property fmtid="{D5CDD505-2E9C-101B-9397-08002B2CF9AE}" pid="8" name="MSIP_Label_a6175487-42af-4492-84fe-2b4054e011bd_ActionId">
    <vt:lpwstr>9fea3ff6-6c81-48da-b1cf-6abdcae0dc34</vt:lpwstr>
  </property>
  <property fmtid="{D5CDD505-2E9C-101B-9397-08002B2CF9AE}" pid="9" name="MSIP_Label_a6175487-42af-4492-84fe-2b4054e011bd_ContentBits">
    <vt:lpwstr>0</vt:lpwstr>
  </property>
  <property fmtid="{D5CDD505-2E9C-101B-9397-08002B2CF9AE}" pid="10" name="MediaServiceImageTags">
    <vt:lpwstr/>
  </property>
</Properties>
</file>