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0" r:id="rId5"/>
    <p:sldId id="258" r:id="rId6"/>
    <p:sldId id="259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well Mudhara" userId="d25a3a4f-4ec2-4624-9005-591be6d8c97e" providerId="ADAL" clId="{7E52C53F-73AC-48DB-9530-63FC83E262D7}"/>
    <pc:docChg chg="custSel modSld">
      <pc:chgData name="Maxwell Mudhara" userId="d25a3a4f-4ec2-4624-9005-591be6d8c97e" providerId="ADAL" clId="{7E52C53F-73AC-48DB-9530-63FC83E262D7}" dt="2026-05-12T10:22:35.674" v="55" actId="20577"/>
      <pc:docMkLst>
        <pc:docMk/>
      </pc:docMkLst>
      <pc:sldChg chg="modSp mod">
        <pc:chgData name="Maxwell Mudhara" userId="d25a3a4f-4ec2-4624-9005-591be6d8c97e" providerId="ADAL" clId="{7E52C53F-73AC-48DB-9530-63FC83E262D7}" dt="2026-05-12T10:20:08.285" v="44" actId="20577"/>
        <pc:sldMkLst>
          <pc:docMk/>
          <pc:sldMk cId="0" sldId="266"/>
        </pc:sldMkLst>
        <pc:spChg chg="mod">
          <ac:chgData name="Maxwell Mudhara" userId="d25a3a4f-4ec2-4624-9005-591be6d8c97e" providerId="ADAL" clId="{7E52C53F-73AC-48DB-9530-63FC83E262D7}" dt="2026-05-12T10:20:08.285" v="44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Maxwell Mudhara" userId="d25a3a4f-4ec2-4624-9005-591be6d8c97e" providerId="ADAL" clId="{7E52C53F-73AC-48DB-9530-63FC83E262D7}" dt="2026-05-12T10:22:35.674" v="55" actId="20577"/>
        <pc:sldMkLst>
          <pc:docMk/>
          <pc:sldMk cId="0" sldId="269"/>
        </pc:sldMkLst>
        <pc:spChg chg="mod">
          <ac:chgData name="Maxwell Mudhara" userId="d25a3a4f-4ec2-4624-9005-591be6d8c97e" providerId="ADAL" clId="{7E52C53F-73AC-48DB-9530-63FC83E262D7}" dt="2026-05-12T10:22:35.674" v="55" actId="20577"/>
          <ac:spMkLst>
            <pc:docMk/>
            <pc:sldMk cId="0" sldId="269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E1121-0E70-43B0-84E6-17D17BDD0C2A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5E328F-42F0-4542-88A7-B1AC237599E5}">
      <dgm:prSet/>
      <dgm:spPr/>
      <dgm:t>
        <a:bodyPr/>
        <a:lstStyle/>
        <a:p>
          <a:r>
            <a:rPr lang="en-US"/>
            <a:t>Water, energy, and food systems are highly interconnected.</a:t>
          </a:r>
        </a:p>
      </dgm:t>
    </dgm:pt>
    <dgm:pt modelId="{2B451D4F-7A7C-4160-8381-1B45A4FDF1AE}" type="parTrans" cxnId="{16C9874E-E104-48BE-8187-1F3B5A6A4D2B}">
      <dgm:prSet/>
      <dgm:spPr/>
      <dgm:t>
        <a:bodyPr/>
        <a:lstStyle/>
        <a:p>
          <a:endParaRPr lang="en-US"/>
        </a:p>
      </dgm:t>
    </dgm:pt>
    <dgm:pt modelId="{44C9EE92-3DB4-4EE0-BEF3-020F68A2506B}" type="sibTrans" cxnId="{16C9874E-E104-48BE-8187-1F3B5A6A4D2B}">
      <dgm:prSet/>
      <dgm:spPr/>
      <dgm:t>
        <a:bodyPr/>
        <a:lstStyle/>
        <a:p>
          <a:endParaRPr lang="en-US"/>
        </a:p>
      </dgm:t>
    </dgm:pt>
    <dgm:pt modelId="{80009D6B-3BA9-4E33-A3B0-A7653649997F}">
      <dgm:prSet/>
      <dgm:spPr/>
      <dgm:t>
        <a:bodyPr/>
        <a:lstStyle/>
        <a:p>
          <a:r>
            <a:rPr lang="en-US"/>
            <a:t>Decisions in one sector affect outcomes in the others.</a:t>
          </a:r>
        </a:p>
      </dgm:t>
    </dgm:pt>
    <dgm:pt modelId="{6EED132D-9FF8-42B1-81B4-4B700FBE31AF}" type="parTrans" cxnId="{C89EC49A-7BF2-4B0C-B9B7-9DD5BD0BB4AA}">
      <dgm:prSet/>
      <dgm:spPr/>
      <dgm:t>
        <a:bodyPr/>
        <a:lstStyle/>
        <a:p>
          <a:endParaRPr lang="en-US"/>
        </a:p>
      </dgm:t>
    </dgm:pt>
    <dgm:pt modelId="{00D32E79-7196-42A6-AAC6-5C14AD3A2F52}" type="sibTrans" cxnId="{C89EC49A-7BF2-4B0C-B9B7-9DD5BD0BB4AA}">
      <dgm:prSet/>
      <dgm:spPr/>
      <dgm:t>
        <a:bodyPr/>
        <a:lstStyle/>
        <a:p>
          <a:endParaRPr lang="en-US"/>
        </a:p>
      </dgm:t>
    </dgm:pt>
    <dgm:pt modelId="{32025603-07A9-4960-8045-D6FDCE8BBF42}">
      <dgm:prSet/>
      <dgm:spPr/>
      <dgm:t>
        <a:bodyPr/>
        <a:lstStyle/>
        <a:p>
          <a:r>
            <a:rPr lang="en-US"/>
            <a:t>The nexus </a:t>
          </a:r>
          <a:r>
            <a:rPr lang="en-ZA"/>
            <a:t>requires an </a:t>
          </a:r>
          <a:r>
            <a:rPr lang="en-US"/>
            <a:t>integrated planning </a:t>
          </a:r>
        </a:p>
      </dgm:t>
    </dgm:pt>
    <dgm:pt modelId="{577811F0-9190-4978-A6A7-A02333D36B63}" type="parTrans" cxnId="{4A3CE447-31B9-4731-85D8-159C472E9C85}">
      <dgm:prSet/>
      <dgm:spPr/>
      <dgm:t>
        <a:bodyPr/>
        <a:lstStyle/>
        <a:p>
          <a:endParaRPr lang="en-US"/>
        </a:p>
      </dgm:t>
    </dgm:pt>
    <dgm:pt modelId="{F2A511F0-0B17-4257-B7C9-3C4EA21D2988}" type="sibTrans" cxnId="{4A3CE447-31B9-4731-85D8-159C472E9C85}">
      <dgm:prSet/>
      <dgm:spPr/>
      <dgm:t>
        <a:bodyPr/>
        <a:lstStyle/>
        <a:p>
          <a:endParaRPr lang="en-US"/>
        </a:p>
      </dgm:t>
    </dgm:pt>
    <dgm:pt modelId="{7D6292F9-D1E6-40F2-B61D-9E8C0A8EE85E}">
      <dgm:prSet/>
      <dgm:spPr/>
      <dgm:t>
        <a:bodyPr/>
        <a:lstStyle/>
        <a:p>
          <a:r>
            <a:rPr lang="en-ZA"/>
            <a:t>The WEF Nexus approach can results in </a:t>
          </a:r>
          <a:r>
            <a:rPr lang="en-US"/>
            <a:t>resource efficiency.</a:t>
          </a:r>
        </a:p>
      </dgm:t>
    </dgm:pt>
    <dgm:pt modelId="{212BD74A-A347-45FE-895F-59ECFF8D2686}" type="parTrans" cxnId="{A5DB4835-3842-477F-B4F7-B29DA1E24477}">
      <dgm:prSet/>
      <dgm:spPr/>
      <dgm:t>
        <a:bodyPr/>
        <a:lstStyle/>
        <a:p>
          <a:endParaRPr lang="en-US"/>
        </a:p>
      </dgm:t>
    </dgm:pt>
    <dgm:pt modelId="{B60A4274-173B-482A-9A8F-95F8FE5B9A04}" type="sibTrans" cxnId="{A5DB4835-3842-477F-B4F7-B29DA1E24477}">
      <dgm:prSet/>
      <dgm:spPr/>
      <dgm:t>
        <a:bodyPr/>
        <a:lstStyle/>
        <a:p>
          <a:endParaRPr lang="en-US"/>
        </a:p>
      </dgm:t>
    </dgm:pt>
    <dgm:pt modelId="{AD036117-0103-4CD2-B6B9-7FE4D8592DC0}" type="pres">
      <dgm:prSet presAssocID="{850E1121-0E70-43B0-84E6-17D17BDD0C2A}" presName="matrix" presStyleCnt="0">
        <dgm:presLayoutVars>
          <dgm:chMax val="1"/>
          <dgm:dir/>
          <dgm:resizeHandles val="exact"/>
        </dgm:presLayoutVars>
      </dgm:prSet>
      <dgm:spPr/>
    </dgm:pt>
    <dgm:pt modelId="{4F0B1C85-ED98-480B-A774-5CA5D38D72AE}" type="pres">
      <dgm:prSet presAssocID="{850E1121-0E70-43B0-84E6-17D17BDD0C2A}" presName="diamond" presStyleLbl="bgShp" presStyleIdx="0" presStyleCnt="1"/>
      <dgm:spPr/>
    </dgm:pt>
    <dgm:pt modelId="{035315DA-4A88-45A8-9B2A-67A0EFED253D}" type="pres">
      <dgm:prSet presAssocID="{850E1121-0E70-43B0-84E6-17D17BDD0C2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72C2918-24A5-4999-9576-7D30F273B896}" type="pres">
      <dgm:prSet presAssocID="{850E1121-0E70-43B0-84E6-17D17BDD0C2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DA91A55-BD91-4214-BFA0-7513E04E6DD2}" type="pres">
      <dgm:prSet presAssocID="{850E1121-0E70-43B0-84E6-17D17BDD0C2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7DFDBC-6485-4FDE-904D-1C4DA8266660}" type="pres">
      <dgm:prSet presAssocID="{850E1121-0E70-43B0-84E6-17D17BDD0C2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F120812-4A56-419E-B827-3DC6D94ED689}" type="presOf" srcId="{850E1121-0E70-43B0-84E6-17D17BDD0C2A}" destId="{AD036117-0103-4CD2-B6B9-7FE4D8592DC0}" srcOrd="0" destOrd="0" presId="urn:microsoft.com/office/officeart/2005/8/layout/matrix3"/>
    <dgm:cxn modelId="{B916F32E-05FE-476C-B367-E84AFE7ABD72}" type="presOf" srcId="{7D6292F9-D1E6-40F2-B61D-9E8C0A8EE85E}" destId="{3B7DFDBC-6485-4FDE-904D-1C4DA8266660}" srcOrd="0" destOrd="0" presId="urn:microsoft.com/office/officeart/2005/8/layout/matrix3"/>
    <dgm:cxn modelId="{A5DB4835-3842-477F-B4F7-B29DA1E24477}" srcId="{850E1121-0E70-43B0-84E6-17D17BDD0C2A}" destId="{7D6292F9-D1E6-40F2-B61D-9E8C0A8EE85E}" srcOrd="3" destOrd="0" parTransId="{212BD74A-A347-45FE-895F-59ECFF8D2686}" sibTransId="{B60A4274-173B-482A-9A8F-95F8FE5B9A04}"/>
    <dgm:cxn modelId="{AC771E64-EE2C-4559-B046-0B6415ABF0AB}" type="presOf" srcId="{0A5E328F-42F0-4542-88A7-B1AC237599E5}" destId="{035315DA-4A88-45A8-9B2A-67A0EFED253D}" srcOrd="0" destOrd="0" presId="urn:microsoft.com/office/officeart/2005/8/layout/matrix3"/>
    <dgm:cxn modelId="{4A3CE447-31B9-4731-85D8-159C472E9C85}" srcId="{850E1121-0E70-43B0-84E6-17D17BDD0C2A}" destId="{32025603-07A9-4960-8045-D6FDCE8BBF42}" srcOrd="2" destOrd="0" parTransId="{577811F0-9190-4978-A6A7-A02333D36B63}" sibTransId="{F2A511F0-0B17-4257-B7C9-3C4EA21D2988}"/>
    <dgm:cxn modelId="{16C9874E-E104-48BE-8187-1F3B5A6A4D2B}" srcId="{850E1121-0E70-43B0-84E6-17D17BDD0C2A}" destId="{0A5E328F-42F0-4542-88A7-B1AC237599E5}" srcOrd="0" destOrd="0" parTransId="{2B451D4F-7A7C-4160-8381-1B45A4FDF1AE}" sibTransId="{44C9EE92-3DB4-4EE0-BEF3-020F68A2506B}"/>
    <dgm:cxn modelId="{035C7797-97B7-4D34-AE0C-BBC582F8C05E}" type="presOf" srcId="{80009D6B-3BA9-4E33-A3B0-A7653649997F}" destId="{F72C2918-24A5-4999-9576-7D30F273B896}" srcOrd="0" destOrd="0" presId="urn:microsoft.com/office/officeart/2005/8/layout/matrix3"/>
    <dgm:cxn modelId="{C89EC49A-7BF2-4B0C-B9B7-9DD5BD0BB4AA}" srcId="{850E1121-0E70-43B0-84E6-17D17BDD0C2A}" destId="{80009D6B-3BA9-4E33-A3B0-A7653649997F}" srcOrd="1" destOrd="0" parTransId="{6EED132D-9FF8-42B1-81B4-4B700FBE31AF}" sibTransId="{00D32E79-7196-42A6-AAC6-5C14AD3A2F52}"/>
    <dgm:cxn modelId="{24A617FD-D04F-481F-A5A6-846FF0BC49D6}" type="presOf" srcId="{32025603-07A9-4960-8045-D6FDCE8BBF42}" destId="{0DA91A55-BD91-4214-BFA0-7513E04E6DD2}" srcOrd="0" destOrd="0" presId="urn:microsoft.com/office/officeart/2005/8/layout/matrix3"/>
    <dgm:cxn modelId="{B6301480-3B4B-46B9-A287-F3EF82EFF14A}" type="presParOf" srcId="{AD036117-0103-4CD2-B6B9-7FE4D8592DC0}" destId="{4F0B1C85-ED98-480B-A774-5CA5D38D72AE}" srcOrd="0" destOrd="0" presId="urn:microsoft.com/office/officeart/2005/8/layout/matrix3"/>
    <dgm:cxn modelId="{C3194CBE-3F9B-4F78-B0B6-67DACC7751EC}" type="presParOf" srcId="{AD036117-0103-4CD2-B6B9-7FE4D8592DC0}" destId="{035315DA-4A88-45A8-9B2A-67A0EFED253D}" srcOrd="1" destOrd="0" presId="urn:microsoft.com/office/officeart/2005/8/layout/matrix3"/>
    <dgm:cxn modelId="{69A56C3B-867E-4CE6-B8BB-B530B5846114}" type="presParOf" srcId="{AD036117-0103-4CD2-B6B9-7FE4D8592DC0}" destId="{F72C2918-24A5-4999-9576-7D30F273B896}" srcOrd="2" destOrd="0" presId="urn:microsoft.com/office/officeart/2005/8/layout/matrix3"/>
    <dgm:cxn modelId="{A51BCCC5-178A-4B17-89F1-A3F9BC1629E6}" type="presParOf" srcId="{AD036117-0103-4CD2-B6B9-7FE4D8592DC0}" destId="{0DA91A55-BD91-4214-BFA0-7513E04E6DD2}" srcOrd="3" destOrd="0" presId="urn:microsoft.com/office/officeart/2005/8/layout/matrix3"/>
    <dgm:cxn modelId="{A3E3D407-0ACF-41DA-A29E-14242C5F336B}" type="presParOf" srcId="{AD036117-0103-4CD2-B6B9-7FE4D8592DC0}" destId="{3B7DFDBC-6485-4FDE-904D-1C4DA826666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7D9EE-5772-4C5D-8625-62A0324415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C983EE-2D74-41B7-8428-EEC705D9AA1E}">
      <dgm:prSet/>
      <dgm:spPr/>
      <dgm:t>
        <a:bodyPr/>
        <a:lstStyle/>
        <a:p>
          <a:r>
            <a:rPr lang="en-US"/>
            <a:t>Sectoral silos and weak coordination</a:t>
          </a:r>
        </a:p>
      </dgm:t>
    </dgm:pt>
    <dgm:pt modelId="{7624AA92-2042-4CDA-9728-F789EDCA28AC}" type="parTrans" cxnId="{3772FC72-A2C6-4C54-A507-2B967F4506D4}">
      <dgm:prSet/>
      <dgm:spPr/>
      <dgm:t>
        <a:bodyPr/>
        <a:lstStyle/>
        <a:p>
          <a:endParaRPr lang="en-US"/>
        </a:p>
      </dgm:t>
    </dgm:pt>
    <dgm:pt modelId="{8BDD97C7-F273-4AEC-9FE4-DEC2F489CE7D}" type="sibTrans" cxnId="{3772FC72-A2C6-4C54-A507-2B967F4506D4}">
      <dgm:prSet/>
      <dgm:spPr/>
      <dgm:t>
        <a:bodyPr/>
        <a:lstStyle/>
        <a:p>
          <a:endParaRPr lang="en-US"/>
        </a:p>
      </dgm:t>
    </dgm:pt>
    <dgm:pt modelId="{7D29B436-6B45-470A-9F74-D60351D97E44}">
      <dgm:prSet/>
      <dgm:spPr/>
      <dgm:t>
        <a:bodyPr/>
        <a:lstStyle/>
        <a:p>
          <a:r>
            <a:rPr lang="en-US"/>
            <a:t>Competing mandates and priorities</a:t>
          </a:r>
        </a:p>
      </dgm:t>
    </dgm:pt>
    <dgm:pt modelId="{2BD2041A-C786-491D-925A-829EE384C21B}" type="parTrans" cxnId="{BCF146B0-03C6-45D8-BD53-379434C8AA1F}">
      <dgm:prSet/>
      <dgm:spPr/>
      <dgm:t>
        <a:bodyPr/>
        <a:lstStyle/>
        <a:p>
          <a:endParaRPr lang="en-US"/>
        </a:p>
      </dgm:t>
    </dgm:pt>
    <dgm:pt modelId="{D5A097C5-5EF3-45B5-B807-A91AA2B7F950}" type="sibTrans" cxnId="{BCF146B0-03C6-45D8-BD53-379434C8AA1F}">
      <dgm:prSet/>
      <dgm:spPr/>
      <dgm:t>
        <a:bodyPr/>
        <a:lstStyle/>
        <a:p>
          <a:endParaRPr lang="en-US"/>
        </a:p>
      </dgm:t>
    </dgm:pt>
    <dgm:pt modelId="{66DA9E46-F36F-4B77-87E5-F3282F1E5E9C}">
      <dgm:prSet/>
      <dgm:spPr/>
      <dgm:t>
        <a:bodyPr/>
        <a:lstStyle/>
        <a:p>
          <a:r>
            <a:rPr lang="en-US"/>
            <a:t>Limited data sharing</a:t>
          </a:r>
        </a:p>
      </dgm:t>
    </dgm:pt>
    <dgm:pt modelId="{8624E2A5-5664-4574-8F9B-4DB6DF1F27D5}" type="parTrans" cxnId="{E00C495F-CAAE-45B1-9AFE-E39F15ECC6E9}">
      <dgm:prSet/>
      <dgm:spPr/>
      <dgm:t>
        <a:bodyPr/>
        <a:lstStyle/>
        <a:p>
          <a:endParaRPr lang="en-US"/>
        </a:p>
      </dgm:t>
    </dgm:pt>
    <dgm:pt modelId="{F15A6D9E-20A7-41A4-BDA0-E2EBB72A978D}" type="sibTrans" cxnId="{E00C495F-CAAE-45B1-9AFE-E39F15ECC6E9}">
      <dgm:prSet/>
      <dgm:spPr/>
      <dgm:t>
        <a:bodyPr/>
        <a:lstStyle/>
        <a:p>
          <a:endParaRPr lang="en-US"/>
        </a:p>
      </dgm:t>
    </dgm:pt>
    <dgm:pt modelId="{E8B7010C-206F-443D-A072-40A4D7D197E9}">
      <dgm:prSet/>
      <dgm:spPr/>
      <dgm:t>
        <a:bodyPr/>
        <a:lstStyle/>
        <a:p>
          <a:r>
            <a:rPr lang="en-US"/>
            <a:t>Inadequate financing and technical capacity</a:t>
          </a:r>
        </a:p>
      </dgm:t>
    </dgm:pt>
    <dgm:pt modelId="{5C5FB2D3-F6D7-4835-86C6-61FFBFA48F0F}" type="parTrans" cxnId="{3BA3317B-BADB-4853-8313-5A15543AB1C9}">
      <dgm:prSet/>
      <dgm:spPr/>
      <dgm:t>
        <a:bodyPr/>
        <a:lstStyle/>
        <a:p>
          <a:endParaRPr lang="en-US"/>
        </a:p>
      </dgm:t>
    </dgm:pt>
    <dgm:pt modelId="{EEF4C3B8-CE55-4BFC-B4AF-084BEA2088D0}" type="sibTrans" cxnId="{3BA3317B-BADB-4853-8313-5A15543AB1C9}">
      <dgm:prSet/>
      <dgm:spPr/>
      <dgm:t>
        <a:bodyPr/>
        <a:lstStyle/>
        <a:p>
          <a:endParaRPr lang="en-US"/>
        </a:p>
      </dgm:t>
    </dgm:pt>
    <dgm:pt modelId="{B05387FE-69CB-4A18-9AF2-80F3712E6391}">
      <dgm:prSet/>
      <dgm:spPr/>
      <dgm:t>
        <a:bodyPr/>
        <a:lstStyle/>
        <a:p>
          <a:r>
            <a:rPr lang="en-US"/>
            <a:t>Weak enforcement of policies and regulations</a:t>
          </a:r>
        </a:p>
      </dgm:t>
    </dgm:pt>
    <dgm:pt modelId="{0A379695-DC7D-49D4-A089-D746D540A72E}" type="parTrans" cxnId="{DF6E8188-34C4-4EA7-AB1F-9CF66F47FF32}">
      <dgm:prSet/>
      <dgm:spPr/>
      <dgm:t>
        <a:bodyPr/>
        <a:lstStyle/>
        <a:p>
          <a:endParaRPr lang="en-US"/>
        </a:p>
      </dgm:t>
    </dgm:pt>
    <dgm:pt modelId="{1A895613-0D42-49E0-AF4D-24930922B7A0}" type="sibTrans" cxnId="{DF6E8188-34C4-4EA7-AB1F-9CF66F47FF32}">
      <dgm:prSet/>
      <dgm:spPr/>
      <dgm:t>
        <a:bodyPr/>
        <a:lstStyle/>
        <a:p>
          <a:endParaRPr lang="en-US"/>
        </a:p>
      </dgm:t>
    </dgm:pt>
    <dgm:pt modelId="{3899A017-7C51-44A1-B569-52E9AD0C03DC}" type="pres">
      <dgm:prSet presAssocID="{82F7D9EE-5772-4C5D-8625-62A0324415F3}" presName="root" presStyleCnt="0">
        <dgm:presLayoutVars>
          <dgm:dir/>
          <dgm:resizeHandles val="exact"/>
        </dgm:presLayoutVars>
      </dgm:prSet>
      <dgm:spPr/>
    </dgm:pt>
    <dgm:pt modelId="{723061DA-F464-41B3-A623-676E6E1DA1AD}" type="pres">
      <dgm:prSet presAssocID="{86C983EE-2D74-41B7-8428-EEC705D9AA1E}" presName="compNode" presStyleCnt="0"/>
      <dgm:spPr/>
    </dgm:pt>
    <dgm:pt modelId="{F00DA729-30B1-4DE0-BD7A-A31ED7F8884A}" type="pres">
      <dgm:prSet presAssocID="{86C983EE-2D74-41B7-8428-EEC705D9AA1E}" presName="bgRect" presStyleLbl="bgShp" presStyleIdx="0" presStyleCnt="5"/>
      <dgm:spPr/>
    </dgm:pt>
    <dgm:pt modelId="{E25D6B30-1D42-466F-A5EC-731829D31A8B}" type="pres">
      <dgm:prSet presAssocID="{86C983EE-2D74-41B7-8428-EEC705D9AA1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7246540-C338-4DAA-8A5C-4BB2C0FB730D}" type="pres">
      <dgm:prSet presAssocID="{86C983EE-2D74-41B7-8428-EEC705D9AA1E}" presName="spaceRect" presStyleCnt="0"/>
      <dgm:spPr/>
    </dgm:pt>
    <dgm:pt modelId="{B7320AA3-A20D-4080-AAA7-A939B648E149}" type="pres">
      <dgm:prSet presAssocID="{86C983EE-2D74-41B7-8428-EEC705D9AA1E}" presName="parTx" presStyleLbl="revTx" presStyleIdx="0" presStyleCnt="5">
        <dgm:presLayoutVars>
          <dgm:chMax val="0"/>
          <dgm:chPref val="0"/>
        </dgm:presLayoutVars>
      </dgm:prSet>
      <dgm:spPr/>
    </dgm:pt>
    <dgm:pt modelId="{8B0F4C61-8DB7-4682-9832-534900E6D3E4}" type="pres">
      <dgm:prSet presAssocID="{8BDD97C7-F273-4AEC-9FE4-DEC2F489CE7D}" presName="sibTrans" presStyleCnt="0"/>
      <dgm:spPr/>
    </dgm:pt>
    <dgm:pt modelId="{FCE4E7D9-F461-4830-B598-3FBC34B1447E}" type="pres">
      <dgm:prSet presAssocID="{7D29B436-6B45-470A-9F74-D60351D97E44}" presName="compNode" presStyleCnt="0"/>
      <dgm:spPr/>
    </dgm:pt>
    <dgm:pt modelId="{A4D19571-BDC0-4CB3-AE4D-066B8D255D63}" type="pres">
      <dgm:prSet presAssocID="{7D29B436-6B45-470A-9F74-D60351D97E44}" presName="bgRect" presStyleLbl="bgShp" presStyleIdx="1" presStyleCnt="5"/>
      <dgm:spPr/>
    </dgm:pt>
    <dgm:pt modelId="{4028DBF4-1BA8-445E-80A8-054C50174EC2}" type="pres">
      <dgm:prSet presAssocID="{7D29B436-6B45-470A-9F74-D60351D97E4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19810FC-A16E-463A-AEE8-DFDE35EA12EE}" type="pres">
      <dgm:prSet presAssocID="{7D29B436-6B45-470A-9F74-D60351D97E44}" presName="spaceRect" presStyleCnt="0"/>
      <dgm:spPr/>
    </dgm:pt>
    <dgm:pt modelId="{19D882D8-05BD-48C7-A0C3-21F8012288EA}" type="pres">
      <dgm:prSet presAssocID="{7D29B436-6B45-470A-9F74-D60351D97E44}" presName="parTx" presStyleLbl="revTx" presStyleIdx="1" presStyleCnt="5">
        <dgm:presLayoutVars>
          <dgm:chMax val="0"/>
          <dgm:chPref val="0"/>
        </dgm:presLayoutVars>
      </dgm:prSet>
      <dgm:spPr/>
    </dgm:pt>
    <dgm:pt modelId="{D8ACF3B8-BDDD-445E-AB2A-7DE1B90D9D72}" type="pres">
      <dgm:prSet presAssocID="{D5A097C5-5EF3-45B5-B807-A91AA2B7F950}" presName="sibTrans" presStyleCnt="0"/>
      <dgm:spPr/>
    </dgm:pt>
    <dgm:pt modelId="{B91FC920-D56E-4615-A044-2FD510D9060C}" type="pres">
      <dgm:prSet presAssocID="{66DA9E46-F36F-4B77-87E5-F3282F1E5E9C}" presName="compNode" presStyleCnt="0"/>
      <dgm:spPr/>
    </dgm:pt>
    <dgm:pt modelId="{BE340FC2-4012-4984-919E-DF4A7CF35BA2}" type="pres">
      <dgm:prSet presAssocID="{66DA9E46-F36F-4B77-87E5-F3282F1E5E9C}" presName="bgRect" presStyleLbl="bgShp" presStyleIdx="2" presStyleCnt="5"/>
      <dgm:spPr/>
    </dgm:pt>
    <dgm:pt modelId="{1F97C37F-5C44-44B4-8BF6-23552602F9D9}" type="pres">
      <dgm:prSet presAssocID="{66DA9E46-F36F-4B77-87E5-F3282F1E5E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848ED8D-A553-4880-AA21-1E3629899E19}" type="pres">
      <dgm:prSet presAssocID="{66DA9E46-F36F-4B77-87E5-F3282F1E5E9C}" presName="spaceRect" presStyleCnt="0"/>
      <dgm:spPr/>
    </dgm:pt>
    <dgm:pt modelId="{C33FDF1E-51EC-4B8A-B1C7-BBEBBFA351C4}" type="pres">
      <dgm:prSet presAssocID="{66DA9E46-F36F-4B77-87E5-F3282F1E5E9C}" presName="parTx" presStyleLbl="revTx" presStyleIdx="2" presStyleCnt="5">
        <dgm:presLayoutVars>
          <dgm:chMax val="0"/>
          <dgm:chPref val="0"/>
        </dgm:presLayoutVars>
      </dgm:prSet>
      <dgm:spPr/>
    </dgm:pt>
    <dgm:pt modelId="{55913745-A112-46F3-BABA-2DC8D27137FF}" type="pres">
      <dgm:prSet presAssocID="{F15A6D9E-20A7-41A4-BDA0-E2EBB72A978D}" presName="sibTrans" presStyleCnt="0"/>
      <dgm:spPr/>
    </dgm:pt>
    <dgm:pt modelId="{E1DCC141-DFBB-4AB3-B985-9EF321DA2907}" type="pres">
      <dgm:prSet presAssocID="{E8B7010C-206F-443D-A072-40A4D7D197E9}" presName="compNode" presStyleCnt="0"/>
      <dgm:spPr/>
    </dgm:pt>
    <dgm:pt modelId="{85890424-42D2-4631-AF71-6C4EEC931897}" type="pres">
      <dgm:prSet presAssocID="{E8B7010C-206F-443D-A072-40A4D7D197E9}" presName="bgRect" presStyleLbl="bgShp" presStyleIdx="3" presStyleCnt="5"/>
      <dgm:spPr/>
    </dgm:pt>
    <dgm:pt modelId="{097E16CB-A341-4CA0-997C-F122A256EF32}" type="pres">
      <dgm:prSet presAssocID="{E8B7010C-206F-443D-A072-40A4D7D197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591A0B3-A66C-483D-BD33-D20E767480EC}" type="pres">
      <dgm:prSet presAssocID="{E8B7010C-206F-443D-A072-40A4D7D197E9}" presName="spaceRect" presStyleCnt="0"/>
      <dgm:spPr/>
    </dgm:pt>
    <dgm:pt modelId="{0F37520A-E5ED-4CC3-986C-7D51BCAFF4E7}" type="pres">
      <dgm:prSet presAssocID="{E8B7010C-206F-443D-A072-40A4D7D197E9}" presName="parTx" presStyleLbl="revTx" presStyleIdx="3" presStyleCnt="5">
        <dgm:presLayoutVars>
          <dgm:chMax val="0"/>
          <dgm:chPref val="0"/>
        </dgm:presLayoutVars>
      </dgm:prSet>
      <dgm:spPr/>
    </dgm:pt>
    <dgm:pt modelId="{648369B5-0421-4157-A7ED-941186E843FB}" type="pres">
      <dgm:prSet presAssocID="{EEF4C3B8-CE55-4BFC-B4AF-084BEA2088D0}" presName="sibTrans" presStyleCnt="0"/>
      <dgm:spPr/>
    </dgm:pt>
    <dgm:pt modelId="{A5E72C2D-EC1B-4FE4-B7C1-94B0D643E235}" type="pres">
      <dgm:prSet presAssocID="{B05387FE-69CB-4A18-9AF2-80F3712E6391}" presName="compNode" presStyleCnt="0"/>
      <dgm:spPr/>
    </dgm:pt>
    <dgm:pt modelId="{FD6BDB6F-253D-4585-BF15-9BB3DC0A3C88}" type="pres">
      <dgm:prSet presAssocID="{B05387FE-69CB-4A18-9AF2-80F3712E6391}" presName="bgRect" presStyleLbl="bgShp" presStyleIdx="4" presStyleCnt="5"/>
      <dgm:spPr/>
    </dgm:pt>
    <dgm:pt modelId="{098A6960-C0E1-406C-B5C9-86716AEACDFB}" type="pres">
      <dgm:prSet presAssocID="{B05387FE-69CB-4A18-9AF2-80F3712E63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63613D5-6689-457B-AF2E-5C557704A765}" type="pres">
      <dgm:prSet presAssocID="{B05387FE-69CB-4A18-9AF2-80F3712E6391}" presName="spaceRect" presStyleCnt="0"/>
      <dgm:spPr/>
    </dgm:pt>
    <dgm:pt modelId="{5DCE4C0F-7787-4C6F-9168-88710BC6D63F}" type="pres">
      <dgm:prSet presAssocID="{B05387FE-69CB-4A18-9AF2-80F3712E63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62205F-3933-407F-963A-5DC351D0468F}" type="presOf" srcId="{82F7D9EE-5772-4C5D-8625-62A0324415F3}" destId="{3899A017-7C51-44A1-B569-52E9AD0C03DC}" srcOrd="0" destOrd="0" presId="urn:microsoft.com/office/officeart/2018/2/layout/IconVerticalSolidList"/>
    <dgm:cxn modelId="{E00C495F-CAAE-45B1-9AFE-E39F15ECC6E9}" srcId="{82F7D9EE-5772-4C5D-8625-62A0324415F3}" destId="{66DA9E46-F36F-4B77-87E5-F3282F1E5E9C}" srcOrd="2" destOrd="0" parTransId="{8624E2A5-5664-4574-8F9B-4DB6DF1F27D5}" sibTransId="{F15A6D9E-20A7-41A4-BDA0-E2EBB72A978D}"/>
    <dgm:cxn modelId="{0F2EC569-58C3-4B01-88E3-C7E57E7D156F}" type="presOf" srcId="{86C983EE-2D74-41B7-8428-EEC705D9AA1E}" destId="{B7320AA3-A20D-4080-AAA7-A939B648E149}" srcOrd="0" destOrd="0" presId="urn:microsoft.com/office/officeart/2018/2/layout/IconVerticalSolidList"/>
    <dgm:cxn modelId="{3772FC72-A2C6-4C54-A507-2B967F4506D4}" srcId="{82F7D9EE-5772-4C5D-8625-62A0324415F3}" destId="{86C983EE-2D74-41B7-8428-EEC705D9AA1E}" srcOrd="0" destOrd="0" parTransId="{7624AA92-2042-4CDA-9728-F789EDCA28AC}" sibTransId="{8BDD97C7-F273-4AEC-9FE4-DEC2F489CE7D}"/>
    <dgm:cxn modelId="{3BA3317B-BADB-4853-8313-5A15543AB1C9}" srcId="{82F7D9EE-5772-4C5D-8625-62A0324415F3}" destId="{E8B7010C-206F-443D-A072-40A4D7D197E9}" srcOrd="3" destOrd="0" parTransId="{5C5FB2D3-F6D7-4835-86C6-61FFBFA48F0F}" sibTransId="{EEF4C3B8-CE55-4BFC-B4AF-084BEA2088D0}"/>
    <dgm:cxn modelId="{F40A0E7D-A3D5-428A-A821-939D16536471}" type="presOf" srcId="{E8B7010C-206F-443D-A072-40A4D7D197E9}" destId="{0F37520A-E5ED-4CC3-986C-7D51BCAFF4E7}" srcOrd="0" destOrd="0" presId="urn:microsoft.com/office/officeart/2018/2/layout/IconVerticalSolidList"/>
    <dgm:cxn modelId="{DF6E8188-34C4-4EA7-AB1F-9CF66F47FF32}" srcId="{82F7D9EE-5772-4C5D-8625-62A0324415F3}" destId="{B05387FE-69CB-4A18-9AF2-80F3712E6391}" srcOrd="4" destOrd="0" parTransId="{0A379695-DC7D-49D4-A089-D746D540A72E}" sibTransId="{1A895613-0D42-49E0-AF4D-24930922B7A0}"/>
    <dgm:cxn modelId="{35ADE9AF-A046-4285-B876-DADCDF8F4782}" type="presOf" srcId="{B05387FE-69CB-4A18-9AF2-80F3712E6391}" destId="{5DCE4C0F-7787-4C6F-9168-88710BC6D63F}" srcOrd="0" destOrd="0" presId="urn:microsoft.com/office/officeart/2018/2/layout/IconVerticalSolidList"/>
    <dgm:cxn modelId="{BCF146B0-03C6-45D8-BD53-379434C8AA1F}" srcId="{82F7D9EE-5772-4C5D-8625-62A0324415F3}" destId="{7D29B436-6B45-470A-9F74-D60351D97E44}" srcOrd="1" destOrd="0" parTransId="{2BD2041A-C786-491D-925A-829EE384C21B}" sibTransId="{D5A097C5-5EF3-45B5-B807-A91AA2B7F950}"/>
    <dgm:cxn modelId="{6AAECFCB-F9CB-4DE3-9C44-30DAB2C8A238}" type="presOf" srcId="{7D29B436-6B45-470A-9F74-D60351D97E44}" destId="{19D882D8-05BD-48C7-A0C3-21F8012288EA}" srcOrd="0" destOrd="0" presId="urn:microsoft.com/office/officeart/2018/2/layout/IconVerticalSolidList"/>
    <dgm:cxn modelId="{ABFB4BE2-3306-4D42-AD3C-7CD82094A692}" type="presOf" srcId="{66DA9E46-F36F-4B77-87E5-F3282F1E5E9C}" destId="{C33FDF1E-51EC-4B8A-B1C7-BBEBBFA351C4}" srcOrd="0" destOrd="0" presId="urn:microsoft.com/office/officeart/2018/2/layout/IconVerticalSolidList"/>
    <dgm:cxn modelId="{E96E8284-2F37-4597-8263-7E0961B1604E}" type="presParOf" srcId="{3899A017-7C51-44A1-B569-52E9AD0C03DC}" destId="{723061DA-F464-41B3-A623-676E6E1DA1AD}" srcOrd="0" destOrd="0" presId="urn:microsoft.com/office/officeart/2018/2/layout/IconVerticalSolidList"/>
    <dgm:cxn modelId="{123C3F6E-D74B-4A4A-A2AD-6E5C0ABF7E6B}" type="presParOf" srcId="{723061DA-F464-41B3-A623-676E6E1DA1AD}" destId="{F00DA729-30B1-4DE0-BD7A-A31ED7F8884A}" srcOrd="0" destOrd="0" presId="urn:microsoft.com/office/officeart/2018/2/layout/IconVerticalSolidList"/>
    <dgm:cxn modelId="{47983D43-FD13-4989-9953-AD3A2E9CE56E}" type="presParOf" srcId="{723061DA-F464-41B3-A623-676E6E1DA1AD}" destId="{E25D6B30-1D42-466F-A5EC-731829D31A8B}" srcOrd="1" destOrd="0" presId="urn:microsoft.com/office/officeart/2018/2/layout/IconVerticalSolidList"/>
    <dgm:cxn modelId="{B13DA699-E9CB-4B9A-9817-08CEF7367F18}" type="presParOf" srcId="{723061DA-F464-41B3-A623-676E6E1DA1AD}" destId="{D7246540-C338-4DAA-8A5C-4BB2C0FB730D}" srcOrd="2" destOrd="0" presId="urn:microsoft.com/office/officeart/2018/2/layout/IconVerticalSolidList"/>
    <dgm:cxn modelId="{CDB9880E-F5EF-4CD3-9251-83A567127D4E}" type="presParOf" srcId="{723061DA-F464-41B3-A623-676E6E1DA1AD}" destId="{B7320AA3-A20D-4080-AAA7-A939B648E149}" srcOrd="3" destOrd="0" presId="urn:microsoft.com/office/officeart/2018/2/layout/IconVerticalSolidList"/>
    <dgm:cxn modelId="{F95F0D74-9266-42E5-A74F-E257F7B4DE3B}" type="presParOf" srcId="{3899A017-7C51-44A1-B569-52E9AD0C03DC}" destId="{8B0F4C61-8DB7-4682-9832-534900E6D3E4}" srcOrd="1" destOrd="0" presId="urn:microsoft.com/office/officeart/2018/2/layout/IconVerticalSolidList"/>
    <dgm:cxn modelId="{C6774643-BEDA-43F1-95DE-8E046F62D793}" type="presParOf" srcId="{3899A017-7C51-44A1-B569-52E9AD0C03DC}" destId="{FCE4E7D9-F461-4830-B598-3FBC34B1447E}" srcOrd="2" destOrd="0" presId="urn:microsoft.com/office/officeart/2018/2/layout/IconVerticalSolidList"/>
    <dgm:cxn modelId="{B99B3FD2-2CFB-4F1B-AC86-969ED2E6F791}" type="presParOf" srcId="{FCE4E7D9-F461-4830-B598-3FBC34B1447E}" destId="{A4D19571-BDC0-4CB3-AE4D-066B8D255D63}" srcOrd="0" destOrd="0" presId="urn:microsoft.com/office/officeart/2018/2/layout/IconVerticalSolidList"/>
    <dgm:cxn modelId="{6149C27E-D239-4751-9704-7A4D38C5B913}" type="presParOf" srcId="{FCE4E7D9-F461-4830-B598-3FBC34B1447E}" destId="{4028DBF4-1BA8-445E-80A8-054C50174EC2}" srcOrd="1" destOrd="0" presId="urn:microsoft.com/office/officeart/2018/2/layout/IconVerticalSolidList"/>
    <dgm:cxn modelId="{D0D956F0-EC9F-4469-B0FF-07CFC7F9CAD0}" type="presParOf" srcId="{FCE4E7D9-F461-4830-B598-3FBC34B1447E}" destId="{D19810FC-A16E-463A-AEE8-DFDE35EA12EE}" srcOrd="2" destOrd="0" presId="urn:microsoft.com/office/officeart/2018/2/layout/IconVerticalSolidList"/>
    <dgm:cxn modelId="{54735A6F-8B3A-4DB3-978D-AA47DC07E722}" type="presParOf" srcId="{FCE4E7D9-F461-4830-B598-3FBC34B1447E}" destId="{19D882D8-05BD-48C7-A0C3-21F8012288EA}" srcOrd="3" destOrd="0" presId="urn:microsoft.com/office/officeart/2018/2/layout/IconVerticalSolidList"/>
    <dgm:cxn modelId="{66C1CADA-6A41-487C-B7B4-7337B48F2458}" type="presParOf" srcId="{3899A017-7C51-44A1-B569-52E9AD0C03DC}" destId="{D8ACF3B8-BDDD-445E-AB2A-7DE1B90D9D72}" srcOrd="3" destOrd="0" presId="urn:microsoft.com/office/officeart/2018/2/layout/IconVerticalSolidList"/>
    <dgm:cxn modelId="{97F7DA89-77C9-4273-ADA6-82CB003CA81F}" type="presParOf" srcId="{3899A017-7C51-44A1-B569-52E9AD0C03DC}" destId="{B91FC920-D56E-4615-A044-2FD510D9060C}" srcOrd="4" destOrd="0" presId="urn:microsoft.com/office/officeart/2018/2/layout/IconVerticalSolidList"/>
    <dgm:cxn modelId="{F22F61C8-5A31-4C6C-8E0A-403F2F906BE5}" type="presParOf" srcId="{B91FC920-D56E-4615-A044-2FD510D9060C}" destId="{BE340FC2-4012-4984-919E-DF4A7CF35BA2}" srcOrd="0" destOrd="0" presId="urn:microsoft.com/office/officeart/2018/2/layout/IconVerticalSolidList"/>
    <dgm:cxn modelId="{93EE0488-D5F6-4141-9B29-43C7088C38F0}" type="presParOf" srcId="{B91FC920-D56E-4615-A044-2FD510D9060C}" destId="{1F97C37F-5C44-44B4-8BF6-23552602F9D9}" srcOrd="1" destOrd="0" presId="urn:microsoft.com/office/officeart/2018/2/layout/IconVerticalSolidList"/>
    <dgm:cxn modelId="{F64DEC81-8332-4615-AB19-C6F756FA0C90}" type="presParOf" srcId="{B91FC920-D56E-4615-A044-2FD510D9060C}" destId="{E848ED8D-A553-4880-AA21-1E3629899E19}" srcOrd="2" destOrd="0" presId="urn:microsoft.com/office/officeart/2018/2/layout/IconVerticalSolidList"/>
    <dgm:cxn modelId="{5EA22ADA-9E78-45AA-B682-2128E1EAF2E1}" type="presParOf" srcId="{B91FC920-D56E-4615-A044-2FD510D9060C}" destId="{C33FDF1E-51EC-4B8A-B1C7-BBEBBFA351C4}" srcOrd="3" destOrd="0" presId="urn:microsoft.com/office/officeart/2018/2/layout/IconVerticalSolidList"/>
    <dgm:cxn modelId="{D43ADBAC-436C-4AEC-AF02-25F797CB587C}" type="presParOf" srcId="{3899A017-7C51-44A1-B569-52E9AD0C03DC}" destId="{55913745-A112-46F3-BABA-2DC8D27137FF}" srcOrd="5" destOrd="0" presId="urn:microsoft.com/office/officeart/2018/2/layout/IconVerticalSolidList"/>
    <dgm:cxn modelId="{D470EBFC-77D2-4B14-8825-1A4347168CD2}" type="presParOf" srcId="{3899A017-7C51-44A1-B569-52E9AD0C03DC}" destId="{E1DCC141-DFBB-4AB3-B985-9EF321DA2907}" srcOrd="6" destOrd="0" presId="urn:microsoft.com/office/officeart/2018/2/layout/IconVerticalSolidList"/>
    <dgm:cxn modelId="{DD12533E-AF3E-4B8D-97D1-D85753E08281}" type="presParOf" srcId="{E1DCC141-DFBB-4AB3-B985-9EF321DA2907}" destId="{85890424-42D2-4631-AF71-6C4EEC931897}" srcOrd="0" destOrd="0" presId="urn:microsoft.com/office/officeart/2018/2/layout/IconVerticalSolidList"/>
    <dgm:cxn modelId="{C079DF99-ED17-41AB-B0A4-535B459EB78F}" type="presParOf" srcId="{E1DCC141-DFBB-4AB3-B985-9EF321DA2907}" destId="{097E16CB-A341-4CA0-997C-F122A256EF32}" srcOrd="1" destOrd="0" presId="urn:microsoft.com/office/officeart/2018/2/layout/IconVerticalSolidList"/>
    <dgm:cxn modelId="{F76C7ED9-2515-4F19-AA17-897782AEB4BB}" type="presParOf" srcId="{E1DCC141-DFBB-4AB3-B985-9EF321DA2907}" destId="{A591A0B3-A66C-483D-BD33-D20E767480EC}" srcOrd="2" destOrd="0" presId="urn:microsoft.com/office/officeart/2018/2/layout/IconVerticalSolidList"/>
    <dgm:cxn modelId="{3BAB4D42-3AD0-4434-8971-34FA10562410}" type="presParOf" srcId="{E1DCC141-DFBB-4AB3-B985-9EF321DA2907}" destId="{0F37520A-E5ED-4CC3-986C-7D51BCAFF4E7}" srcOrd="3" destOrd="0" presId="urn:microsoft.com/office/officeart/2018/2/layout/IconVerticalSolidList"/>
    <dgm:cxn modelId="{2467D350-55F9-464E-A3E1-C09D8DFFB7FA}" type="presParOf" srcId="{3899A017-7C51-44A1-B569-52E9AD0C03DC}" destId="{648369B5-0421-4157-A7ED-941186E843FB}" srcOrd="7" destOrd="0" presId="urn:microsoft.com/office/officeart/2018/2/layout/IconVerticalSolidList"/>
    <dgm:cxn modelId="{32B63053-19B1-4DE2-9C8D-5C113E0C1A28}" type="presParOf" srcId="{3899A017-7C51-44A1-B569-52E9AD0C03DC}" destId="{A5E72C2D-EC1B-4FE4-B7C1-94B0D643E235}" srcOrd="8" destOrd="0" presId="urn:microsoft.com/office/officeart/2018/2/layout/IconVerticalSolidList"/>
    <dgm:cxn modelId="{A2F65A1A-1542-45DD-9413-7A023718ED0A}" type="presParOf" srcId="{A5E72C2D-EC1B-4FE4-B7C1-94B0D643E235}" destId="{FD6BDB6F-253D-4585-BF15-9BB3DC0A3C88}" srcOrd="0" destOrd="0" presId="urn:microsoft.com/office/officeart/2018/2/layout/IconVerticalSolidList"/>
    <dgm:cxn modelId="{5BECB1DE-490D-4FFD-9517-05CD83ADDDC4}" type="presParOf" srcId="{A5E72C2D-EC1B-4FE4-B7C1-94B0D643E235}" destId="{098A6960-C0E1-406C-B5C9-86716AEACDFB}" srcOrd="1" destOrd="0" presId="urn:microsoft.com/office/officeart/2018/2/layout/IconVerticalSolidList"/>
    <dgm:cxn modelId="{A2F52A21-9240-4227-8D99-51A0C3B5E338}" type="presParOf" srcId="{A5E72C2D-EC1B-4FE4-B7C1-94B0D643E235}" destId="{763613D5-6689-457B-AF2E-5C557704A765}" srcOrd="2" destOrd="0" presId="urn:microsoft.com/office/officeart/2018/2/layout/IconVerticalSolidList"/>
    <dgm:cxn modelId="{BB67C349-2BBB-4CD9-9306-75EA0BA0882D}" type="presParOf" srcId="{A5E72C2D-EC1B-4FE4-B7C1-94B0D643E235}" destId="{5DCE4C0F-7787-4C6F-9168-88710BC6D6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03A5B-0D56-4E0B-B136-C1367256A76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F71F66-16AF-4EE4-8201-4E4ABA416CB2}">
      <dgm:prSet/>
      <dgm:spPr/>
      <dgm:t>
        <a:bodyPr/>
        <a:lstStyle/>
        <a:p>
          <a:r>
            <a:rPr lang="en-US" dirty="0"/>
            <a:t>Policy formulation and implementation</a:t>
          </a:r>
        </a:p>
      </dgm:t>
    </dgm:pt>
    <dgm:pt modelId="{31605EB4-C4E6-4069-B342-12AC5201CB11}" type="parTrans" cxnId="{1905521A-DA9F-4E9D-B5BE-4CFFD49BE90B}">
      <dgm:prSet/>
      <dgm:spPr/>
      <dgm:t>
        <a:bodyPr/>
        <a:lstStyle/>
        <a:p>
          <a:endParaRPr lang="en-US"/>
        </a:p>
      </dgm:t>
    </dgm:pt>
    <dgm:pt modelId="{67A62A97-6D40-4830-9729-2E1FD54F554A}" type="sibTrans" cxnId="{1905521A-DA9F-4E9D-B5BE-4CFFD49BE90B}">
      <dgm:prSet/>
      <dgm:spPr/>
      <dgm:t>
        <a:bodyPr/>
        <a:lstStyle/>
        <a:p>
          <a:endParaRPr lang="en-US"/>
        </a:p>
      </dgm:t>
    </dgm:pt>
    <dgm:pt modelId="{0E13EFC8-386E-4C82-8A29-10139FF2C982}">
      <dgm:prSet/>
      <dgm:spPr/>
      <dgm:t>
        <a:bodyPr/>
        <a:lstStyle/>
        <a:p>
          <a:r>
            <a:rPr lang="en-US"/>
            <a:t>Coordination across ministries and sectors</a:t>
          </a:r>
        </a:p>
      </dgm:t>
    </dgm:pt>
    <dgm:pt modelId="{C001ADD8-525B-497C-80B1-B05A28A1F266}" type="parTrans" cxnId="{45710065-3574-4808-B388-CFFE49E5EA7A}">
      <dgm:prSet/>
      <dgm:spPr/>
      <dgm:t>
        <a:bodyPr/>
        <a:lstStyle/>
        <a:p>
          <a:endParaRPr lang="en-US"/>
        </a:p>
      </dgm:t>
    </dgm:pt>
    <dgm:pt modelId="{E8B19E5F-8151-460F-9407-5C6423F87E51}" type="sibTrans" cxnId="{45710065-3574-4808-B388-CFFE49E5EA7A}">
      <dgm:prSet/>
      <dgm:spPr/>
      <dgm:t>
        <a:bodyPr/>
        <a:lstStyle/>
        <a:p>
          <a:endParaRPr lang="en-US"/>
        </a:p>
      </dgm:t>
    </dgm:pt>
    <dgm:pt modelId="{6D796D93-74E7-4158-9373-440D777FC577}">
      <dgm:prSet/>
      <dgm:spPr/>
      <dgm:t>
        <a:bodyPr/>
        <a:lstStyle/>
        <a:p>
          <a:r>
            <a:rPr lang="en-US"/>
            <a:t>Resource regulation and monitoring</a:t>
          </a:r>
        </a:p>
      </dgm:t>
    </dgm:pt>
    <dgm:pt modelId="{BD1C5517-FBBB-4D9A-A76C-7BF1A6981BA3}" type="parTrans" cxnId="{BD37153F-E23A-4824-B54E-F6B02B20598A}">
      <dgm:prSet/>
      <dgm:spPr/>
      <dgm:t>
        <a:bodyPr/>
        <a:lstStyle/>
        <a:p>
          <a:endParaRPr lang="en-US"/>
        </a:p>
      </dgm:t>
    </dgm:pt>
    <dgm:pt modelId="{BAA0C355-2FFA-436E-9CBE-9CFAE27588F8}" type="sibTrans" cxnId="{BD37153F-E23A-4824-B54E-F6B02B20598A}">
      <dgm:prSet/>
      <dgm:spPr/>
      <dgm:t>
        <a:bodyPr/>
        <a:lstStyle/>
        <a:p>
          <a:endParaRPr lang="en-US"/>
        </a:p>
      </dgm:t>
    </dgm:pt>
    <dgm:pt modelId="{04010CC9-09CE-48DC-B2F9-8B47A4D7EC59}">
      <dgm:prSet/>
      <dgm:spPr/>
      <dgm:t>
        <a:bodyPr/>
        <a:lstStyle/>
        <a:p>
          <a:r>
            <a:rPr lang="en-US"/>
            <a:t>Conflict resolution and stakeholder engagement</a:t>
          </a:r>
        </a:p>
      </dgm:t>
    </dgm:pt>
    <dgm:pt modelId="{F5DDBF74-8A37-4575-BDC4-984CB2E7F324}" type="parTrans" cxnId="{90E6C69A-FAE6-4CF1-AA53-428AAEE6B231}">
      <dgm:prSet/>
      <dgm:spPr/>
      <dgm:t>
        <a:bodyPr/>
        <a:lstStyle/>
        <a:p>
          <a:endParaRPr lang="en-US"/>
        </a:p>
      </dgm:t>
    </dgm:pt>
    <dgm:pt modelId="{3F3A961F-855E-4221-B923-06D2A9FF435F}" type="sibTrans" cxnId="{90E6C69A-FAE6-4CF1-AA53-428AAEE6B231}">
      <dgm:prSet/>
      <dgm:spPr/>
      <dgm:t>
        <a:bodyPr/>
        <a:lstStyle/>
        <a:p>
          <a:endParaRPr lang="en-US"/>
        </a:p>
      </dgm:t>
    </dgm:pt>
    <dgm:pt modelId="{5441CE60-09E6-41E9-87BF-A18B62B0A11E}">
      <dgm:prSet/>
      <dgm:spPr/>
      <dgm:t>
        <a:bodyPr/>
        <a:lstStyle/>
        <a:p>
          <a:r>
            <a:rPr lang="en-US" dirty="0"/>
            <a:t>Research, innovation, and capacity development</a:t>
          </a:r>
        </a:p>
      </dgm:t>
    </dgm:pt>
    <dgm:pt modelId="{7A65E7CD-F6FD-42EC-B5BF-A6D2832A1B06}" type="parTrans" cxnId="{54BD515D-E300-4B4E-82E3-063A57CE25B3}">
      <dgm:prSet/>
      <dgm:spPr/>
      <dgm:t>
        <a:bodyPr/>
        <a:lstStyle/>
        <a:p>
          <a:endParaRPr lang="en-US"/>
        </a:p>
      </dgm:t>
    </dgm:pt>
    <dgm:pt modelId="{8B7F05EB-00E1-44CA-BDDF-22A30DA79585}" type="sibTrans" cxnId="{54BD515D-E300-4B4E-82E3-063A57CE25B3}">
      <dgm:prSet/>
      <dgm:spPr/>
      <dgm:t>
        <a:bodyPr/>
        <a:lstStyle/>
        <a:p>
          <a:endParaRPr lang="en-US"/>
        </a:p>
      </dgm:t>
    </dgm:pt>
    <dgm:pt modelId="{4E92B95C-BE80-47EB-B348-6F89FFE07A15}" type="pres">
      <dgm:prSet presAssocID="{A0703A5B-0D56-4E0B-B136-C1367256A765}" presName="Name0" presStyleCnt="0">
        <dgm:presLayoutVars>
          <dgm:dir/>
          <dgm:animLvl val="lvl"/>
          <dgm:resizeHandles val="exact"/>
        </dgm:presLayoutVars>
      </dgm:prSet>
      <dgm:spPr/>
    </dgm:pt>
    <dgm:pt modelId="{D9E9F318-D0C9-488C-B328-630C3280F14E}" type="pres">
      <dgm:prSet presAssocID="{13F71F66-16AF-4EE4-8201-4E4ABA416CB2}" presName="linNode" presStyleCnt="0"/>
      <dgm:spPr/>
    </dgm:pt>
    <dgm:pt modelId="{6CF571A7-83CC-4523-AD9E-8DBA4B9A33B2}" type="pres">
      <dgm:prSet presAssocID="{13F71F66-16AF-4EE4-8201-4E4ABA416CB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470E2B4-6A11-40E1-85F9-13B67C1365A4}" type="pres">
      <dgm:prSet presAssocID="{67A62A97-6D40-4830-9729-2E1FD54F554A}" presName="sp" presStyleCnt="0"/>
      <dgm:spPr/>
    </dgm:pt>
    <dgm:pt modelId="{38E3AC59-3E88-4C86-AB2D-C8B527BB741C}" type="pres">
      <dgm:prSet presAssocID="{0E13EFC8-386E-4C82-8A29-10139FF2C982}" presName="linNode" presStyleCnt="0"/>
      <dgm:spPr/>
    </dgm:pt>
    <dgm:pt modelId="{F4ACC2A0-5FEC-424D-ADBD-B70FC66DEA20}" type="pres">
      <dgm:prSet presAssocID="{0E13EFC8-386E-4C82-8A29-10139FF2C98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38BFCE9-A7B1-44C2-956A-D869BBD8D209}" type="pres">
      <dgm:prSet presAssocID="{E8B19E5F-8151-460F-9407-5C6423F87E51}" presName="sp" presStyleCnt="0"/>
      <dgm:spPr/>
    </dgm:pt>
    <dgm:pt modelId="{5CD83B5F-3352-4511-91D8-72CB4F8AD52C}" type="pres">
      <dgm:prSet presAssocID="{6D796D93-74E7-4158-9373-440D777FC577}" presName="linNode" presStyleCnt="0"/>
      <dgm:spPr/>
    </dgm:pt>
    <dgm:pt modelId="{AA0A125D-0B3B-4FB0-9ADD-6734CF20FD37}" type="pres">
      <dgm:prSet presAssocID="{6D796D93-74E7-4158-9373-440D777FC57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1129E60-ED4D-4A58-BDCB-8590942EB95E}" type="pres">
      <dgm:prSet presAssocID="{BAA0C355-2FFA-436E-9CBE-9CFAE27588F8}" presName="sp" presStyleCnt="0"/>
      <dgm:spPr/>
    </dgm:pt>
    <dgm:pt modelId="{8419A165-1EB8-41F4-90C0-620504857026}" type="pres">
      <dgm:prSet presAssocID="{04010CC9-09CE-48DC-B2F9-8B47A4D7EC59}" presName="linNode" presStyleCnt="0"/>
      <dgm:spPr/>
    </dgm:pt>
    <dgm:pt modelId="{F77D35C9-F805-451C-9E6D-0BA712908507}" type="pres">
      <dgm:prSet presAssocID="{04010CC9-09CE-48DC-B2F9-8B47A4D7EC5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7D37511-FCC0-4EDF-A47D-B2747C4782EA}" type="pres">
      <dgm:prSet presAssocID="{3F3A961F-855E-4221-B923-06D2A9FF435F}" presName="sp" presStyleCnt="0"/>
      <dgm:spPr/>
    </dgm:pt>
    <dgm:pt modelId="{AB30799C-06B0-4639-AC13-1D7BA7A61710}" type="pres">
      <dgm:prSet presAssocID="{5441CE60-09E6-41E9-87BF-A18B62B0A11E}" presName="linNode" presStyleCnt="0"/>
      <dgm:spPr/>
    </dgm:pt>
    <dgm:pt modelId="{4F201BAA-7E15-410A-890F-EE2D353CA7B3}" type="pres">
      <dgm:prSet presAssocID="{5441CE60-09E6-41E9-87BF-A18B62B0A11E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905521A-DA9F-4E9D-B5BE-4CFFD49BE90B}" srcId="{A0703A5B-0D56-4E0B-B136-C1367256A765}" destId="{13F71F66-16AF-4EE4-8201-4E4ABA416CB2}" srcOrd="0" destOrd="0" parTransId="{31605EB4-C4E6-4069-B342-12AC5201CB11}" sibTransId="{67A62A97-6D40-4830-9729-2E1FD54F554A}"/>
    <dgm:cxn modelId="{F225C71C-623C-4D91-A884-961B4967C7BA}" type="presOf" srcId="{6D796D93-74E7-4158-9373-440D777FC577}" destId="{AA0A125D-0B3B-4FB0-9ADD-6734CF20FD37}" srcOrd="0" destOrd="0" presId="urn:microsoft.com/office/officeart/2005/8/layout/vList5"/>
    <dgm:cxn modelId="{36E8B424-1E39-40B7-B507-51C566322C7D}" type="presOf" srcId="{04010CC9-09CE-48DC-B2F9-8B47A4D7EC59}" destId="{F77D35C9-F805-451C-9E6D-0BA712908507}" srcOrd="0" destOrd="0" presId="urn:microsoft.com/office/officeart/2005/8/layout/vList5"/>
    <dgm:cxn modelId="{33FE1536-0D3E-4299-8FDF-6D207F35D44B}" type="presOf" srcId="{0E13EFC8-386E-4C82-8A29-10139FF2C982}" destId="{F4ACC2A0-5FEC-424D-ADBD-B70FC66DEA20}" srcOrd="0" destOrd="0" presId="urn:microsoft.com/office/officeart/2005/8/layout/vList5"/>
    <dgm:cxn modelId="{BD37153F-E23A-4824-B54E-F6B02B20598A}" srcId="{A0703A5B-0D56-4E0B-B136-C1367256A765}" destId="{6D796D93-74E7-4158-9373-440D777FC577}" srcOrd="2" destOrd="0" parTransId="{BD1C5517-FBBB-4D9A-A76C-7BF1A6981BA3}" sibTransId="{BAA0C355-2FFA-436E-9CBE-9CFAE27588F8}"/>
    <dgm:cxn modelId="{54BD515D-E300-4B4E-82E3-063A57CE25B3}" srcId="{A0703A5B-0D56-4E0B-B136-C1367256A765}" destId="{5441CE60-09E6-41E9-87BF-A18B62B0A11E}" srcOrd="4" destOrd="0" parTransId="{7A65E7CD-F6FD-42EC-B5BF-A6D2832A1B06}" sibTransId="{8B7F05EB-00E1-44CA-BDDF-22A30DA79585}"/>
    <dgm:cxn modelId="{45710065-3574-4808-B388-CFFE49E5EA7A}" srcId="{A0703A5B-0D56-4E0B-B136-C1367256A765}" destId="{0E13EFC8-386E-4C82-8A29-10139FF2C982}" srcOrd="1" destOrd="0" parTransId="{C001ADD8-525B-497C-80B1-B05A28A1F266}" sibTransId="{E8B19E5F-8151-460F-9407-5C6423F87E51}"/>
    <dgm:cxn modelId="{960D8E72-EE71-4246-AF9C-58008D7A38C4}" type="presOf" srcId="{13F71F66-16AF-4EE4-8201-4E4ABA416CB2}" destId="{6CF571A7-83CC-4523-AD9E-8DBA4B9A33B2}" srcOrd="0" destOrd="0" presId="urn:microsoft.com/office/officeart/2005/8/layout/vList5"/>
    <dgm:cxn modelId="{90E6C69A-FAE6-4CF1-AA53-428AAEE6B231}" srcId="{A0703A5B-0D56-4E0B-B136-C1367256A765}" destId="{04010CC9-09CE-48DC-B2F9-8B47A4D7EC59}" srcOrd="3" destOrd="0" parTransId="{F5DDBF74-8A37-4575-BDC4-984CB2E7F324}" sibTransId="{3F3A961F-855E-4221-B923-06D2A9FF435F}"/>
    <dgm:cxn modelId="{8BBABAD0-020C-4357-850F-9E6ECF770D3A}" type="presOf" srcId="{5441CE60-09E6-41E9-87BF-A18B62B0A11E}" destId="{4F201BAA-7E15-410A-890F-EE2D353CA7B3}" srcOrd="0" destOrd="0" presId="urn:microsoft.com/office/officeart/2005/8/layout/vList5"/>
    <dgm:cxn modelId="{5C5A88E7-3D6A-48DC-8060-E9A8400B533B}" type="presOf" srcId="{A0703A5B-0D56-4E0B-B136-C1367256A765}" destId="{4E92B95C-BE80-47EB-B348-6F89FFE07A15}" srcOrd="0" destOrd="0" presId="urn:microsoft.com/office/officeart/2005/8/layout/vList5"/>
    <dgm:cxn modelId="{9F8D03FC-8366-4031-A05C-63BBE178465B}" type="presParOf" srcId="{4E92B95C-BE80-47EB-B348-6F89FFE07A15}" destId="{D9E9F318-D0C9-488C-B328-630C3280F14E}" srcOrd="0" destOrd="0" presId="urn:microsoft.com/office/officeart/2005/8/layout/vList5"/>
    <dgm:cxn modelId="{0C6C1851-2B2D-4A3A-AE60-E522025ACAE0}" type="presParOf" srcId="{D9E9F318-D0C9-488C-B328-630C3280F14E}" destId="{6CF571A7-83CC-4523-AD9E-8DBA4B9A33B2}" srcOrd="0" destOrd="0" presId="urn:microsoft.com/office/officeart/2005/8/layout/vList5"/>
    <dgm:cxn modelId="{8C449675-CA47-46CF-B19E-A0566B81866E}" type="presParOf" srcId="{4E92B95C-BE80-47EB-B348-6F89FFE07A15}" destId="{2470E2B4-6A11-40E1-85F9-13B67C1365A4}" srcOrd="1" destOrd="0" presId="urn:microsoft.com/office/officeart/2005/8/layout/vList5"/>
    <dgm:cxn modelId="{2D537A08-81F7-4191-9489-BF479863C843}" type="presParOf" srcId="{4E92B95C-BE80-47EB-B348-6F89FFE07A15}" destId="{38E3AC59-3E88-4C86-AB2D-C8B527BB741C}" srcOrd="2" destOrd="0" presId="urn:microsoft.com/office/officeart/2005/8/layout/vList5"/>
    <dgm:cxn modelId="{E141D824-7F6A-454B-BE83-8DA0BFE91E4A}" type="presParOf" srcId="{38E3AC59-3E88-4C86-AB2D-C8B527BB741C}" destId="{F4ACC2A0-5FEC-424D-ADBD-B70FC66DEA20}" srcOrd="0" destOrd="0" presId="urn:microsoft.com/office/officeart/2005/8/layout/vList5"/>
    <dgm:cxn modelId="{E7D0C4E8-81FD-46F8-85B5-E117DFDCE31E}" type="presParOf" srcId="{4E92B95C-BE80-47EB-B348-6F89FFE07A15}" destId="{038BFCE9-A7B1-44C2-956A-D869BBD8D209}" srcOrd="3" destOrd="0" presId="urn:microsoft.com/office/officeart/2005/8/layout/vList5"/>
    <dgm:cxn modelId="{BFBB7D38-84E1-4EEE-A863-69EF276FACA7}" type="presParOf" srcId="{4E92B95C-BE80-47EB-B348-6F89FFE07A15}" destId="{5CD83B5F-3352-4511-91D8-72CB4F8AD52C}" srcOrd="4" destOrd="0" presId="urn:microsoft.com/office/officeart/2005/8/layout/vList5"/>
    <dgm:cxn modelId="{0F9A6EFF-6EE3-40D3-A8FA-3448B68B31BF}" type="presParOf" srcId="{5CD83B5F-3352-4511-91D8-72CB4F8AD52C}" destId="{AA0A125D-0B3B-4FB0-9ADD-6734CF20FD37}" srcOrd="0" destOrd="0" presId="urn:microsoft.com/office/officeart/2005/8/layout/vList5"/>
    <dgm:cxn modelId="{B5CB0873-1852-4A60-B191-0A7D76100D6C}" type="presParOf" srcId="{4E92B95C-BE80-47EB-B348-6F89FFE07A15}" destId="{C1129E60-ED4D-4A58-BDCB-8590942EB95E}" srcOrd="5" destOrd="0" presId="urn:microsoft.com/office/officeart/2005/8/layout/vList5"/>
    <dgm:cxn modelId="{3DFD579D-413A-436F-AFC2-BDC13AB55157}" type="presParOf" srcId="{4E92B95C-BE80-47EB-B348-6F89FFE07A15}" destId="{8419A165-1EB8-41F4-90C0-620504857026}" srcOrd="6" destOrd="0" presId="urn:microsoft.com/office/officeart/2005/8/layout/vList5"/>
    <dgm:cxn modelId="{C144B5A6-E51C-49E0-99A8-5E7722E84874}" type="presParOf" srcId="{8419A165-1EB8-41F4-90C0-620504857026}" destId="{F77D35C9-F805-451C-9E6D-0BA712908507}" srcOrd="0" destOrd="0" presId="urn:microsoft.com/office/officeart/2005/8/layout/vList5"/>
    <dgm:cxn modelId="{769ED0A3-7A79-4DDD-892D-0918A9D74FEF}" type="presParOf" srcId="{4E92B95C-BE80-47EB-B348-6F89FFE07A15}" destId="{47D37511-FCC0-4EDF-A47D-B2747C4782EA}" srcOrd="7" destOrd="0" presId="urn:microsoft.com/office/officeart/2005/8/layout/vList5"/>
    <dgm:cxn modelId="{3C7FD408-E87A-40AF-AD8C-E07D4CB98DCB}" type="presParOf" srcId="{4E92B95C-BE80-47EB-B348-6F89FFE07A15}" destId="{AB30799C-06B0-4639-AC13-1D7BA7A61710}" srcOrd="8" destOrd="0" presId="urn:microsoft.com/office/officeart/2005/8/layout/vList5"/>
    <dgm:cxn modelId="{9B857F22-4957-4083-A73E-935E73AEDB32}" type="presParOf" srcId="{AB30799C-06B0-4639-AC13-1D7BA7A61710}" destId="{4F201BAA-7E15-410A-890F-EE2D353CA7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D4CEE-67F1-44DB-AB12-4A88AD4255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2FBD15-5BD7-47A9-8A9F-96A6E431AB29}">
      <dgm:prSet/>
      <dgm:spPr/>
      <dgm:t>
        <a:bodyPr/>
        <a:lstStyle/>
        <a:p>
          <a:r>
            <a:rPr lang="en-US"/>
            <a:t>Clear policy frameworks</a:t>
          </a:r>
        </a:p>
      </dgm:t>
    </dgm:pt>
    <dgm:pt modelId="{66E960C9-949B-4F25-8118-0E8E5BC7178A}" type="parTrans" cxnId="{FFD749DE-729B-446D-8FAB-746C2AF02F6D}">
      <dgm:prSet/>
      <dgm:spPr/>
      <dgm:t>
        <a:bodyPr/>
        <a:lstStyle/>
        <a:p>
          <a:endParaRPr lang="en-US"/>
        </a:p>
      </dgm:t>
    </dgm:pt>
    <dgm:pt modelId="{F2074733-24D1-49C4-BB93-D32134BEC05E}" type="sibTrans" cxnId="{FFD749DE-729B-446D-8FAB-746C2AF02F6D}">
      <dgm:prSet/>
      <dgm:spPr/>
      <dgm:t>
        <a:bodyPr/>
        <a:lstStyle/>
        <a:p>
          <a:endParaRPr lang="en-US"/>
        </a:p>
      </dgm:t>
    </dgm:pt>
    <dgm:pt modelId="{D515256C-00C8-48F9-9132-A251BB5BCC93}">
      <dgm:prSet/>
      <dgm:spPr/>
      <dgm:t>
        <a:bodyPr/>
        <a:lstStyle/>
        <a:p>
          <a:r>
            <a:rPr lang="en-US"/>
            <a:t>Cross-sector collaboration</a:t>
          </a:r>
        </a:p>
      </dgm:t>
    </dgm:pt>
    <dgm:pt modelId="{BDF83AB5-A3D3-4A32-AE77-AF06B0855017}" type="parTrans" cxnId="{5668ECA9-D20F-423C-81FF-787048893C03}">
      <dgm:prSet/>
      <dgm:spPr/>
      <dgm:t>
        <a:bodyPr/>
        <a:lstStyle/>
        <a:p>
          <a:endParaRPr lang="en-US"/>
        </a:p>
      </dgm:t>
    </dgm:pt>
    <dgm:pt modelId="{361C46E2-382B-40E3-BC77-89FAA576B511}" type="sibTrans" cxnId="{5668ECA9-D20F-423C-81FF-787048893C03}">
      <dgm:prSet/>
      <dgm:spPr/>
      <dgm:t>
        <a:bodyPr/>
        <a:lstStyle/>
        <a:p>
          <a:endParaRPr lang="en-US"/>
        </a:p>
      </dgm:t>
    </dgm:pt>
    <dgm:pt modelId="{8AF82437-6EEA-4015-B61B-E51FBFBE8CCD}">
      <dgm:prSet/>
      <dgm:spPr/>
      <dgm:t>
        <a:bodyPr/>
        <a:lstStyle/>
        <a:p>
          <a:r>
            <a:rPr lang="en-US"/>
            <a:t>Reliable data and information systems</a:t>
          </a:r>
        </a:p>
      </dgm:t>
    </dgm:pt>
    <dgm:pt modelId="{2F3D6E34-31DC-4502-96DD-C6891180FB35}" type="parTrans" cxnId="{543B33CC-A86F-45C0-8F03-3BA854FE6F40}">
      <dgm:prSet/>
      <dgm:spPr/>
      <dgm:t>
        <a:bodyPr/>
        <a:lstStyle/>
        <a:p>
          <a:endParaRPr lang="en-US"/>
        </a:p>
      </dgm:t>
    </dgm:pt>
    <dgm:pt modelId="{AD167408-CA73-43C1-B105-8A50DEA320FD}" type="sibTrans" cxnId="{543B33CC-A86F-45C0-8F03-3BA854FE6F40}">
      <dgm:prSet/>
      <dgm:spPr/>
      <dgm:t>
        <a:bodyPr/>
        <a:lstStyle/>
        <a:p>
          <a:endParaRPr lang="en-US"/>
        </a:p>
      </dgm:t>
    </dgm:pt>
    <dgm:pt modelId="{E0CE62C7-1F5A-4629-B135-DA46ED30E60A}">
      <dgm:prSet/>
      <dgm:spPr/>
      <dgm:t>
        <a:bodyPr/>
        <a:lstStyle/>
        <a:p>
          <a:r>
            <a:rPr lang="en-US"/>
            <a:t>Stakeholder participation</a:t>
          </a:r>
        </a:p>
      </dgm:t>
    </dgm:pt>
    <dgm:pt modelId="{784CB07E-1BC1-4B91-A709-6875748650E0}" type="parTrans" cxnId="{E41C2280-CCDA-476A-A532-672BBC9441BC}">
      <dgm:prSet/>
      <dgm:spPr/>
      <dgm:t>
        <a:bodyPr/>
        <a:lstStyle/>
        <a:p>
          <a:endParaRPr lang="en-US"/>
        </a:p>
      </dgm:t>
    </dgm:pt>
    <dgm:pt modelId="{F1500B62-3C5E-4601-887E-0E33B3CCE8F9}" type="sibTrans" cxnId="{E41C2280-CCDA-476A-A532-672BBC9441BC}">
      <dgm:prSet/>
      <dgm:spPr/>
      <dgm:t>
        <a:bodyPr/>
        <a:lstStyle/>
        <a:p>
          <a:endParaRPr lang="en-US"/>
        </a:p>
      </dgm:t>
    </dgm:pt>
    <dgm:pt modelId="{D1AF95FD-346E-41A1-B69D-16B1BAE2E9BA}">
      <dgm:prSet/>
      <dgm:spPr/>
      <dgm:t>
        <a:bodyPr/>
        <a:lstStyle/>
        <a:p>
          <a:r>
            <a:rPr lang="en-US"/>
            <a:t>Capacity development and financing</a:t>
          </a:r>
        </a:p>
      </dgm:t>
    </dgm:pt>
    <dgm:pt modelId="{0EAE503C-C80A-4E6D-8C3E-4DE184CEA03E}" type="parTrans" cxnId="{212E01CF-76A0-47E5-8D13-53BB5DE5C002}">
      <dgm:prSet/>
      <dgm:spPr/>
      <dgm:t>
        <a:bodyPr/>
        <a:lstStyle/>
        <a:p>
          <a:endParaRPr lang="en-US"/>
        </a:p>
      </dgm:t>
    </dgm:pt>
    <dgm:pt modelId="{6F74A126-49FA-4504-894A-F90E9E5430BC}" type="sibTrans" cxnId="{212E01CF-76A0-47E5-8D13-53BB5DE5C002}">
      <dgm:prSet/>
      <dgm:spPr/>
      <dgm:t>
        <a:bodyPr/>
        <a:lstStyle/>
        <a:p>
          <a:endParaRPr lang="en-US"/>
        </a:p>
      </dgm:t>
    </dgm:pt>
    <dgm:pt modelId="{5D11AFE1-5EAE-46AF-A5EC-5EAB7580194D}" type="pres">
      <dgm:prSet presAssocID="{3AED4CEE-67F1-44DB-AB12-4A88AD4255FF}" presName="diagram" presStyleCnt="0">
        <dgm:presLayoutVars>
          <dgm:dir/>
          <dgm:resizeHandles val="exact"/>
        </dgm:presLayoutVars>
      </dgm:prSet>
      <dgm:spPr/>
    </dgm:pt>
    <dgm:pt modelId="{EBC6139F-6C20-40F3-BC77-C264EB71D583}" type="pres">
      <dgm:prSet presAssocID="{962FBD15-5BD7-47A9-8A9F-96A6E431AB29}" presName="node" presStyleLbl="node1" presStyleIdx="0" presStyleCnt="5">
        <dgm:presLayoutVars>
          <dgm:bulletEnabled val="1"/>
        </dgm:presLayoutVars>
      </dgm:prSet>
      <dgm:spPr/>
    </dgm:pt>
    <dgm:pt modelId="{7E96C6D9-A405-4C54-9F30-1760862655C1}" type="pres">
      <dgm:prSet presAssocID="{F2074733-24D1-49C4-BB93-D32134BEC05E}" presName="sibTrans" presStyleCnt="0"/>
      <dgm:spPr/>
    </dgm:pt>
    <dgm:pt modelId="{EAD98173-CD55-461A-9148-885BF373633A}" type="pres">
      <dgm:prSet presAssocID="{D515256C-00C8-48F9-9132-A251BB5BCC93}" presName="node" presStyleLbl="node1" presStyleIdx="1" presStyleCnt="5">
        <dgm:presLayoutVars>
          <dgm:bulletEnabled val="1"/>
        </dgm:presLayoutVars>
      </dgm:prSet>
      <dgm:spPr/>
    </dgm:pt>
    <dgm:pt modelId="{A76FADCE-3AB9-460F-A86F-1BADC86C5B33}" type="pres">
      <dgm:prSet presAssocID="{361C46E2-382B-40E3-BC77-89FAA576B511}" presName="sibTrans" presStyleCnt="0"/>
      <dgm:spPr/>
    </dgm:pt>
    <dgm:pt modelId="{19F0A3E4-046B-4DF4-91D3-2B33C12EAAF1}" type="pres">
      <dgm:prSet presAssocID="{8AF82437-6EEA-4015-B61B-E51FBFBE8CCD}" presName="node" presStyleLbl="node1" presStyleIdx="2" presStyleCnt="5">
        <dgm:presLayoutVars>
          <dgm:bulletEnabled val="1"/>
        </dgm:presLayoutVars>
      </dgm:prSet>
      <dgm:spPr/>
    </dgm:pt>
    <dgm:pt modelId="{A5EC9D1D-9939-48B9-9177-365F506B94C0}" type="pres">
      <dgm:prSet presAssocID="{AD167408-CA73-43C1-B105-8A50DEA320FD}" presName="sibTrans" presStyleCnt="0"/>
      <dgm:spPr/>
    </dgm:pt>
    <dgm:pt modelId="{BD271AB0-A9BD-498E-98BD-AEAAF3EE3FC6}" type="pres">
      <dgm:prSet presAssocID="{E0CE62C7-1F5A-4629-B135-DA46ED30E60A}" presName="node" presStyleLbl="node1" presStyleIdx="3" presStyleCnt="5">
        <dgm:presLayoutVars>
          <dgm:bulletEnabled val="1"/>
        </dgm:presLayoutVars>
      </dgm:prSet>
      <dgm:spPr/>
    </dgm:pt>
    <dgm:pt modelId="{985849B5-2D33-460F-9A32-367253957603}" type="pres">
      <dgm:prSet presAssocID="{F1500B62-3C5E-4601-887E-0E33B3CCE8F9}" presName="sibTrans" presStyleCnt="0"/>
      <dgm:spPr/>
    </dgm:pt>
    <dgm:pt modelId="{303C7CBD-D8E3-4EFE-928D-E3BA6C8054B0}" type="pres">
      <dgm:prSet presAssocID="{D1AF95FD-346E-41A1-B69D-16B1BAE2E9BA}" presName="node" presStyleLbl="node1" presStyleIdx="4" presStyleCnt="5">
        <dgm:presLayoutVars>
          <dgm:bulletEnabled val="1"/>
        </dgm:presLayoutVars>
      </dgm:prSet>
      <dgm:spPr/>
    </dgm:pt>
  </dgm:ptLst>
  <dgm:cxnLst>
    <dgm:cxn modelId="{FE8E1F5D-F9FF-42B9-ACF3-EEC6C4061520}" type="presOf" srcId="{E0CE62C7-1F5A-4629-B135-DA46ED30E60A}" destId="{BD271AB0-A9BD-498E-98BD-AEAAF3EE3FC6}" srcOrd="0" destOrd="0" presId="urn:microsoft.com/office/officeart/2005/8/layout/default"/>
    <dgm:cxn modelId="{E41C2280-CCDA-476A-A532-672BBC9441BC}" srcId="{3AED4CEE-67F1-44DB-AB12-4A88AD4255FF}" destId="{E0CE62C7-1F5A-4629-B135-DA46ED30E60A}" srcOrd="3" destOrd="0" parTransId="{784CB07E-1BC1-4B91-A709-6875748650E0}" sibTransId="{F1500B62-3C5E-4601-887E-0E33B3CCE8F9}"/>
    <dgm:cxn modelId="{C27EEB9B-684A-4705-BE41-3AC3E2255FBA}" type="presOf" srcId="{D1AF95FD-346E-41A1-B69D-16B1BAE2E9BA}" destId="{303C7CBD-D8E3-4EFE-928D-E3BA6C8054B0}" srcOrd="0" destOrd="0" presId="urn:microsoft.com/office/officeart/2005/8/layout/default"/>
    <dgm:cxn modelId="{5668ECA9-D20F-423C-81FF-787048893C03}" srcId="{3AED4CEE-67F1-44DB-AB12-4A88AD4255FF}" destId="{D515256C-00C8-48F9-9132-A251BB5BCC93}" srcOrd="1" destOrd="0" parTransId="{BDF83AB5-A3D3-4A32-AE77-AF06B0855017}" sibTransId="{361C46E2-382B-40E3-BC77-89FAA576B511}"/>
    <dgm:cxn modelId="{04BAF0B3-C46F-4844-9CE0-ACEF24E0AB87}" type="presOf" srcId="{3AED4CEE-67F1-44DB-AB12-4A88AD4255FF}" destId="{5D11AFE1-5EAE-46AF-A5EC-5EAB7580194D}" srcOrd="0" destOrd="0" presId="urn:microsoft.com/office/officeart/2005/8/layout/default"/>
    <dgm:cxn modelId="{543B33CC-A86F-45C0-8F03-3BA854FE6F40}" srcId="{3AED4CEE-67F1-44DB-AB12-4A88AD4255FF}" destId="{8AF82437-6EEA-4015-B61B-E51FBFBE8CCD}" srcOrd="2" destOrd="0" parTransId="{2F3D6E34-31DC-4502-96DD-C6891180FB35}" sibTransId="{AD167408-CA73-43C1-B105-8A50DEA320FD}"/>
    <dgm:cxn modelId="{212E01CF-76A0-47E5-8D13-53BB5DE5C002}" srcId="{3AED4CEE-67F1-44DB-AB12-4A88AD4255FF}" destId="{D1AF95FD-346E-41A1-B69D-16B1BAE2E9BA}" srcOrd="4" destOrd="0" parTransId="{0EAE503C-C80A-4E6D-8C3E-4DE184CEA03E}" sibTransId="{6F74A126-49FA-4504-894A-F90E9E5430BC}"/>
    <dgm:cxn modelId="{08E68BDD-582A-4C41-8DA9-AF53CF349B78}" type="presOf" srcId="{8AF82437-6EEA-4015-B61B-E51FBFBE8CCD}" destId="{19F0A3E4-046B-4DF4-91D3-2B33C12EAAF1}" srcOrd="0" destOrd="0" presId="urn:microsoft.com/office/officeart/2005/8/layout/default"/>
    <dgm:cxn modelId="{FFD749DE-729B-446D-8FAB-746C2AF02F6D}" srcId="{3AED4CEE-67F1-44DB-AB12-4A88AD4255FF}" destId="{962FBD15-5BD7-47A9-8A9F-96A6E431AB29}" srcOrd="0" destOrd="0" parTransId="{66E960C9-949B-4F25-8118-0E8E5BC7178A}" sibTransId="{F2074733-24D1-49C4-BB93-D32134BEC05E}"/>
    <dgm:cxn modelId="{9403B1E5-5636-456B-BBD4-3CD465939889}" type="presOf" srcId="{962FBD15-5BD7-47A9-8A9F-96A6E431AB29}" destId="{EBC6139F-6C20-40F3-BC77-C264EB71D583}" srcOrd="0" destOrd="0" presId="urn:microsoft.com/office/officeart/2005/8/layout/default"/>
    <dgm:cxn modelId="{007897EC-B3BB-4829-BD0C-FD43AEE69D4F}" type="presOf" srcId="{D515256C-00C8-48F9-9132-A251BB5BCC93}" destId="{EAD98173-CD55-461A-9148-885BF373633A}" srcOrd="0" destOrd="0" presId="urn:microsoft.com/office/officeart/2005/8/layout/default"/>
    <dgm:cxn modelId="{E40229D8-362C-482E-9AAC-D8D95ACE9EFF}" type="presParOf" srcId="{5D11AFE1-5EAE-46AF-A5EC-5EAB7580194D}" destId="{EBC6139F-6C20-40F3-BC77-C264EB71D583}" srcOrd="0" destOrd="0" presId="urn:microsoft.com/office/officeart/2005/8/layout/default"/>
    <dgm:cxn modelId="{6FE0297E-C560-487A-B1F6-DC027D75ED0F}" type="presParOf" srcId="{5D11AFE1-5EAE-46AF-A5EC-5EAB7580194D}" destId="{7E96C6D9-A405-4C54-9F30-1760862655C1}" srcOrd="1" destOrd="0" presId="urn:microsoft.com/office/officeart/2005/8/layout/default"/>
    <dgm:cxn modelId="{1DFACDE1-4180-48FA-A89C-E498F0F3A728}" type="presParOf" srcId="{5D11AFE1-5EAE-46AF-A5EC-5EAB7580194D}" destId="{EAD98173-CD55-461A-9148-885BF373633A}" srcOrd="2" destOrd="0" presId="urn:microsoft.com/office/officeart/2005/8/layout/default"/>
    <dgm:cxn modelId="{DE765142-59FF-4B11-84E6-8EB420310F74}" type="presParOf" srcId="{5D11AFE1-5EAE-46AF-A5EC-5EAB7580194D}" destId="{A76FADCE-3AB9-460F-A86F-1BADC86C5B33}" srcOrd="3" destOrd="0" presId="urn:microsoft.com/office/officeart/2005/8/layout/default"/>
    <dgm:cxn modelId="{EA8CB5EE-E41F-4C4C-BC22-3802A2378116}" type="presParOf" srcId="{5D11AFE1-5EAE-46AF-A5EC-5EAB7580194D}" destId="{19F0A3E4-046B-4DF4-91D3-2B33C12EAAF1}" srcOrd="4" destOrd="0" presId="urn:microsoft.com/office/officeart/2005/8/layout/default"/>
    <dgm:cxn modelId="{1F4EB4EF-B141-43D3-B05C-5C6505D662E0}" type="presParOf" srcId="{5D11AFE1-5EAE-46AF-A5EC-5EAB7580194D}" destId="{A5EC9D1D-9939-48B9-9177-365F506B94C0}" srcOrd="5" destOrd="0" presId="urn:microsoft.com/office/officeart/2005/8/layout/default"/>
    <dgm:cxn modelId="{6283F8C4-65D9-4918-96C2-C0D45FDBA4DA}" type="presParOf" srcId="{5D11AFE1-5EAE-46AF-A5EC-5EAB7580194D}" destId="{BD271AB0-A9BD-498E-98BD-AEAAF3EE3FC6}" srcOrd="6" destOrd="0" presId="urn:microsoft.com/office/officeart/2005/8/layout/default"/>
    <dgm:cxn modelId="{E028F27B-E421-4281-ABDB-50DC03F2A574}" type="presParOf" srcId="{5D11AFE1-5EAE-46AF-A5EC-5EAB7580194D}" destId="{985849B5-2D33-460F-9A32-367253957603}" srcOrd="7" destOrd="0" presId="urn:microsoft.com/office/officeart/2005/8/layout/default"/>
    <dgm:cxn modelId="{E5ED2A12-184F-4D5E-9745-DC174AC48BC0}" type="presParOf" srcId="{5D11AFE1-5EAE-46AF-A5EC-5EAB7580194D}" destId="{303C7CBD-D8E3-4EFE-928D-E3BA6C8054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B1C85-ED98-480B-A774-5CA5D38D72AE}">
      <dsp:nvSpPr>
        <dsp:cNvPr id="0" name=""/>
        <dsp:cNvSpPr/>
      </dsp:nvSpPr>
      <dsp:spPr>
        <a:xfrm>
          <a:off x="0" y="814839"/>
          <a:ext cx="4775935" cy="477593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315DA-4A88-45A8-9B2A-67A0EFED253D}">
      <dsp:nvSpPr>
        <dsp:cNvPr id="0" name=""/>
        <dsp:cNvSpPr/>
      </dsp:nvSpPr>
      <dsp:spPr>
        <a:xfrm>
          <a:off x="453713" y="1268552"/>
          <a:ext cx="1862614" cy="1862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Water, energy, and food systems are highly interconnected.</a:t>
          </a:r>
        </a:p>
      </dsp:txBody>
      <dsp:txXfrm>
        <a:off x="544638" y="1359477"/>
        <a:ext cx="1680764" cy="1680764"/>
      </dsp:txXfrm>
    </dsp:sp>
    <dsp:sp modelId="{F72C2918-24A5-4999-9576-7D30F273B896}">
      <dsp:nvSpPr>
        <dsp:cNvPr id="0" name=""/>
        <dsp:cNvSpPr/>
      </dsp:nvSpPr>
      <dsp:spPr>
        <a:xfrm>
          <a:off x="2459606" y="1268552"/>
          <a:ext cx="1862614" cy="186261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Decisions in one sector affect outcomes in the others.</a:t>
          </a:r>
        </a:p>
      </dsp:txBody>
      <dsp:txXfrm>
        <a:off x="2550531" y="1359477"/>
        <a:ext cx="1680764" cy="1680764"/>
      </dsp:txXfrm>
    </dsp:sp>
    <dsp:sp modelId="{0DA91A55-BD91-4214-BFA0-7513E04E6DD2}">
      <dsp:nvSpPr>
        <dsp:cNvPr id="0" name=""/>
        <dsp:cNvSpPr/>
      </dsp:nvSpPr>
      <dsp:spPr>
        <a:xfrm>
          <a:off x="453713" y="3274445"/>
          <a:ext cx="1862614" cy="186261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nexus </a:t>
          </a:r>
          <a:r>
            <a:rPr lang="en-ZA" sz="1800" kern="1200"/>
            <a:t>requires an </a:t>
          </a:r>
          <a:r>
            <a:rPr lang="en-US" sz="1800" kern="1200"/>
            <a:t>integrated planning </a:t>
          </a:r>
        </a:p>
      </dsp:txBody>
      <dsp:txXfrm>
        <a:off x="544638" y="3365370"/>
        <a:ext cx="1680764" cy="1680764"/>
      </dsp:txXfrm>
    </dsp:sp>
    <dsp:sp modelId="{3B7DFDBC-6485-4FDE-904D-1C4DA8266660}">
      <dsp:nvSpPr>
        <dsp:cNvPr id="0" name=""/>
        <dsp:cNvSpPr/>
      </dsp:nvSpPr>
      <dsp:spPr>
        <a:xfrm>
          <a:off x="2459606" y="3274445"/>
          <a:ext cx="1862614" cy="186261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/>
            <a:t>The WEF Nexus approach can results in </a:t>
          </a:r>
          <a:r>
            <a:rPr lang="en-US" sz="1800" kern="1200"/>
            <a:t>resource efficiency.</a:t>
          </a:r>
        </a:p>
      </dsp:txBody>
      <dsp:txXfrm>
        <a:off x="2550531" y="3365370"/>
        <a:ext cx="1680764" cy="1680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DA729-30B1-4DE0-BD7A-A31ED7F8884A}">
      <dsp:nvSpPr>
        <dsp:cNvPr id="0" name=""/>
        <dsp:cNvSpPr/>
      </dsp:nvSpPr>
      <dsp:spPr>
        <a:xfrm>
          <a:off x="0" y="4307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D6B30-1D42-466F-A5EC-731829D31A8B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20AA3-A20D-4080-AAA7-A939B648E149}">
      <dsp:nvSpPr>
        <dsp:cNvPr id="0" name=""/>
        <dsp:cNvSpPr/>
      </dsp:nvSpPr>
      <dsp:spPr>
        <a:xfrm>
          <a:off x="1059754" y="4307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Sectoral silos and weak coordination</a:t>
          </a:r>
        </a:p>
      </dsp:txBody>
      <dsp:txXfrm>
        <a:off x="1059754" y="4307"/>
        <a:ext cx="3713413" cy="917536"/>
      </dsp:txXfrm>
    </dsp:sp>
    <dsp:sp modelId="{A4D19571-BDC0-4CB3-AE4D-066B8D255D63}">
      <dsp:nvSpPr>
        <dsp:cNvPr id="0" name=""/>
        <dsp:cNvSpPr/>
      </dsp:nvSpPr>
      <dsp:spPr>
        <a:xfrm>
          <a:off x="0" y="1151227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8DBF4-1BA8-445E-80A8-054C50174EC2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882D8-05BD-48C7-A0C3-21F8012288EA}">
      <dsp:nvSpPr>
        <dsp:cNvPr id="0" name=""/>
        <dsp:cNvSpPr/>
      </dsp:nvSpPr>
      <dsp:spPr>
        <a:xfrm>
          <a:off x="1059754" y="1151227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Competing mandates and priorities</a:t>
          </a:r>
        </a:p>
      </dsp:txBody>
      <dsp:txXfrm>
        <a:off x="1059754" y="1151227"/>
        <a:ext cx="3713413" cy="917536"/>
      </dsp:txXfrm>
    </dsp:sp>
    <dsp:sp modelId="{BE340FC2-4012-4984-919E-DF4A7CF35BA2}">
      <dsp:nvSpPr>
        <dsp:cNvPr id="0" name=""/>
        <dsp:cNvSpPr/>
      </dsp:nvSpPr>
      <dsp:spPr>
        <a:xfrm>
          <a:off x="0" y="2298147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7C37F-5C44-44B4-8BF6-23552602F9D9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FDF1E-51EC-4B8A-B1C7-BBEBBFA351C4}">
      <dsp:nvSpPr>
        <dsp:cNvPr id="0" name=""/>
        <dsp:cNvSpPr/>
      </dsp:nvSpPr>
      <dsp:spPr>
        <a:xfrm>
          <a:off x="1059754" y="2298147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Limited data sharing</a:t>
          </a:r>
        </a:p>
      </dsp:txBody>
      <dsp:txXfrm>
        <a:off x="1059754" y="2298147"/>
        <a:ext cx="3713413" cy="917536"/>
      </dsp:txXfrm>
    </dsp:sp>
    <dsp:sp modelId="{85890424-42D2-4631-AF71-6C4EEC931897}">
      <dsp:nvSpPr>
        <dsp:cNvPr id="0" name=""/>
        <dsp:cNvSpPr/>
      </dsp:nvSpPr>
      <dsp:spPr>
        <a:xfrm>
          <a:off x="0" y="3445068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16CB-A341-4CA0-997C-F122A256EF32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7520A-E5ED-4CC3-986C-7D51BCAFF4E7}">
      <dsp:nvSpPr>
        <dsp:cNvPr id="0" name=""/>
        <dsp:cNvSpPr/>
      </dsp:nvSpPr>
      <dsp:spPr>
        <a:xfrm>
          <a:off x="1059754" y="3445068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Inadequate financing and technical capacity</a:t>
          </a:r>
        </a:p>
      </dsp:txBody>
      <dsp:txXfrm>
        <a:off x="1059754" y="3445068"/>
        <a:ext cx="3713413" cy="917536"/>
      </dsp:txXfrm>
    </dsp:sp>
    <dsp:sp modelId="{FD6BDB6F-253D-4585-BF15-9BB3DC0A3C88}">
      <dsp:nvSpPr>
        <dsp:cNvPr id="0" name=""/>
        <dsp:cNvSpPr/>
      </dsp:nvSpPr>
      <dsp:spPr>
        <a:xfrm>
          <a:off x="0" y="4591988"/>
          <a:ext cx="4773168" cy="9175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A6960-C0E1-406C-B5C9-86716AEACDFB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4C0F-7787-4C6F-9168-88710BC6D63F}">
      <dsp:nvSpPr>
        <dsp:cNvPr id="0" name=""/>
        <dsp:cNvSpPr/>
      </dsp:nvSpPr>
      <dsp:spPr>
        <a:xfrm>
          <a:off x="1059754" y="4591988"/>
          <a:ext cx="3713413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Weak enforcement of policies and regulations</a:t>
          </a:r>
        </a:p>
      </dsp:txBody>
      <dsp:txXfrm>
        <a:off x="1059754" y="4591988"/>
        <a:ext cx="3713413" cy="91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571A7-83CC-4523-AD9E-8DBA4B9A33B2}">
      <dsp:nvSpPr>
        <dsp:cNvPr id="0" name=""/>
        <dsp:cNvSpPr/>
      </dsp:nvSpPr>
      <dsp:spPr>
        <a:xfrm>
          <a:off x="1527413" y="2423"/>
          <a:ext cx="1718340" cy="105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Policy formulation and implementation</a:t>
          </a:r>
        </a:p>
      </dsp:txBody>
      <dsp:txXfrm>
        <a:off x="1579130" y="54140"/>
        <a:ext cx="1614906" cy="955986"/>
      </dsp:txXfrm>
    </dsp:sp>
    <dsp:sp modelId="{F4ACC2A0-5FEC-424D-ADBD-B70FC66DEA20}">
      <dsp:nvSpPr>
        <dsp:cNvPr id="0" name=""/>
        <dsp:cNvSpPr/>
      </dsp:nvSpPr>
      <dsp:spPr>
        <a:xfrm>
          <a:off x="1527413" y="1114814"/>
          <a:ext cx="1718340" cy="10594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Coordination across ministries and sectors</a:t>
          </a:r>
        </a:p>
      </dsp:txBody>
      <dsp:txXfrm>
        <a:off x="1579130" y="1166531"/>
        <a:ext cx="1614906" cy="955986"/>
      </dsp:txXfrm>
    </dsp:sp>
    <dsp:sp modelId="{AA0A125D-0B3B-4FB0-9ADD-6734CF20FD37}">
      <dsp:nvSpPr>
        <dsp:cNvPr id="0" name=""/>
        <dsp:cNvSpPr/>
      </dsp:nvSpPr>
      <dsp:spPr>
        <a:xfrm>
          <a:off x="1527413" y="2227205"/>
          <a:ext cx="1718340" cy="10594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Resource regulation and monitoring</a:t>
          </a:r>
        </a:p>
      </dsp:txBody>
      <dsp:txXfrm>
        <a:off x="1579130" y="2278922"/>
        <a:ext cx="1614906" cy="955986"/>
      </dsp:txXfrm>
    </dsp:sp>
    <dsp:sp modelId="{F77D35C9-F805-451C-9E6D-0BA712908507}">
      <dsp:nvSpPr>
        <dsp:cNvPr id="0" name=""/>
        <dsp:cNvSpPr/>
      </dsp:nvSpPr>
      <dsp:spPr>
        <a:xfrm>
          <a:off x="1527413" y="3339597"/>
          <a:ext cx="1718340" cy="10594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Conflict resolution and stakeholder engagement</a:t>
          </a:r>
        </a:p>
      </dsp:txBody>
      <dsp:txXfrm>
        <a:off x="1579130" y="3391314"/>
        <a:ext cx="1614906" cy="955986"/>
      </dsp:txXfrm>
    </dsp:sp>
    <dsp:sp modelId="{4F201BAA-7E15-410A-890F-EE2D353CA7B3}">
      <dsp:nvSpPr>
        <dsp:cNvPr id="0" name=""/>
        <dsp:cNvSpPr/>
      </dsp:nvSpPr>
      <dsp:spPr>
        <a:xfrm>
          <a:off x="1527413" y="4451988"/>
          <a:ext cx="1718340" cy="10594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Research, innovation, and capacity development</a:t>
          </a:r>
        </a:p>
      </dsp:txBody>
      <dsp:txXfrm>
        <a:off x="1579130" y="4503705"/>
        <a:ext cx="1614906" cy="955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139F-6C20-40F3-BC77-C264EB71D583}">
      <dsp:nvSpPr>
        <dsp:cNvPr id="0" name=""/>
        <dsp:cNvSpPr/>
      </dsp:nvSpPr>
      <dsp:spPr>
        <a:xfrm>
          <a:off x="608" y="294514"/>
          <a:ext cx="2374867" cy="1424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Clear policy frameworks</a:t>
          </a:r>
        </a:p>
      </dsp:txBody>
      <dsp:txXfrm>
        <a:off x="608" y="294514"/>
        <a:ext cx="2374867" cy="1424920"/>
      </dsp:txXfrm>
    </dsp:sp>
    <dsp:sp modelId="{EAD98173-CD55-461A-9148-885BF373633A}">
      <dsp:nvSpPr>
        <dsp:cNvPr id="0" name=""/>
        <dsp:cNvSpPr/>
      </dsp:nvSpPr>
      <dsp:spPr>
        <a:xfrm>
          <a:off x="2612963" y="294514"/>
          <a:ext cx="2374867" cy="1424920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Cross-sector collaboration</a:t>
          </a:r>
        </a:p>
      </dsp:txBody>
      <dsp:txXfrm>
        <a:off x="2612963" y="294514"/>
        <a:ext cx="2374867" cy="1424920"/>
      </dsp:txXfrm>
    </dsp:sp>
    <dsp:sp modelId="{19F0A3E4-046B-4DF4-91D3-2B33C12EAAF1}">
      <dsp:nvSpPr>
        <dsp:cNvPr id="0" name=""/>
        <dsp:cNvSpPr/>
      </dsp:nvSpPr>
      <dsp:spPr>
        <a:xfrm>
          <a:off x="608" y="1956921"/>
          <a:ext cx="2374867" cy="142492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Reliable data and information systems</a:t>
          </a:r>
        </a:p>
      </dsp:txBody>
      <dsp:txXfrm>
        <a:off x="608" y="1956921"/>
        <a:ext cx="2374867" cy="1424920"/>
      </dsp:txXfrm>
    </dsp:sp>
    <dsp:sp modelId="{BD271AB0-A9BD-498E-98BD-AEAAF3EE3FC6}">
      <dsp:nvSpPr>
        <dsp:cNvPr id="0" name=""/>
        <dsp:cNvSpPr/>
      </dsp:nvSpPr>
      <dsp:spPr>
        <a:xfrm>
          <a:off x="2612963" y="1956921"/>
          <a:ext cx="2374867" cy="1424920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Stakeholder participation</a:t>
          </a:r>
        </a:p>
      </dsp:txBody>
      <dsp:txXfrm>
        <a:off x="2612963" y="1956921"/>
        <a:ext cx="2374867" cy="1424920"/>
      </dsp:txXfrm>
    </dsp:sp>
    <dsp:sp modelId="{303C7CBD-D8E3-4EFE-928D-E3BA6C8054B0}">
      <dsp:nvSpPr>
        <dsp:cNvPr id="0" name=""/>
        <dsp:cNvSpPr/>
      </dsp:nvSpPr>
      <dsp:spPr>
        <a:xfrm>
          <a:off x="1306786" y="3619329"/>
          <a:ext cx="2374867" cy="142492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Capacity development and financing</a:t>
          </a:r>
        </a:p>
      </dsp:txBody>
      <dsp:txXfrm>
        <a:off x="1306786" y="3619329"/>
        <a:ext cx="2374867" cy="142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9972" y="697832"/>
            <a:ext cx="6142113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104" y="1998925"/>
            <a:ext cx="4155791" cy="2149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Institutions as an enablers of the Water-Energy-Food Nexus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0314" y="4300833"/>
            <a:ext cx="3323371" cy="11918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2200" dirty="0"/>
              <a:t>Institutional coordination for sustainable resource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Introduction to the Water-Energy-Food Nexus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38A55E-C3EC-0482-210C-2380EB740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09938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/>
              <a:t>Governance Challenges in the WEF Nexus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6318FF-5A96-CCB2-D867-679474E35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489211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CCB25-6398-D55D-FBA0-18CC7DC5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99325"/>
            <a:ext cx="8178799" cy="54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85" y="379082"/>
            <a:ext cx="3497324" cy="1225432"/>
          </a:xfrm>
        </p:spPr>
        <p:txBody>
          <a:bodyPr anchor="b">
            <a:noAutofit/>
          </a:bodyPr>
          <a:lstStyle/>
          <a:p>
            <a:r>
              <a:rPr lang="en-US" sz="3200" dirty="0"/>
              <a:t>Why Institutions Matter in WEF</a:t>
            </a:r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63A98531-AE01-9A79-87F7-7F9B1C05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58" r="21502"/>
          <a:stretch>
            <a:fillRect/>
          </a:stretch>
        </p:blipFill>
        <p:spPr>
          <a:xfrm>
            <a:off x="20" y="10"/>
            <a:ext cx="4612237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55894" y="3271199"/>
            <a:ext cx="1630908" cy="5542697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2296081" y="2296080"/>
            <a:ext cx="6854280" cy="226211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46242" y="4425055"/>
            <a:ext cx="2196454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28" y="2032851"/>
            <a:ext cx="4295955" cy="4446068"/>
          </a:xfrm>
        </p:spPr>
        <p:txBody>
          <a:bodyPr anchor="t">
            <a:noAutofit/>
          </a:bodyPr>
          <a:lstStyle/>
          <a:p>
            <a:r>
              <a:rPr lang="en-US" sz="2400" dirty="0"/>
              <a:t>Institutions shape policies, regulations, incentives, and governance systems.</a:t>
            </a:r>
          </a:p>
          <a:p>
            <a:r>
              <a:rPr lang="en-US" sz="2400" dirty="0"/>
              <a:t>They coordinate actors across sectors and scales.</a:t>
            </a:r>
          </a:p>
          <a:p>
            <a:r>
              <a:rPr lang="en-US" sz="2400" dirty="0"/>
              <a:t>Strong institutions reduce fragmentation and improve resource allocation.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ZA" sz="3500"/>
              <a:t>Key Institutional Functions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4B6725-4A55-24EE-BE81-5DC0B24A2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679685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Case</a:t>
            </a:r>
            <a:r>
              <a:rPr lang="en-US" dirty="0"/>
              <a:t> for Institutions</a:t>
            </a:r>
            <a:r>
              <a:rPr dirty="0"/>
              <a:t> </a:t>
            </a:r>
            <a:r>
              <a:rPr lang="en-US" dirty="0"/>
              <a:t>in WEF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Water scarcity affects both energy generation and food production.</a:t>
            </a:r>
          </a:p>
          <a:p>
            <a:r>
              <a:t>Climate variability intensifies resource competition.</a:t>
            </a:r>
          </a:p>
          <a:p>
            <a:r>
              <a:t>Integrated institutions improve resilience and sustainability.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US" sz="3700"/>
              <a:t>Institutional Enablers of the WEF Nexus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9F6362-BFEF-D9AD-4DE0-ACE6508CB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63514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47" y="1417638"/>
            <a:ext cx="9054860" cy="1562819"/>
          </a:xfrm>
        </p:spPr>
        <p:txBody>
          <a:bodyPr>
            <a:normAutofit lnSpcReduction="10000"/>
          </a:bodyPr>
          <a:lstStyle/>
          <a:p>
            <a:r>
              <a:rPr sz="2400" dirty="0"/>
              <a:t>Effective institutions are central to achieving WEF Nexus outcomes.</a:t>
            </a:r>
          </a:p>
          <a:p>
            <a:r>
              <a:rPr sz="2400" dirty="0"/>
              <a:t>Integrated governance supports sustainability, resilience, and equity.</a:t>
            </a:r>
          </a:p>
          <a:p>
            <a:r>
              <a:rPr sz="2400" dirty="0"/>
              <a:t>Collaboration across sectors is essential for long-term </a:t>
            </a:r>
            <a:r>
              <a:rPr lang="en-US" sz="2400" dirty="0"/>
              <a:t>WEF nexus </a:t>
            </a:r>
            <a:r>
              <a:rPr sz="2400" dirty="0"/>
              <a:t>success.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0663B3-05E4-FDCD-714F-5F81F41544AA}"/>
              </a:ext>
            </a:extLst>
          </p:cNvPr>
          <p:cNvSpPr txBox="1">
            <a:spLocks/>
          </p:cNvSpPr>
          <p:nvPr/>
        </p:nvSpPr>
        <p:spPr>
          <a:xfrm>
            <a:off x="350808" y="4293049"/>
            <a:ext cx="8658045" cy="2396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Strengthen policy coherence across sectors</a:t>
            </a:r>
          </a:p>
          <a:p>
            <a:r>
              <a:rPr lang="en-US" sz="2400" dirty="0"/>
              <a:t>Invest in institutional capacity</a:t>
            </a:r>
          </a:p>
          <a:p>
            <a:r>
              <a:rPr lang="en-US" sz="2400" dirty="0"/>
              <a:t>Promote integrated planning tools</a:t>
            </a:r>
          </a:p>
          <a:p>
            <a:r>
              <a:rPr lang="en-US" sz="2400" dirty="0"/>
              <a:t>Enhance data sharing and monitoring</a:t>
            </a:r>
          </a:p>
          <a:p>
            <a:r>
              <a:rPr lang="en-US" sz="2400" dirty="0"/>
              <a:t>Support inclusive and participatory governance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7E7B1F-4260-E56F-DC33-0B20DE6D75F0}"/>
              </a:ext>
            </a:extLst>
          </p:cNvPr>
          <p:cNvSpPr txBox="1">
            <a:spLocks/>
          </p:cNvSpPr>
          <p:nvPr/>
        </p:nvSpPr>
        <p:spPr>
          <a:xfrm>
            <a:off x="135147" y="31500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/>
              <a:t>Recommendations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253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Institutions as an enablers of the Water-Energy-Food Nexus</vt:lpstr>
      <vt:lpstr>Introduction to the Water-Energy-Food Nexus</vt:lpstr>
      <vt:lpstr>Governance Challenges in the WEF Nexus</vt:lpstr>
      <vt:lpstr>PowerPoint Presentation</vt:lpstr>
      <vt:lpstr>Why Institutions Matter in WEF</vt:lpstr>
      <vt:lpstr>Key Institutional Functions</vt:lpstr>
      <vt:lpstr>Case for Institutions in WEF</vt:lpstr>
      <vt:lpstr>Institutional Enablers of the WEF Nexus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Maxwell Mudhara</dc:creator>
  <cp:keywords/>
  <dc:description>generated using python-pptx</dc:description>
  <cp:lastModifiedBy>Maxwell Mudhara</cp:lastModifiedBy>
  <cp:revision>2</cp:revision>
  <dcterms:created xsi:type="dcterms:W3CDTF">2013-01-27T09:14:16Z</dcterms:created>
  <dcterms:modified xsi:type="dcterms:W3CDTF">2026-05-12T12:57:50Z</dcterms:modified>
  <cp:category/>
</cp:coreProperties>
</file>