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4"/>
  </p:sldMasterIdLst>
  <p:notesMasterIdLst>
    <p:notesMasterId r:id="rId21"/>
  </p:notesMasterIdLst>
  <p:sldIdLst>
    <p:sldId id="256" r:id="rId5"/>
    <p:sldId id="268" r:id="rId6"/>
    <p:sldId id="1461" r:id="rId7"/>
    <p:sldId id="1469" r:id="rId8"/>
    <p:sldId id="1457" r:id="rId9"/>
    <p:sldId id="1471" r:id="rId10"/>
    <p:sldId id="1473" r:id="rId11"/>
    <p:sldId id="1462" r:id="rId12"/>
    <p:sldId id="1463" r:id="rId13"/>
    <p:sldId id="1464" r:id="rId14"/>
    <p:sldId id="1465" r:id="rId15"/>
    <p:sldId id="1467" r:id="rId16"/>
    <p:sldId id="1474" r:id="rId17"/>
    <p:sldId id="1466" r:id="rId18"/>
    <p:sldId id="1470" r:id="rId19"/>
    <p:sldId id="262" r:id="rId20"/>
  </p:sldIdLst>
  <p:sldSz cx="9144000" cy="5143500" type="screen16x9"/>
  <p:notesSz cx="6858000" cy="9144000"/>
  <p:embeddedFontLst>
    <p:embeddedFont>
      <p:font typeface="Encode Sans" panose="020B0604020202020204" charset="0"/>
      <p:regular r:id="rId22"/>
      <p:bold r:id="rId23"/>
    </p:embeddedFont>
    <p:embeddedFont>
      <p:font typeface="Roboto" panose="02000000000000000000" pitchFamily="2" charset="0"/>
      <p:regular r:id="rId24"/>
      <p:bold r:id="rId25"/>
      <p:italic r:id="rId26"/>
      <p:boldItalic r:id="rId27"/>
    </p:embeddedFont>
    <p:embeddedFont>
      <p:font typeface="Source Sans Pro" panose="020B0503030403020204" pitchFamily="34" charset="0"/>
      <p:regular r:id="rId28"/>
      <p:bold r:id="rId29"/>
      <p:italic r:id="rId30"/>
      <p:boldItalic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3" roundtripDataSignature="AMtx7mjC65DlbsH8WzZ6c8J3ByLs2H8y9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2383A35-FB42-46B0-8360-02B0416C74FA}">
  <a:tblStyle styleId="{52383A35-FB42-46B0-8360-02B0416C74FA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22" d="100"/>
          <a:sy n="122" d="100"/>
        </p:scale>
        <p:origin x="78" y="363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5.fntdata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4.fntdata"/><Relationship Id="rId33" Type="http://customschemas.google.com/relationships/presentationmetadata" Target="metadata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8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3.fntdata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10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g196ca812e12_0_2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9" name="Google Shape;559;g196ca812e12_0_2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KE" dirty="0"/>
          </a:p>
        </p:txBody>
      </p:sp>
    </p:spTree>
    <p:extLst>
      <p:ext uri="{BB962C8B-B14F-4D97-AF65-F5344CB8AC3E}">
        <p14:creationId xmlns:p14="http://schemas.microsoft.com/office/powerpoint/2010/main" val="6045163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g196ca812e12_0_304"/>
          <p:cNvSpPr/>
          <p:nvPr/>
        </p:nvSpPr>
        <p:spPr>
          <a:xfrm>
            <a:off x="-38800" y="3478175"/>
            <a:ext cx="9454943" cy="1712571"/>
          </a:xfrm>
          <a:custGeom>
            <a:avLst/>
            <a:gdLst/>
            <a:ahLst/>
            <a:cxnLst/>
            <a:rect l="l" t="t" r="r" b="b"/>
            <a:pathLst>
              <a:path w="208776" h="39549" extrusionOk="0">
                <a:moveTo>
                  <a:pt x="197518" y="0"/>
                </a:moveTo>
                <a:lnTo>
                  <a:pt x="196520" y="25"/>
                </a:lnTo>
                <a:lnTo>
                  <a:pt x="195534" y="50"/>
                </a:lnTo>
                <a:lnTo>
                  <a:pt x="194548" y="88"/>
                </a:lnTo>
                <a:lnTo>
                  <a:pt x="193562" y="138"/>
                </a:lnTo>
                <a:lnTo>
                  <a:pt x="192589" y="200"/>
                </a:lnTo>
                <a:lnTo>
                  <a:pt x="191603" y="275"/>
                </a:lnTo>
                <a:lnTo>
                  <a:pt x="190617" y="362"/>
                </a:lnTo>
                <a:lnTo>
                  <a:pt x="189631" y="462"/>
                </a:lnTo>
                <a:lnTo>
                  <a:pt x="188658" y="574"/>
                </a:lnTo>
                <a:lnTo>
                  <a:pt x="187672" y="699"/>
                </a:lnTo>
                <a:lnTo>
                  <a:pt x="186698" y="824"/>
                </a:lnTo>
                <a:lnTo>
                  <a:pt x="185725" y="961"/>
                </a:lnTo>
                <a:lnTo>
                  <a:pt x="184739" y="1111"/>
                </a:lnTo>
                <a:lnTo>
                  <a:pt x="183765" y="1273"/>
                </a:lnTo>
                <a:lnTo>
                  <a:pt x="182792" y="1448"/>
                </a:lnTo>
                <a:lnTo>
                  <a:pt x="181819" y="1623"/>
                </a:lnTo>
                <a:lnTo>
                  <a:pt x="180845" y="1810"/>
                </a:lnTo>
                <a:lnTo>
                  <a:pt x="179872" y="2010"/>
                </a:lnTo>
                <a:lnTo>
                  <a:pt x="178898" y="2209"/>
                </a:lnTo>
                <a:lnTo>
                  <a:pt x="177925" y="2421"/>
                </a:lnTo>
                <a:lnTo>
                  <a:pt x="175978" y="2871"/>
                </a:lnTo>
                <a:lnTo>
                  <a:pt x="174044" y="3332"/>
                </a:lnTo>
                <a:lnTo>
                  <a:pt x="172109" y="3832"/>
                </a:lnTo>
                <a:lnTo>
                  <a:pt x="170175" y="4356"/>
                </a:lnTo>
                <a:lnTo>
                  <a:pt x="168241" y="4892"/>
                </a:lnTo>
                <a:lnTo>
                  <a:pt x="166319" y="5454"/>
                </a:lnTo>
                <a:lnTo>
                  <a:pt x="164384" y="6028"/>
                </a:lnTo>
                <a:lnTo>
                  <a:pt x="162462" y="6615"/>
                </a:lnTo>
                <a:lnTo>
                  <a:pt x="160541" y="7214"/>
                </a:lnTo>
                <a:lnTo>
                  <a:pt x="158619" y="7825"/>
                </a:lnTo>
                <a:lnTo>
                  <a:pt x="156697" y="8437"/>
                </a:lnTo>
                <a:lnTo>
                  <a:pt x="149034" y="10920"/>
                </a:lnTo>
                <a:lnTo>
                  <a:pt x="145215" y="12143"/>
                </a:lnTo>
                <a:lnTo>
                  <a:pt x="143293" y="12730"/>
                </a:lnTo>
                <a:lnTo>
                  <a:pt x="141384" y="13316"/>
                </a:lnTo>
                <a:lnTo>
                  <a:pt x="138801" y="14090"/>
                </a:lnTo>
                <a:lnTo>
                  <a:pt x="137503" y="14464"/>
                </a:lnTo>
                <a:lnTo>
                  <a:pt x="136205" y="14826"/>
                </a:lnTo>
                <a:lnTo>
                  <a:pt x="134907" y="15188"/>
                </a:lnTo>
                <a:lnTo>
                  <a:pt x="133597" y="15538"/>
                </a:lnTo>
                <a:lnTo>
                  <a:pt x="132299" y="15887"/>
                </a:lnTo>
                <a:lnTo>
                  <a:pt x="130988" y="16211"/>
                </a:lnTo>
                <a:lnTo>
                  <a:pt x="129678" y="16536"/>
                </a:lnTo>
                <a:lnTo>
                  <a:pt x="128368" y="16848"/>
                </a:lnTo>
                <a:lnTo>
                  <a:pt x="127057" y="17160"/>
                </a:lnTo>
                <a:lnTo>
                  <a:pt x="125734" y="17447"/>
                </a:lnTo>
                <a:lnTo>
                  <a:pt x="124412" y="17734"/>
                </a:lnTo>
                <a:lnTo>
                  <a:pt x="123101" y="18009"/>
                </a:lnTo>
                <a:lnTo>
                  <a:pt x="121778" y="18258"/>
                </a:lnTo>
                <a:lnTo>
                  <a:pt x="120455" y="18508"/>
                </a:lnTo>
                <a:lnTo>
                  <a:pt x="119120" y="18745"/>
                </a:lnTo>
                <a:lnTo>
                  <a:pt x="117797" y="18969"/>
                </a:lnTo>
                <a:lnTo>
                  <a:pt x="116474" y="19182"/>
                </a:lnTo>
                <a:lnTo>
                  <a:pt x="115139" y="19369"/>
                </a:lnTo>
                <a:lnTo>
                  <a:pt x="113804" y="19556"/>
                </a:lnTo>
                <a:lnTo>
                  <a:pt x="112468" y="19718"/>
                </a:lnTo>
                <a:lnTo>
                  <a:pt x="111133" y="19868"/>
                </a:lnTo>
                <a:lnTo>
                  <a:pt x="109798" y="20005"/>
                </a:lnTo>
                <a:lnTo>
                  <a:pt x="108462" y="20118"/>
                </a:lnTo>
                <a:lnTo>
                  <a:pt x="107127" y="20230"/>
                </a:lnTo>
                <a:lnTo>
                  <a:pt x="105779" y="20317"/>
                </a:lnTo>
                <a:lnTo>
                  <a:pt x="104431" y="20380"/>
                </a:lnTo>
                <a:lnTo>
                  <a:pt x="103096" y="20430"/>
                </a:lnTo>
                <a:lnTo>
                  <a:pt x="101748" y="20467"/>
                </a:lnTo>
                <a:lnTo>
                  <a:pt x="100400" y="20480"/>
                </a:lnTo>
                <a:lnTo>
                  <a:pt x="99053" y="20480"/>
                </a:lnTo>
                <a:lnTo>
                  <a:pt x="97480" y="20455"/>
                </a:lnTo>
                <a:lnTo>
                  <a:pt x="95895" y="20405"/>
                </a:lnTo>
                <a:lnTo>
                  <a:pt x="94323" y="20330"/>
                </a:lnTo>
                <a:lnTo>
                  <a:pt x="92750" y="20230"/>
                </a:lnTo>
                <a:lnTo>
                  <a:pt x="91190" y="20105"/>
                </a:lnTo>
                <a:lnTo>
                  <a:pt x="89618" y="19955"/>
                </a:lnTo>
                <a:lnTo>
                  <a:pt x="88058" y="19793"/>
                </a:lnTo>
                <a:lnTo>
                  <a:pt x="86485" y="19606"/>
                </a:lnTo>
                <a:lnTo>
                  <a:pt x="84925" y="19406"/>
                </a:lnTo>
                <a:lnTo>
                  <a:pt x="83365" y="19182"/>
                </a:lnTo>
                <a:lnTo>
                  <a:pt x="81806" y="18945"/>
                </a:lnTo>
                <a:lnTo>
                  <a:pt x="80258" y="18682"/>
                </a:lnTo>
                <a:lnTo>
                  <a:pt x="78698" y="18408"/>
                </a:lnTo>
                <a:lnTo>
                  <a:pt x="77138" y="18121"/>
                </a:lnTo>
                <a:lnTo>
                  <a:pt x="75591" y="17821"/>
                </a:lnTo>
                <a:lnTo>
                  <a:pt x="74043" y="17497"/>
                </a:lnTo>
                <a:lnTo>
                  <a:pt x="72483" y="17172"/>
                </a:lnTo>
                <a:lnTo>
                  <a:pt x="70936" y="16823"/>
                </a:lnTo>
                <a:lnTo>
                  <a:pt x="69388" y="16474"/>
                </a:lnTo>
                <a:lnTo>
                  <a:pt x="67841" y="16112"/>
                </a:lnTo>
                <a:lnTo>
                  <a:pt x="66306" y="15737"/>
                </a:lnTo>
                <a:lnTo>
                  <a:pt x="64758" y="15350"/>
                </a:lnTo>
                <a:lnTo>
                  <a:pt x="61663" y="14564"/>
                </a:lnTo>
                <a:lnTo>
                  <a:pt x="58581" y="13740"/>
                </a:lnTo>
                <a:lnTo>
                  <a:pt x="55511" y="12917"/>
                </a:lnTo>
                <a:lnTo>
                  <a:pt x="52428" y="12068"/>
                </a:lnTo>
                <a:lnTo>
                  <a:pt x="49346" y="11207"/>
                </a:lnTo>
                <a:lnTo>
                  <a:pt x="46276" y="10358"/>
                </a:lnTo>
                <a:lnTo>
                  <a:pt x="43205" y="9510"/>
                </a:lnTo>
                <a:lnTo>
                  <a:pt x="40123" y="8686"/>
                </a:lnTo>
                <a:lnTo>
                  <a:pt x="37053" y="7875"/>
                </a:lnTo>
                <a:lnTo>
                  <a:pt x="35518" y="7476"/>
                </a:lnTo>
                <a:lnTo>
                  <a:pt x="33983" y="7089"/>
                </a:lnTo>
                <a:lnTo>
                  <a:pt x="32448" y="6702"/>
                </a:lnTo>
                <a:lnTo>
                  <a:pt x="30900" y="6328"/>
                </a:lnTo>
                <a:lnTo>
                  <a:pt x="29365" y="5966"/>
                </a:lnTo>
                <a:lnTo>
                  <a:pt x="27830" y="5616"/>
                </a:lnTo>
                <a:lnTo>
                  <a:pt x="26283" y="5279"/>
                </a:lnTo>
                <a:lnTo>
                  <a:pt x="24748" y="4955"/>
                </a:lnTo>
                <a:lnTo>
                  <a:pt x="23213" y="4630"/>
                </a:lnTo>
                <a:lnTo>
                  <a:pt x="21665" y="4331"/>
                </a:lnTo>
                <a:lnTo>
                  <a:pt x="20130" y="4044"/>
                </a:lnTo>
                <a:lnTo>
                  <a:pt x="18583" y="3782"/>
                </a:lnTo>
                <a:lnTo>
                  <a:pt x="17035" y="3520"/>
                </a:lnTo>
                <a:lnTo>
                  <a:pt x="15500" y="3282"/>
                </a:lnTo>
                <a:lnTo>
                  <a:pt x="13953" y="3070"/>
                </a:lnTo>
                <a:lnTo>
                  <a:pt x="12405" y="2871"/>
                </a:lnTo>
                <a:lnTo>
                  <a:pt x="10858" y="2683"/>
                </a:lnTo>
                <a:lnTo>
                  <a:pt x="9310" y="2521"/>
                </a:lnTo>
                <a:lnTo>
                  <a:pt x="7763" y="2384"/>
                </a:lnTo>
                <a:lnTo>
                  <a:pt x="6215" y="2272"/>
                </a:lnTo>
                <a:lnTo>
                  <a:pt x="4655" y="2172"/>
                </a:lnTo>
                <a:lnTo>
                  <a:pt x="3108" y="2109"/>
                </a:lnTo>
                <a:lnTo>
                  <a:pt x="1548" y="2059"/>
                </a:lnTo>
                <a:lnTo>
                  <a:pt x="0" y="2034"/>
                </a:lnTo>
                <a:lnTo>
                  <a:pt x="0" y="39549"/>
                </a:lnTo>
                <a:lnTo>
                  <a:pt x="208775" y="39549"/>
                </a:lnTo>
                <a:lnTo>
                  <a:pt x="208775" y="874"/>
                </a:lnTo>
                <a:lnTo>
                  <a:pt x="208126" y="762"/>
                </a:lnTo>
                <a:lnTo>
                  <a:pt x="207477" y="662"/>
                </a:lnTo>
                <a:lnTo>
                  <a:pt x="206816" y="562"/>
                </a:lnTo>
                <a:lnTo>
                  <a:pt x="206142" y="475"/>
                </a:lnTo>
                <a:lnTo>
                  <a:pt x="205468" y="400"/>
                </a:lnTo>
                <a:lnTo>
                  <a:pt x="204806" y="325"/>
                </a:lnTo>
                <a:lnTo>
                  <a:pt x="203459" y="212"/>
                </a:lnTo>
                <a:lnTo>
                  <a:pt x="202473" y="138"/>
                </a:lnTo>
                <a:lnTo>
                  <a:pt x="201474" y="88"/>
                </a:lnTo>
                <a:lnTo>
                  <a:pt x="200488" y="38"/>
                </a:lnTo>
                <a:lnTo>
                  <a:pt x="199490" y="13"/>
                </a:lnTo>
                <a:lnTo>
                  <a:pt x="19850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;g196ca812e12_0_304"/>
          <p:cNvSpPr/>
          <p:nvPr/>
        </p:nvSpPr>
        <p:spPr>
          <a:xfrm>
            <a:off x="7900" y="3498355"/>
            <a:ext cx="9454905" cy="1712540"/>
          </a:xfrm>
          <a:custGeom>
            <a:avLst/>
            <a:gdLst/>
            <a:ahLst/>
            <a:cxnLst/>
            <a:rect l="l" t="t" r="r" b="b"/>
            <a:pathLst>
              <a:path w="204707" h="37078" extrusionOk="0">
                <a:moveTo>
                  <a:pt x="142956" y="0"/>
                </a:moveTo>
                <a:lnTo>
                  <a:pt x="141746" y="13"/>
                </a:lnTo>
                <a:lnTo>
                  <a:pt x="140535" y="38"/>
                </a:lnTo>
                <a:lnTo>
                  <a:pt x="139337" y="75"/>
                </a:lnTo>
                <a:lnTo>
                  <a:pt x="138127" y="112"/>
                </a:lnTo>
                <a:lnTo>
                  <a:pt x="136929" y="162"/>
                </a:lnTo>
                <a:lnTo>
                  <a:pt x="135718" y="225"/>
                </a:lnTo>
                <a:lnTo>
                  <a:pt x="134520" y="300"/>
                </a:lnTo>
                <a:lnTo>
                  <a:pt x="133322" y="374"/>
                </a:lnTo>
                <a:lnTo>
                  <a:pt x="132111" y="462"/>
                </a:lnTo>
                <a:lnTo>
                  <a:pt x="130913" y="562"/>
                </a:lnTo>
                <a:lnTo>
                  <a:pt x="129715" y="662"/>
                </a:lnTo>
                <a:lnTo>
                  <a:pt x="128517" y="774"/>
                </a:lnTo>
                <a:lnTo>
                  <a:pt x="127319" y="899"/>
                </a:lnTo>
                <a:lnTo>
                  <a:pt x="126121" y="1036"/>
                </a:lnTo>
                <a:lnTo>
                  <a:pt x="124923" y="1173"/>
                </a:lnTo>
                <a:lnTo>
                  <a:pt x="123725" y="1323"/>
                </a:lnTo>
                <a:lnTo>
                  <a:pt x="122527" y="1485"/>
                </a:lnTo>
                <a:lnTo>
                  <a:pt x="121329" y="1647"/>
                </a:lnTo>
                <a:lnTo>
                  <a:pt x="120131" y="1822"/>
                </a:lnTo>
                <a:lnTo>
                  <a:pt x="118945" y="2009"/>
                </a:lnTo>
                <a:lnTo>
                  <a:pt x="117747" y="2197"/>
                </a:lnTo>
                <a:lnTo>
                  <a:pt x="116562" y="2396"/>
                </a:lnTo>
                <a:lnTo>
                  <a:pt x="115376" y="2608"/>
                </a:lnTo>
                <a:lnTo>
                  <a:pt x="114190" y="2821"/>
                </a:lnTo>
                <a:lnTo>
                  <a:pt x="112992" y="3045"/>
                </a:lnTo>
                <a:lnTo>
                  <a:pt x="111807" y="3270"/>
                </a:lnTo>
                <a:lnTo>
                  <a:pt x="110621" y="3507"/>
                </a:lnTo>
                <a:lnTo>
                  <a:pt x="109448" y="3756"/>
                </a:lnTo>
                <a:lnTo>
                  <a:pt x="108263" y="4006"/>
                </a:lnTo>
                <a:lnTo>
                  <a:pt x="107077" y="4268"/>
                </a:lnTo>
                <a:lnTo>
                  <a:pt x="105904" y="4543"/>
                </a:lnTo>
                <a:lnTo>
                  <a:pt x="104731" y="4817"/>
                </a:lnTo>
                <a:lnTo>
                  <a:pt x="102372" y="5391"/>
                </a:lnTo>
                <a:lnTo>
                  <a:pt x="100038" y="5990"/>
                </a:lnTo>
                <a:lnTo>
                  <a:pt x="97692" y="6627"/>
                </a:lnTo>
                <a:lnTo>
                  <a:pt x="95371" y="7276"/>
                </a:lnTo>
                <a:lnTo>
                  <a:pt x="93050" y="7962"/>
                </a:lnTo>
                <a:lnTo>
                  <a:pt x="90728" y="8673"/>
                </a:lnTo>
                <a:lnTo>
                  <a:pt x="88432" y="9410"/>
                </a:lnTo>
                <a:lnTo>
                  <a:pt x="86123" y="10171"/>
                </a:lnTo>
                <a:lnTo>
                  <a:pt x="83840" y="10957"/>
                </a:lnTo>
                <a:lnTo>
                  <a:pt x="81556" y="11768"/>
                </a:lnTo>
                <a:lnTo>
                  <a:pt x="79297" y="12605"/>
                </a:lnTo>
                <a:lnTo>
                  <a:pt x="77026" y="13466"/>
                </a:lnTo>
                <a:lnTo>
                  <a:pt x="74779" y="14352"/>
                </a:lnTo>
                <a:lnTo>
                  <a:pt x="72321" y="15338"/>
                </a:lnTo>
                <a:lnTo>
                  <a:pt x="69862" y="16349"/>
                </a:lnTo>
                <a:lnTo>
                  <a:pt x="67416" y="17384"/>
                </a:lnTo>
                <a:lnTo>
                  <a:pt x="64970" y="18420"/>
                </a:lnTo>
                <a:lnTo>
                  <a:pt x="60091" y="20517"/>
                </a:lnTo>
                <a:lnTo>
                  <a:pt x="57644" y="21565"/>
                </a:lnTo>
                <a:lnTo>
                  <a:pt x="55198" y="22588"/>
                </a:lnTo>
                <a:lnTo>
                  <a:pt x="52752" y="23612"/>
                </a:lnTo>
                <a:lnTo>
                  <a:pt x="50294" y="24610"/>
                </a:lnTo>
                <a:lnTo>
                  <a:pt x="47835" y="25584"/>
                </a:lnTo>
                <a:lnTo>
                  <a:pt x="46600" y="26070"/>
                </a:lnTo>
                <a:lnTo>
                  <a:pt x="45352" y="26532"/>
                </a:lnTo>
                <a:lnTo>
                  <a:pt x="44116" y="26994"/>
                </a:lnTo>
                <a:lnTo>
                  <a:pt x="42868" y="27443"/>
                </a:lnTo>
                <a:lnTo>
                  <a:pt x="41620" y="27892"/>
                </a:lnTo>
                <a:lnTo>
                  <a:pt x="40360" y="28317"/>
                </a:lnTo>
                <a:lnTo>
                  <a:pt x="39112" y="28741"/>
                </a:lnTo>
                <a:lnTo>
                  <a:pt x="37839" y="29140"/>
                </a:lnTo>
                <a:lnTo>
                  <a:pt x="36579" y="29540"/>
                </a:lnTo>
                <a:lnTo>
                  <a:pt x="35306" y="29914"/>
                </a:lnTo>
                <a:lnTo>
                  <a:pt x="34232" y="30226"/>
                </a:lnTo>
                <a:lnTo>
                  <a:pt x="33147" y="30525"/>
                </a:lnTo>
                <a:lnTo>
                  <a:pt x="32061" y="30813"/>
                </a:lnTo>
                <a:lnTo>
                  <a:pt x="30975" y="31087"/>
                </a:lnTo>
                <a:lnTo>
                  <a:pt x="29889" y="31349"/>
                </a:lnTo>
                <a:lnTo>
                  <a:pt x="28791" y="31611"/>
                </a:lnTo>
                <a:lnTo>
                  <a:pt x="27693" y="31848"/>
                </a:lnTo>
                <a:lnTo>
                  <a:pt x="26582" y="32073"/>
                </a:lnTo>
                <a:lnTo>
                  <a:pt x="25484" y="32285"/>
                </a:lnTo>
                <a:lnTo>
                  <a:pt x="24373" y="32485"/>
                </a:lnTo>
                <a:lnTo>
                  <a:pt x="23263" y="32672"/>
                </a:lnTo>
                <a:lnTo>
                  <a:pt x="22152" y="32834"/>
                </a:lnTo>
                <a:lnTo>
                  <a:pt x="21029" y="32996"/>
                </a:lnTo>
                <a:lnTo>
                  <a:pt x="19918" y="33134"/>
                </a:lnTo>
                <a:lnTo>
                  <a:pt x="18807" y="33259"/>
                </a:lnTo>
                <a:lnTo>
                  <a:pt x="17684" y="33358"/>
                </a:lnTo>
                <a:lnTo>
                  <a:pt x="16573" y="33446"/>
                </a:lnTo>
                <a:lnTo>
                  <a:pt x="15450" y="33521"/>
                </a:lnTo>
                <a:lnTo>
                  <a:pt x="14340" y="33583"/>
                </a:lnTo>
                <a:lnTo>
                  <a:pt x="13216" y="33620"/>
                </a:lnTo>
                <a:lnTo>
                  <a:pt x="12106" y="33633"/>
                </a:lnTo>
                <a:lnTo>
                  <a:pt x="10995" y="33645"/>
                </a:lnTo>
                <a:lnTo>
                  <a:pt x="9884" y="33620"/>
                </a:lnTo>
                <a:lnTo>
                  <a:pt x="8774" y="33583"/>
                </a:lnTo>
                <a:lnTo>
                  <a:pt x="7663" y="33533"/>
                </a:lnTo>
                <a:lnTo>
                  <a:pt x="6552" y="33446"/>
                </a:lnTo>
                <a:lnTo>
                  <a:pt x="5454" y="33358"/>
                </a:lnTo>
                <a:lnTo>
                  <a:pt x="4356" y="33234"/>
                </a:lnTo>
                <a:lnTo>
                  <a:pt x="3258" y="33096"/>
                </a:lnTo>
                <a:lnTo>
                  <a:pt x="2172" y="32934"/>
                </a:lnTo>
                <a:lnTo>
                  <a:pt x="1086" y="32747"/>
                </a:lnTo>
                <a:lnTo>
                  <a:pt x="0" y="32547"/>
                </a:lnTo>
                <a:lnTo>
                  <a:pt x="0" y="37077"/>
                </a:lnTo>
                <a:lnTo>
                  <a:pt x="204706" y="37077"/>
                </a:lnTo>
                <a:lnTo>
                  <a:pt x="204706" y="14364"/>
                </a:lnTo>
                <a:lnTo>
                  <a:pt x="203122" y="13553"/>
                </a:lnTo>
                <a:lnTo>
                  <a:pt x="201512" y="12767"/>
                </a:lnTo>
                <a:lnTo>
                  <a:pt x="199902" y="12006"/>
                </a:lnTo>
                <a:lnTo>
                  <a:pt x="198279" y="11257"/>
                </a:lnTo>
                <a:lnTo>
                  <a:pt x="196645" y="10545"/>
                </a:lnTo>
                <a:lnTo>
                  <a:pt x="195010" y="9847"/>
                </a:lnTo>
                <a:lnTo>
                  <a:pt x="193362" y="9173"/>
                </a:lnTo>
                <a:lnTo>
                  <a:pt x="191703" y="8536"/>
                </a:lnTo>
                <a:lnTo>
                  <a:pt x="190043" y="7912"/>
                </a:lnTo>
                <a:lnTo>
                  <a:pt x="188370" y="7313"/>
                </a:lnTo>
                <a:lnTo>
                  <a:pt x="186686" y="6739"/>
                </a:lnTo>
                <a:lnTo>
                  <a:pt x="185001" y="6190"/>
                </a:lnTo>
                <a:lnTo>
                  <a:pt x="183304" y="5666"/>
                </a:lnTo>
                <a:lnTo>
                  <a:pt x="181606" y="5167"/>
                </a:lnTo>
                <a:lnTo>
                  <a:pt x="179897" y="4680"/>
                </a:lnTo>
                <a:lnTo>
                  <a:pt x="178187" y="4231"/>
                </a:lnTo>
                <a:lnTo>
                  <a:pt x="176465" y="3794"/>
                </a:lnTo>
                <a:lnTo>
                  <a:pt x="174742" y="3395"/>
                </a:lnTo>
                <a:lnTo>
                  <a:pt x="173008" y="3008"/>
                </a:lnTo>
                <a:lnTo>
                  <a:pt x="171286" y="2646"/>
                </a:lnTo>
                <a:lnTo>
                  <a:pt x="169538" y="2309"/>
                </a:lnTo>
                <a:lnTo>
                  <a:pt x="167804" y="1997"/>
                </a:lnTo>
                <a:lnTo>
                  <a:pt x="166057" y="1710"/>
                </a:lnTo>
                <a:lnTo>
                  <a:pt x="164297" y="1435"/>
                </a:lnTo>
                <a:lnTo>
                  <a:pt x="162550" y="1186"/>
                </a:lnTo>
                <a:lnTo>
                  <a:pt x="160790" y="974"/>
                </a:lnTo>
                <a:lnTo>
                  <a:pt x="159030" y="774"/>
                </a:lnTo>
                <a:lnTo>
                  <a:pt x="157258" y="599"/>
                </a:lnTo>
                <a:lnTo>
                  <a:pt x="155499" y="437"/>
                </a:lnTo>
                <a:lnTo>
                  <a:pt x="153726" y="312"/>
                </a:lnTo>
                <a:lnTo>
                  <a:pt x="151954" y="200"/>
                </a:lnTo>
                <a:lnTo>
                  <a:pt x="150195" y="125"/>
                </a:lnTo>
                <a:lnTo>
                  <a:pt x="148984" y="75"/>
                </a:lnTo>
                <a:lnTo>
                  <a:pt x="147774" y="38"/>
                </a:lnTo>
                <a:lnTo>
                  <a:pt x="146563" y="13"/>
                </a:lnTo>
                <a:lnTo>
                  <a:pt x="14536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1;g196ca812e12_0_304"/>
          <p:cNvSpPr/>
          <p:nvPr/>
        </p:nvSpPr>
        <p:spPr>
          <a:xfrm>
            <a:off x="2305400" y="0"/>
            <a:ext cx="7157579" cy="5143473"/>
          </a:xfrm>
          <a:custGeom>
            <a:avLst/>
            <a:gdLst/>
            <a:ahLst/>
            <a:cxnLst/>
            <a:rect l="l" t="t" r="r" b="b"/>
            <a:pathLst>
              <a:path w="162950" h="116599" extrusionOk="0">
                <a:moveTo>
                  <a:pt x="109511" y="1"/>
                </a:moveTo>
                <a:lnTo>
                  <a:pt x="108912" y="487"/>
                </a:lnTo>
                <a:lnTo>
                  <a:pt x="108313" y="974"/>
                </a:lnTo>
                <a:lnTo>
                  <a:pt x="107714" y="1473"/>
                </a:lnTo>
                <a:lnTo>
                  <a:pt x="107127" y="1972"/>
                </a:lnTo>
                <a:lnTo>
                  <a:pt x="106553" y="2484"/>
                </a:lnTo>
                <a:lnTo>
                  <a:pt x="105979" y="3008"/>
                </a:lnTo>
                <a:lnTo>
                  <a:pt x="105417" y="3532"/>
                </a:lnTo>
                <a:lnTo>
                  <a:pt x="104856" y="4056"/>
                </a:lnTo>
                <a:lnTo>
                  <a:pt x="104294" y="4606"/>
                </a:lnTo>
                <a:lnTo>
                  <a:pt x="103745" y="5142"/>
                </a:lnTo>
                <a:lnTo>
                  <a:pt x="103208" y="5691"/>
                </a:lnTo>
                <a:lnTo>
                  <a:pt x="102672" y="6253"/>
                </a:lnTo>
                <a:lnTo>
                  <a:pt x="102148" y="6815"/>
                </a:lnTo>
                <a:lnTo>
                  <a:pt x="101624" y="7389"/>
                </a:lnTo>
                <a:lnTo>
                  <a:pt x="101112" y="7963"/>
                </a:lnTo>
                <a:lnTo>
                  <a:pt x="100600" y="8549"/>
                </a:lnTo>
                <a:lnTo>
                  <a:pt x="100101" y="9136"/>
                </a:lnTo>
                <a:lnTo>
                  <a:pt x="99602" y="9735"/>
                </a:lnTo>
                <a:lnTo>
                  <a:pt x="99115" y="10334"/>
                </a:lnTo>
                <a:lnTo>
                  <a:pt x="98641" y="10933"/>
                </a:lnTo>
                <a:lnTo>
                  <a:pt x="98167" y="11544"/>
                </a:lnTo>
                <a:lnTo>
                  <a:pt x="97705" y="12156"/>
                </a:lnTo>
                <a:lnTo>
                  <a:pt x="97243" y="12780"/>
                </a:lnTo>
                <a:lnTo>
                  <a:pt x="96794" y="13404"/>
                </a:lnTo>
                <a:lnTo>
                  <a:pt x="96345" y="14028"/>
                </a:lnTo>
                <a:lnTo>
                  <a:pt x="95908" y="14664"/>
                </a:lnTo>
                <a:lnTo>
                  <a:pt x="95483" y="15301"/>
                </a:lnTo>
                <a:lnTo>
                  <a:pt x="95059" y="15950"/>
                </a:lnTo>
                <a:lnTo>
                  <a:pt x="94647" y="16586"/>
                </a:lnTo>
                <a:lnTo>
                  <a:pt x="94235" y="17235"/>
                </a:lnTo>
                <a:lnTo>
                  <a:pt x="93836" y="17897"/>
                </a:lnTo>
                <a:lnTo>
                  <a:pt x="93449" y="18545"/>
                </a:lnTo>
                <a:lnTo>
                  <a:pt x="92700" y="19831"/>
                </a:lnTo>
                <a:lnTo>
                  <a:pt x="91977" y="21116"/>
                </a:lnTo>
                <a:lnTo>
                  <a:pt x="91240" y="22414"/>
                </a:lnTo>
                <a:lnTo>
                  <a:pt x="90504" y="23700"/>
                </a:lnTo>
                <a:lnTo>
                  <a:pt x="90130" y="24336"/>
                </a:lnTo>
                <a:lnTo>
                  <a:pt x="89743" y="24973"/>
                </a:lnTo>
                <a:lnTo>
                  <a:pt x="89356" y="25609"/>
                </a:lnTo>
                <a:lnTo>
                  <a:pt x="88957" y="26233"/>
                </a:lnTo>
                <a:lnTo>
                  <a:pt x="88545" y="26844"/>
                </a:lnTo>
                <a:lnTo>
                  <a:pt x="88120" y="27456"/>
                </a:lnTo>
                <a:lnTo>
                  <a:pt x="87696" y="28055"/>
                </a:lnTo>
                <a:lnTo>
                  <a:pt x="87247" y="28642"/>
                </a:lnTo>
                <a:lnTo>
                  <a:pt x="86922" y="29041"/>
                </a:lnTo>
                <a:lnTo>
                  <a:pt x="86598" y="29440"/>
                </a:lnTo>
                <a:lnTo>
                  <a:pt x="86261" y="29840"/>
                </a:lnTo>
                <a:lnTo>
                  <a:pt x="85911" y="30226"/>
                </a:lnTo>
                <a:lnTo>
                  <a:pt x="85574" y="30613"/>
                </a:lnTo>
                <a:lnTo>
                  <a:pt x="85213" y="30988"/>
                </a:lnTo>
                <a:lnTo>
                  <a:pt x="84851" y="31362"/>
                </a:lnTo>
                <a:lnTo>
                  <a:pt x="84489" y="31724"/>
                </a:lnTo>
                <a:lnTo>
                  <a:pt x="84127" y="32086"/>
                </a:lnTo>
                <a:lnTo>
                  <a:pt x="83752" y="32435"/>
                </a:lnTo>
                <a:lnTo>
                  <a:pt x="82979" y="33134"/>
                </a:lnTo>
                <a:lnTo>
                  <a:pt x="82192" y="33808"/>
                </a:lnTo>
                <a:lnTo>
                  <a:pt x="81394" y="34470"/>
                </a:lnTo>
                <a:lnTo>
                  <a:pt x="80570" y="35106"/>
                </a:lnTo>
                <a:lnTo>
                  <a:pt x="79734" y="35730"/>
                </a:lnTo>
                <a:lnTo>
                  <a:pt x="78885" y="36329"/>
                </a:lnTo>
                <a:lnTo>
                  <a:pt x="78037" y="36916"/>
                </a:lnTo>
                <a:lnTo>
                  <a:pt x="77163" y="37477"/>
                </a:lnTo>
                <a:lnTo>
                  <a:pt x="76277" y="38026"/>
                </a:lnTo>
                <a:lnTo>
                  <a:pt x="75391" y="38563"/>
                </a:lnTo>
                <a:lnTo>
                  <a:pt x="74492" y="39087"/>
                </a:lnTo>
                <a:lnTo>
                  <a:pt x="73419" y="39686"/>
                </a:lnTo>
                <a:lnTo>
                  <a:pt x="72346" y="40273"/>
                </a:lnTo>
                <a:lnTo>
                  <a:pt x="71260" y="40834"/>
                </a:lnTo>
                <a:lnTo>
                  <a:pt x="70162" y="41383"/>
                </a:lnTo>
                <a:lnTo>
                  <a:pt x="69051" y="41907"/>
                </a:lnTo>
                <a:lnTo>
                  <a:pt x="67928" y="42407"/>
                </a:lnTo>
                <a:lnTo>
                  <a:pt x="66805" y="42893"/>
                </a:lnTo>
                <a:lnTo>
                  <a:pt x="65669" y="43343"/>
                </a:lnTo>
                <a:lnTo>
                  <a:pt x="64521" y="43779"/>
                </a:lnTo>
                <a:lnTo>
                  <a:pt x="63360" y="44191"/>
                </a:lnTo>
                <a:lnTo>
                  <a:pt x="62200" y="44578"/>
                </a:lnTo>
                <a:lnTo>
                  <a:pt x="61027" y="44928"/>
                </a:lnTo>
                <a:lnTo>
                  <a:pt x="59854" y="45252"/>
                </a:lnTo>
                <a:lnTo>
                  <a:pt x="59255" y="45414"/>
                </a:lnTo>
                <a:lnTo>
                  <a:pt x="58668" y="45552"/>
                </a:lnTo>
                <a:lnTo>
                  <a:pt x="58069" y="45701"/>
                </a:lnTo>
                <a:lnTo>
                  <a:pt x="57470" y="45826"/>
                </a:lnTo>
                <a:lnTo>
                  <a:pt x="56871" y="45951"/>
                </a:lnTo>
                <a:lnTo>
                  <a:pt x="56272" y="46063"/>
                </a:lnTo>
                <a:lnTo>
                  <a:pt x="55586" y="46188"/>
                </a:lnTo>
                <a:lnTo>
                  <a:pt x="54912" y="46300"/>
                </a:lnTo>
                <a:lnTo>
                  <a:pt x="54225" y="46413"/>
                </a:lnTo>
                <a:lnTo>
                  <a:pt x="53539" y="46500"/>
                </a:lnTo>
                <a:lnTo>
                  <a:pt x="52166" y="46687"/>
                </a:lnTo>
                <a:lnTo>
                  <a:pt x="50793" y="46837"/>
                </a:lnTo>
                <a:lnTo>
                  <a:pt x="49408" y="46987"/>
                </a:lnTo>
                <a:lnTo>
                  <a:pt x="48035" y="47112"/>
                </a:lnTo>
                <a:lnTo>
                  <a:pt x="46650" y="47249"/>
                </a:lnTo>
                <a:lnTo>
                  <a:pt x="45277" y="47399"/>
                </a:lnTo>
                <a:lnTo>
                  <a:pt x="43904" y="47548"/>
                </a:lnTo>
                <a:lnTo>
                  <a:pt x="42532" y="47723"/>
                </a:lnTo>
                <a:lnTo>
                  <a:pt x="41845" y="47810"/>
                </a:lnTo>
                <a:lnTo>
                  <a:pt x="41171" y="47923"/>
                </a:lnTo>
                <a:lnTo>
                  <a:pt x="40485" y="48035"/>
                </a:lnTo>
                <a:lnTo>
                  <a:pt x="39811" y="48147"/>
                </a:lnTo>
                <a:lnTo>
                  <a:pt x="39137" y="48272"/>
                </a:lnTo>
                <a:lnTo>
                  <a:pt x="38463" y="48422"/>
                </a:lnTo>
                <a:lnTo>
                  <a:pt x="37802" y="48572"/>
                </a:lnTo>
                <a:lnTo>
                  <a:pt x="37128" y="48734"/>
                </a:lnTo>
                <a:lnTo>
                  <a:pt x="36466" y="48909"/>
                </a:lnTo>
                <a:lnTo>
                  <a:pt x="35805" y="49096"/>
                </a:lnTo>
                <a:lnTo>
                  <a:pt x="35144" y="49295"/>
                </a:lnTo>
                <a:lnTo>
                  <a:pt x="34495" y="49520"/>
                </a:lnTo>
                <a:lnTo>
                  <a:pt x="34058" y="49670"/>
                </a:lnTo>
                <a:lnTo>
                  <a:pt x="33621" y="49832"/>
                </a:lnTo>
                <a:lnTo>
                  <a:pt x="33184" y="50007"/>
                </a:lnTo>
                <a:lnTo>
                  <a:pt x="32760" y="50182"/>
                </a:lnTo>
                <a:lnTo>
                  <a:pt x="32336" y="50369"/>
                </a:lnTo>
                <a:lnTo>
                  <a:pt x="31911" y="50568"/>
                </a:lnTo>
                <a:lnTo>
                  <a:pt x="31487" y="50768"/>
                </a:lnTo>
                <a:lnTo>
                  <a:pt x="31075" y="50968"/>
                </a:lnTo>
                <a:lnTo>
                  <a:pt x="30663" y="51192"/>
                </a:lnTo>
                <a:lnTo>
                  <a:pt x="30252" y="51405"/>
                </a:lnTo>
                <a:lnTo>
                  <a:pt x="29852" y="51629"/>
                </a:lnTo>
                <a:lnTo>
                  <a:pt x="29453" y="51866"/>
                </a:lnTo>
                <a:lnTo>
                  <a:pt x="29053" y="52103"/>
                </a:lnTo>
                <a:lnTo>
                  <a:pt x="28654" y="52353"/>
                </a:lnTo>
                <a:lnTo>
                  <a:pt x="27880" y="52865"/>
                </a:lnTo>
                <a:lnTo>
                  <a:pt x="27132" y="53401"/>
                </a:lnTo>
                <a:lnTo>
                  <a:pt x="26383" y="53963"/>
                </a:lnTo>
                <a:lnTo>
                  <a:pt x="25659" y="54549"/>
                </a:lnTo>
                <a:lnTo>
                  <a:pt x="24960" y="55161"/>
                </a:lnTo>
                <a:lnTo>
                  <a:pt x="24274" y="55785"/>
                </a:lnTo>
                <a:lnTo>
                  <a:pt x="23600" y="56434"/>
                </a:lnTo>
                <a:lnTo>
                  <a:pt x="22963" y="57108"/>
                </a:lnTo>
                <a:lnTo>
                  <a:pt x="22339" y="57794"/>
                </a:lnTo>
                <a:lnTo>
                  <a:pt x="21728" y="58506"/>
                </a:lnTo>
                <a:lnTo>
                  <a:pt x="21154" y="59229"/>
                </a:lnTo>
                <a:lnTo>
                  <a:pt x="20592" y="59978"/>
                </a:lnTo>
                <a:lnTo>
                  <a:pt x="20056" y="60739"/>
                </a:lnTo>
                <a:lnTo>
                  <a:pt x="19544" y="61513"/>
                </a:lnTo>
                <a:lnTo>
                  <a:pt x="19057" y="62299"/>
                </a:lnTo>
                <a:lnTo>
                  <a:pt x="18595" y="63111"/>
                </a:lnTo>
                <a:lnTo>
                  <a:pt x="18159" y="63934"/>
                </a:lnTo>
                <a:lnTo>
                  <a:pt x="17759" y="64770"/>
                </a:lnTo>
                <a:lnTo>
                  <a:pt x="17560" y="65182"/>
                </a:lnTo>
                <a:lnTo>
                  <a:pt x="17372" y="65606"/>
                </a:lnTo>
                <a:lnTo>
                  <a:pt x="17198" y="66043"/>
                </a:lnTo>
                <a:lnTo>
                  <a:pt x="17023" y="66468"/>
                </a:lnTo>
                <a:lnTo>
                  <a:pt x="16848" y="66904"/>
                </a:lnTo>
                <a:lnTo>
                  <a:pt x="16698" y="67341"/>
                </a:lnTo>
                <a:lnTo>
                  <a:pt x="16536" y="67778"/>
                </a:lnTo>
                <a:lnTo>
                  <a:pt x="16399" y="68227"/>
                </a:lnTo>
                <a:lnTo>
                  <a:pt x="16262" y="68664"/>
                </a:lnTo>
                <a:lnTo>
                  <a:pt x="16124" y="69113"/>
                </a:lnTo>
                <a:lnTo>
                  <a:pt x="16012" y="69563"/>
                </a:lnTo>
                <a:lnTo>
                  <a:pt x="15900" y="70012"/>
                </a:lnTo>
                <a:lnTo>
                  <a:pt x="15787" y="70461"/>
                </a:lnTo>
                <a:lnTo>
                  <a:pt x="15688" y="70923"/>
                </a:lnTo>
                <a:lnTo>
                  <a:pt x="15525" y="71759"/>
                </a:lnTo>
                <a:lnTo>
                  <a:pt x="15388" y="72608"/>
                </a:lnTo>
                <a:lnTo>
                  <a:pt x="15263" y="73456"/>
                </a:lnTo>
                <a:lnTo>
                  <a:pt x="15176" y="74317"/>
                </a:lnTo>
                <a:lnTo>
                  <a:pt x="15089" y="75178"/>
                </a:lnTo>
                <a:lnTo>
                  <a:pt x="15026" y="76040"/>
                </a:lnTo>
                <a:lnTo>
                  <a:pt x="14976" y="76901"/>
                </a:lnTo>
                <a:lnTo>
                  <a:pt x="14951" y="77762"/>
                </a:lnTo>
                <a:lnTo>
                  <a:pt x="14926" y="78635"/>
                </a:lnTo>
                <a:lnTo>
                  <a:pt x="14914" y="79496"/>
                </a:lnTo>
                <a:lnTo>
                  <a:pt x="14914" y="81244"/>
                </a:lnTo>
                <a:lnTo>
                  <a:pt x="14926" y="82978"/>
                </a:lnTo>
                <a:lnTo>
                  <a:pt x="14939" y="84725"/>
                </a:lnTo>
                <a:lnTo>
                  <a:pt x="14951" y="86473"/>
                </a:lnTo>
                <a:lnTo>
                  <a:pt x="14951" y="87334"/>
                </a:lnTo>
                <a:lnTo>
                  <a:pt x="14951" y="88207"/>
                </a:lnTo>
                <a:lnTo>
                  <a:pt x="14926" y="89068"/>
                </a:lnTo>
                <a:lnTo>
                  <a:pt x="14901" y="89929"/>
                </a:lnTo>
                <a:lnTo>
                  <a:pt x="14851" y="90791"/>
                </a:lnTo>
                <a:lnTo>
                  <a:pt x="14802" y="91652"/>
                </a:lnTo>
                <a:lnTo>
                  <a:pt x="14727" y="92513"/>
                </a:lnTo>
                <a:lnTo>
                  <a:pt x="14639" y="93361"/>
                </a:lnTo>
                <a:lnTo>
                  <a:pt x="14527" y="94210"/>
                </a:lnTo>
                <a:lnTo>
                  <a:pt x="14402" y="95059"/>
                </a:lnTo>
                <a:lnTo>
                  <a:pt x="14252" y="95895"/>
                </a:lnTo>
                <a:lnTo>
                  <a:pt x="14078" y="96731"/>
                </a:lnTo>
                <a:lnTo>
                  <a:pt x="13866" y="97567"/>
                </a:lnTo>
                <a:lnTo>
                  <a:pt x="13641" y="98391"/>
                </a:lnTo>
                <a:lnTo>
                  <a:pt x="13416" y="99077"/>
                </a:lnTo>
                <a:lnTo>
                  <a:pt x="13192" y="99751"/>
                </a:lnTo>
                <a:lnTo>
                  <a:pt x="12942" y="100425"/>
                </a:lnTo>
                <a:lnTo>
                  <a:pt x="12667" y="101086"/>
                </a:lnTo>
                <a:lnTo>
                  <a:pt x="12380" y="101735"/>
                </a:lnTo>
                <a:lnTo>
                  <a:pt x="12081" y="102372"/>
                </a:lnTo>
                <a:lnTo>
                  <a:pt x="11756" y="103008"/>
                </a:lnTo>
                <a:lnTo>
                  <a:pt x="11432" y="103632"/>
                </a:lnTo>
                <a:lnTo>
                  <a:pt x="11083" y="104244"/>
                </a:lnTo>
                <a:lnTo>
                  <a:pt x="10721" y="104855"/>
                </a:lnTo>
                <a:lnTo>
                  <a:pt x="10334" y="105454"/>
                </a:lnTo>
                <a:lnTo>
                  <a:pt x="9947" y="106053"/>
                </a:lnTo>
                <a:lnTo>
                  <a:pt x="9548" y="106640"/>
                </a:lnTo>
                <a:lnTo>
                  <a:pt x="9123" y="107214"/>
                </a:lnTo>
                <a:lnTo>
                  <a:pt x="8699" y="107788"/>
                </a:lnTo>
                <a:lnTo>
                  <a:pt x="8262" y="108350"/>
                </a:lnTo>
                <a:lnTo>
                  <a:pt x="7813" y="108911"/>
                </a:lnTo>
                <a:lnTo>
                  <a:pt x="7351" y="109460"/>
                </a:lnTo>
                <a:lnTo>
                  <a:pt x="6877" y="110009"/>
                </a:lnTo>
                <a:lnTo>
                  <a:pt x="6390" y="110546"/>
                </a:lnTo>
                <a:lnTo>
                  <a:pt x="5903" y="111083"/>
                </a:lnTo>
                <a:lnTo>
                  <a:pt x="5404" y="111607"/>
                </a:lnTo>
                <a:lnTo>
                  <a:pt x="4893" y="112131"/>
                </a:lnTo>
                <a:lnTo>
                  <a:pt x="4368" y="112643"/>
                </a:lnTo>
                <a:lnTo>
                  <a:pt x="3844" y="113154"/>
                </a:lnTo>
                <a:lnTo>
                  <a:pt x="3320" y="113666"/>
                </a:lnTo>
                <a:lnTo>
                  <a:pt x="2783" y="114165"/>
                </a:lnTo>
                <a:lnTo>
                  <a:pt x="2234" y="114652"/>
                </a:lnTo>
                <a:lnTo>
                  <a:pt x="1124" y="115638"/>
                </a:lnTo>
                <a:lnTo>
                  <a:pt x="0" y="116599"/>
                </a:lnTo>
                <a:lnTo>
                  <a:pt x="162949" y="116599"/>
                </a:lnTo>
                <a:lnTo>
                  <a:pt x="162949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12;g196ca812e12_0_304"/>
          <p:cNvSpPr txBox="1">
            <a:spLocks noGrp="1"/>
          </p:cNvSpPr>
          <p:nvPr>
            <p:ph type="ctrTitle"/>
          </p:nvPr>
        </p:nvSpPr>
        <p:spPr>
          <a:xfrm>
            <a:off x="723900" y="542925"/>
            <a:ext cx="5332200" cy="143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4800" b="1">
                <a:latin typeface="+mj-l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3" name="Google Shape;13;g196ca812e12_0_304"/>
          <p:cNvSpPr txBox="1">
            <a:spLocks noGrp="1"/>
          </p:cNvSpPr>
          <p:nvPr>
            <p:ph type="subTitle" idx="1"/>
          </p:nvPr>
        </p:nvSpPr>
        <p:spPr>
          <a:xfrm>
            <a:off x="723900" y="1978725"/>
            <a:ext cx="2526900" cy="62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latin typeface="+mn-l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pic>
        <p:nvPicPr>
          <p:cNvPr id="7" name="Google Shape;662;g196e77b3011_1_0">
            <a:extLst>
              <a:ext uri="{FF2B5EF4-FFF2-40B4-BE49-F238E27FC236}">
                <a16:creationId xmlns:a16="http://schemas.microsoft.com/office/drawing/2014/main" id="{8D9E6C83-5CCB-403F-9281-438230E3A982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8210542" y="142346"/>
            <a:ext cx="880033" cy="553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A blue background with yellow stars&#10;&#10;Description automatically generated with low confidence">
            <a:extLst>
              <a:ext uri="{FF2B5EF4-FFF2-40B4-BE49-F238E27FC236}">
                <a16:creationId xmlns:a16="http://schemas.microsoft.com/office/drawing/2014/main" id="{51506238-AD3D-4AE4-9DEA-DDCF310F4CF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052476" y="4655247"/>
            <a:ext cx="589359" cy="39290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5DB1091-1D63-4884-9D1E-112BDBEB107B}"/>
              </a:ext>
            </a:extLst>
          </p:cNvPr>
          <p:cNvSpPr txBox="1"/>
          <p:nvPr userDrawn="1"/>
        </p:nvSpPr>
        <p:spPr>
          <a:xfrm>
            <a:off x="4688671" y="4610397"/>
            <a:ext cx="44362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i="1" err="1">
                <a:latin typeface="+mn-lt"/>
              </a:rPr>
              <a:t>This</a:t>
            </a:r>
            <a:r>
              <a:rPr lang="it-IT" sz="1200" i="1">
                <a:latin typeface="+mn-lt"/>
              </a:rPr>
              <a:t> project </a:t>
            </a:r>
            <a:r>
              <a:rPr lang="it-IT" sz="1200" i="1" err="1">
                <a:latin typeface="+mn-lt"/>
              </a:rPr>
              <a:t>has</a:t>
            </a:r>
            <a:r>
              <a:rPr lang="it-IT" sz="1200" i="1">
                <a:latin typeface="+mn-lt"/>
              </a:rPr>
              <a:t> </a:t>
            </a:r>
            <a:r>
              <a:rPr lang="it-IT" sz="1200" i="1" err="1">
                <a:latin typeface="+mn-lt"/>
              </a:rPr>
              <a:t>been</a:t>
            </a:r>
            <a:r>
              <a:rPr lang="it-IT" sz="1200" i="1">
                <a:latin typeface="+mn-lt"/>
              </a:rPr>
              <a:t> </a:t>
            </a:r>
            <a:r>
              <a:rPr lang="it-IT" sz="1200" i="1" err="1">
                <a:latin typeface="+mn-lt"/>
              </a:rPr>
              <a:t>funded</a:t>
            </a:r>
            <a:r>
              <a:rPr lang="it-IT" sz="1200" i="1">
                <a:latin typeface="+mn-lt"/>
              </a:rPr>
              <a:t> by the </a:t>
            </a:r>
            <a:r>
              <a:rPr lang="it-IT" sz="1200" i="1" err="1">
                <a:latin typeface="+mn-lt"/>
              </a:rPr>
              <a:t>European</a:t>
            </a:r>
            <a:r>
              <a:rPr lang="it-IT" sz="1200" i="1">
                <a:latin typeface="+mn-lt"/>
              </a:rPr>
              <a:t> Union, Grant Agreement n. </a:t>
            </a:r>
            <a:r>
              <a:rPr lang="it-IT" sz="1200" b="0" i="1" u="none" strike="noStrike" baseline="0">
                <a:latin typeface="+mn-lt"/>
              </a:rPr>
              <a:t>101084127</a:t>
            </a:r>
            <a:r>
              <a:rPr lang="it-IT" sz="1200" i="1">
                <a:latin typeface="+mn-lt"/>
              </a:rPr>
              <a:t> 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9_1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196ca812e12_0_390"/>
          <p:cNvSpPr txBox="1">
            <a:spLocks noGrp="1"/>
          </p:cNvSpPr>
          <p:nvPr>
            <p:ph type="title"/>
          </p:nvPr>
        </p:nvSpPr>
        <p:spPr>
          <a:xfrm>
            <a:off x="723900" y="540000"/>
            <a:ext cx="7700100" cy="50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+mj-l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g196ca812e12_0_390"/>
          <p:cNvSpPr/>
          <p:nvPr/>
        </p:nvSpPr>
        <p:spPr>
          <a:xfrm rot="10800000" flipH="1">
            <a:off x="5527334" y="7353"/>
            <a:ext cx="3616583" cy="1431000"/>
          </a:xfrm>
          <a:custGeom>
            <a:avLst/>
            <a:gdLst/>
            <a:ahLst/>
            <a:cxnLst/>
            <a:rect l="l" t="t" r="r" b="b"/>
            <a:pathLst>
              <a:path w="70099" h="26222" extrusionOk="0">
                <a:moveTo>
                  <a:pt x="70099" y="0"/>
                </a:moveTo>
                <a:lnTo>
                  <a:pt x="68375" y="1943"/>
                </a:lnTo>
                <a:lnTo>
                  <a:pt x="67524" y="2903"/>
                </a:lnTo>
                <a:lnTo>
                  <a:pt x="66651" y="3841"/>
                </a:lnTo>
                <a:lnTo>
                  <a:pt x="66171" y="4343"/>
                </a:lnTo>
                <a:lnTo>
                  <a:pt x="65691" y="4845"/>
                </a:lnTo>
                <a:lnTo>
                  <a:pt x="65200" y="5336"/>
                </a:lnTo>
                <a:lnTo>
                  <a:pt x="64698" y="5827"/>
                </a:lnTo>
                <a:lnTo>
                  <a:pt x="64196" y="6307"/>
                </a:lnTo>
                <a:lnTo>
                  <a:pt x="63683" y="6788"/>
                </a:lnTo>
                <a:lnTo>
                  <a:pt x="63159" y="7257"/>
                </a:lnTo>
                <a:lnTo>
                  <a:pt x="62635" y="7715"/>
                </a:lnTo>
                <a:lnTo>
                  <a:pt x="62101" y="8152"/>
                </a:lnTo>
                <a:lnTo>
                  <a:pt x="61566" y="8588"/>
                </a:lnTo>
                <a:lnTo>
                  <a:pt x="61009" y="9014"/>
                </a:lnTo>
                <a:lnTo>
                  <a:pt x="60453" y="9428"/>
                </a:lnTo>
                <a:lnTo>
                  <a:pt x="59875" y="9821"/>
                </a:lnTo>
                <a:lnTo>
                  <a:pt x="59296" y="10203"/>
                </a:lnTo>
                <a:lnTo>
                  <a:pt x="58707" y="10563"/>
                </a:lnTo>
                <a:lnTo>
                  <a:pt x="58107" y="10912"/>
                </a:lnTo>
                <a:lnTo>
                  <a:pt x="57529" y="11229"/>
                </a:lnTo>
                <a:lnTo>
                  <a:pt x="56939" y="11523"/>
                </a:lnTo>
                <a:lnTo>
                  <a:pt x="56339" y="11807"/>
                </a:lnTo>
                <a:lnTo>
                  <a:pt x="55739" y="12069"/>
                </a:lnTo>
                <a:lnTo>
                  <a:pt x="55128" y="12320"/>
                </a:lnTo>
                <a:lnTo>
                  <a:pt x="54517" y="12549"/>
                </a:lnTo>
                <a:lnTo>
                  <a:pt x="53895" y="12778"/>
                </a:lnTo>
                <a:lnTo>
                  <a:pt x="53262" y="12986"/>
                </a:lnTo>
                <a:lnTo>
                  <a:pt x="52640" y="13182"/>
                </a:lnTo>
                <a:lnTo>
                  <a:pt x="51996" y="13357"/>
                </a:lnTo>
                <a:lnTo>
                  <a:pt x="51363" y="13531"/>
                </a:lnTo>
                <a:lnTo>
                  <a:pt x="50719" y="13684"/>
                </a:lnTo>
                <a:lnTo>
                  <a:pt x="50076" y="13826"/>
                </a:lnTo>
                <a:lnTo>
                  <a:pt x="49421" y="13968"/>
                </a:lnTo>
                <a:lnTo>
                  <a:pt x="48777" y="14088"/>
                </a:lnTo>
                <a:lnTo>
                  <a:pt x="48122" y="14208"/>
                </a:lnTo>
                <a:lnTo>
                  <a:pt x="47042" y="14371"/>
                </a:lnTo>
                <a:lnTo>
                  <a:pt x="45951" y="14524"/>
                </a:lnTo>
                <a:lnTo>
                  <a:pt x="44860" y="14655"/>
                </a:lnTo>
                <a:lnTo>
                  <a:pt x="43758" y="14753"/>
                </a:lnTo>
                <a:lnTo>
                  <a:pt x="42666" y="14851"/>
                </a:lnTo>
                <a:lnTo>
                  <a:pt x="41564" y="14917"/>
                </a:lnTo>
                <a:lnTo>
                  <a:pt x="40462" y="14971"/>
                </a:lnTo>
                <a:lnTo>
                  <a:pt x="39360" y="15026"/>
                </a:lnTo>
                <a:lnTo>
                  <a:pt x="38258" y="15059"/>
                </a:lnTo>
                <a:lnTo>
                  <a:pt x="37156" y="15081"/>
                </a:lnTo>
                <a:lnTo>
                  <a:pt x="34941" y="15113"/>
                </a:lnTo>
                <a:lnTo>
                  <a:pt x="30511" y="15146"/>
                </a:lnTo>
                <a:lnTo>
                  <a:pt x="28306" y="15179"/>
                </a:lnTo>
                <a:lnTo>
                  <a:pt x="27204" y="15201"/>
                </a:lnTo>
                <a:lnTo>
                  <a:pt x="26102" y="15233"/>
                </a:lnTo>
                <a:lnTo>
                  <a:pt x="25000" y="15277"/>
                </a:lnTo>
                <a:lnTo>
                  <a:pt x="23909" y="15332"/>
                </a:lnTo>
                <a:lnTo>
                  <a:pt x="22807" y="15397"/>
                </a:lnTo>
                <a:lnTo>
                  <a:pt x="21716" y="15484"/>
                </a:lnTo>
                <a:lnTo>
                  <a:pt x="20624" y="15593"/>
                </a:lnTo>
                <a:lnTo>
                  <a:pt x="19544" y="15713"/>
                </a:lnTo>
                <a:lnTo>
                  <a:pt x="18453" y="15855"/>
                </a:lnTo>
                <a:lnTo>
                  <a:pt x="17384" y="16030"/>
                </a:lnTo>
                <a:lnTo>
                  <a:pt x="16838" y="16117"/>
                </a:lnTo>
                <a:lnTo>
                  <a:pt x="16303" y="16215"/>
                </a:lnTo>
                <a:lnTo>
                  <a:pt x="15769" y="16325"/>
                </a:lnTo>
                <a:lnTo>
                  <a:pt x="15234" y="16445"/>
                </a:lnTo>
                <a:lnTo>
                  <a:pt x="14699" y="16565"/>
                </a:lnTo>
                <a:lnTo>
                  <a:pt x="14165" y="16685"/>
                </a:lnTo>
                <a:lnTo>
                  <a:pt x="13630" y="16826"/>
                </a:lnTo>
                <a:lnTo>
                  <a:pt x="13095" y="16968"/>
                </a:lnTo>
                <a:lnTo>
                  <a:pt x="12495" y="17143"/>
                </a:lnTo>
                <a:lnTo>
                  <a:pt x="11895" y="17328"/>
                </a:lnTo>
                <a:lnTo>
                  <a:pt x="11295" y="17536"/>
                </a:lnTo>
                <a:lnTo>
                  <a:pt x="10695" y="17754"/>
                </a:lnTo>
                <a:lnTo>
                  <a:pt x="10105" y="17994"/>
                </a:lnTo>
                <a:lnTo>
                  <a:pt x="9516" y="18234"/>
                </a:lnTo>
                <a:lnTo>
                  <a:pt x="8938" y="18507"/>
                </a:lnTo>
                <a:lnTo>
                  <a:pt x="8370" y="18780"/>
                </a:lnTo>
                <a:lnTo>
                  <a:pt x="7803" y="19074"/>
                </a:lnTo>
                <a:lnTo>
                  <a:pt x="7246" y="19380"/>
                </a:lnTo>
                <a:lnTo>
                  <a:pt x="6701" y="19696"/>
                </a:lnTo>
                <a:lnTo>
                  <a:pt x="6155" y="20035"/>
                </a:lnTo>
                <a:lnTo>
                  <a:pt x="5631" y="20384"/>
                </a:lnTo>
                <a:lnTo>
                  <a:pt x="5108" y="20744"/>
                </a:lnTo>
                <a:lnTo>
                  <a:pt x="4606" y="21126"/>
                </a:lnTo>
                <a:lnTo>
                  <a:pt x="4115" y="21519"/>
                </a:lnTo>
                <a:lnTo>
                  <a:pt x="3820" y="21759"/>
                </a:lnTo>
                <a:lnTo>
                  <a:pt x="3525" y="22010"/>
                </a:lnTo>
                <a:lnTo>
                  <a:pt x="3242" y="22272"/>
                </a:lnTo>
                <a:lnTo>
                  <a:pt x="2969" y="22533"/>
                </a:lnTo>
                <a:lnTo>
                  <a:pt x="2696" y="22795"/>
                </a:lnTo>
                <a:lnTo>
                  <a:pt x="2423" y="23068"/>
                </a:lnTo>
                <a:lnTo>
                  <a:pt x="2162" y="23341"/>
                </a:lnTo>
                <a:lnTo>
                  <a:pt x="1911" y="23625"/>
                </a:lnTo>
                <a:lnTo>
                  <a:pt x="1649" y="23919"/>
                </a:lnTo>
                <a:lnTo>
                  <a:pt x="1409" y="24225"/>
                </a:lnTo>
                <a:lnTo>
                  <a:pt x="1158" y="24530"/>
                </a:lnTo>
                <a:lnTo>
                  <a:pt x="918" y="24847"/>
                </a:lnTo>
                <a:lnTo>
                  <a:pt x="688" y="25174"/>
                </a:lnTo>
                <a:lnTo>
                  <a:pt x="448" y="25512"/>
                </a:lnTo>
                <a:lnTo>
                  <a:pt x="219" y="25862"/>
                </a:lnTo>
                <a:lnTo>
                  <a:pt x="1" y="26222"/>
                </a:lnTo>
                <a:lnTo>
                  <a:pt x="70099" y="26222"/>
                </a:lnTo>
                <a:lnTo>
                  <a:pt x="70099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" name="Google Shape;97;g196ca812e12_0_390"/>
          <p:cNvSpPr/>
          <p:nvPr/>
        </p:nvSpPr>
        <p:spPr>
          <a:xfrm flipH="1">
            <a:off x="-67" y="4035976"/>
            <a:ext cx="2818856" cy="1115353"/>
          </a:xfrm>
          <a:custGeom>
            <a:avLst/>
            <a:gdLst/>
            <a:ahLst/>
            <a:cxnLst/>
            <a:rect l="l" t="t" r="r" b="b"/>
            <a:pathLst>
              <a:path w="70099" h="26222" extrusionOk="0">
                <a:moveTo>
                  <a:pt x="70099" y="0"/>
                </a:moveTo>
                <a:lnTo>
                  <a:pt x="68375" y="1943"/>
                </a:lnTo>
                <a:lnTo>
                  <a:pt x="67524" y="2903"/>
                </a:lnTo>
                <a:lnTo>
                  <a:pt x="66651" y="3841"/>
                </a:lnTo>
                <a:lnTo>
                  <a:pt x="66171" y="4343"/>
                </a:lnTo>
                <a:lnTo>
                  <a:pt x="65691" y="4845"/>
                </a:lnTo>
                <a:lnTo>
                  <a:pt x="65200" y="5336"/>
                </a:lnTo>
                <a:lnTo>
                  <a:pt x="64698" y="5827"/>
                </a:lnTo>
                <a:lnTo>
                  <a:pt x="64196" y="6307"/>
                </a:lnTo>
                <a:lnTo>
                  <a:pt x="63683" y="6788"/>
                </a:lnTo>
                <a:lnTo>
                  <a:pt x="63159" y="7257"/>
                </a:lnTo>
                <a:lnTo>
                  <a:pt x="62635" y="7715"/>
                </a:lnTo>
                <a:lnTo>
                  <a:pt x="62101" y="8152"/>
                </a:lnTo>
                <a:lnTo>
                  <a:pt x="61566" y="8588"/>
                </a:lnTo>
                <a:lnTo>
                  <a:pt x="61009" y="9014"/>
                </a:lnTo>
                <a:lnTo>
                  <a:pt x="60453" y="9428"/>
                </a:lnTo>
                <a:lnTo>
                  <a:pt x="59875" y="9821"/>
                </a:lnTo>
                <a:lnTo>
                  <a:pt x="59296" y="10203"/>
                </a:lnTo>
                <a:lnTo>
                  <a:pt x="58707" y="10563"/>
                </a:lnTo>
                <a:lnTo>
                  <a:pt x="58107" y="10912"/>
                </a:lnTo>
                <a:lnTo>
                  <a:pt x="57529" y="11229"/>
                </a:lnTo>
                <a:lnTo>
                  <a:pt x="56939" y="11523"/>
                </a:lnTo>
                <a:lnTo>
                  <a:pt x="56339" y="11807"/>
                </a:lnTo>
                <a:lnTo>
                  <a:pt x="55739" y="12069"/>
                </a:lnTo>
                <a:lnTo>
                  <a:pt x="55128" y="12320"/>
                </a:lnTo>
                <a:lnTo>
                  <a:pt x="54517" y="12549"/>
                </a:lnTo>
                <a:lnTo>
                  <a:pt x="53895" y="12778"/>
                </a:lnTo>
                <a:lnTo>
                  <a:pt x="53262" y="12986"/>
                </a:lnTo>
                <a:lnTo>
                  <a:pt x="52640" y="13182"/>
                </a:lnTo>
                <a:lnTo>
                  <a:pt x="51996" y="13357"/>
                </a:lnTo>
                <a:lnTo>
                  <a:pt x="51363" y="13531"/>
                </a:lnTo>
                <a:lnTo>
                  <a:pt x="50719" y="13684"/>
                </a:lnTo>
                <a:lnTo>
                  <a:pt x="50076" y="13826"/>
                </a:lnTo>
                <a:lnTo>
                  <a:pt x="49421" y="13968"/>
                </a:lnTo>
                <a:lnTo>
                  <a:pt x="48777" y="14088"/>
                </a:lnTo>
                <a:lnTo>
                  <a:pt x="48122" y="14208"/>
                </a:lnTo>
                <a:lnTo>
                  <a:pt x="47042" y="14371"/>
                </a:lnTo>
                <a:lnTo>
                  <a:pt x="45951" y="14524"/>
                </a:lnTo>
                <a:lnTo>
                  <a:pt x="44860" y="14655"/>
                </a:lnTo>
                <a:lnTo>
                  <a:pt x="43758" y="14753"/>
                </a:lnTo>
                <a:lnTo>
                  <a:pt x="42666" y="14851"/>
                </a:lnTo>
                <a:lnTo>
                  <a:pt x="41564" y="14917"/>
                </a:lnTo>
                <a:lnTo>
                  <a:pt x="40462" y="14971"/>
                </a:lnTo>
                <a:lnTo>
                  <a:pt x="39360" y="15026"/>
                </a:lnTo>
                <a:lnTo>
                  <a:pt x="38258" y="15059"/>
                </a:lnTo>
                <a:lnTo>
                  <a:pt x="37156" y="15081"/>
                </a:lnTo>
                <a:lnTo>
                  <a:pt x="34941" y="15113"/>
                </a:lnTo>
                <a:lnTo>
                  <a:pt x="30511" y="15146"/>
                </a:lnTo>
                <a:lnTo>
                  <a:pt x="28306" y="15179"/>
                </a:lnTo>
                <a:lnTo>
                  <a:pt x="27204" y="15201"/>
                </a:lnTo>
                <a:lnTo>
                  <a:pt x="26102" y="15233"/>
                </a:lnTo>
                <a:lnTo>
                  <a:pt x="25000" y="15277"/>
                </a:lnTo>
                <a:lnTo>
                  <a:pt x="23909" y="15332"/>
                </a:lnTo>
                <a:lnTo>
                  <a:pt x="22807" y="15397"/>
                </a:lnTo>
                <a:lnTo>
                  <a:pt x="21716" y="15484"/>
                </a:lnTo>
                <a:lnTo>
                  <a:pt x="20624" y="15593"/>
                </a:lnTo>
                <a:lnTo>
                  <a:pt x="19544" y="15713"/>
                </a:lnTo>
                <a:lnTo>
                  <a:pt x="18453" y="15855"/>
                </a:lnTo>
                <a:lnTo>
                  <a:pt x="17384" y="16030"/>
                </a:lnTo>
                <a:lnTo>
                  <a:pt x="16838" y="16117"/>
                </a:lnTo>
                <a:lnTo>
                  <a:pt x="16303" y="16215"/>
                </a:lnTo>
                <a:lnTo>
                  <a:pt x="15769" y="16325"/>
                </a:lnTo>
                <a:lnTo>
                  <a:pt x="15234" y="16445"/>
                </a:lnTo>
                <a:lnTo>
                  <a:pt x="14699" y="16565"/>
                </a:lnTo>
                <a:lnTo>
                  <a:pt x="14165" y="16685"/>
                </a:lnTo>
                <a:lnTo>
                  <a:pt x="13630" y="16826"/>
                </a:lnTo>
                <a:lnTo>
                  <a:pt x="13095" y="16968"/>
                </a:lnTo>
                <a:lnTo>
                  <a:pt x="12495" y="17143"/>
                </a:lnTo>
                <a:lnTo>
                  <a:pt x="11895" y="17328"/>
                </a:lnTo>
                <a:lnTo>
                  <a:pt x="11295" y="17536"/>
                </a:lnTo>
                <a:lnTo>
                  <a:pt x="10695" y="17754"/>
                </a:lnTo>
                <a:lnTo>
                  <a:pt x="10105" y="17994"/>
                </a:lnTo>
                <a:lnTo>
                  <a:pt x="9516" y="18234"/>
                </a:lnTo>
                <a:lnTo>
                  <a:pt x="8938" y="18507"/>
                </a:lnTo>
                <a:lnTo>
                  <a:pt x="8370" y="18780"/>
                </a:lnTo>
                <a:lnTo>
                  <a:pt x="7803" y="19074"/>
                </a:lnTo>
                <a:lnTo>
                  <a:pt x="7246" y="19380"/>
                </a:lnTo>
                <a:lnTo>
                  <a:pt x="6701" y="19696"/>
                </a:lnTo>
                <a:lnTo>
                  <a:pt x="6155" y="20035"/>
                </a:lnTo>
                <a:lnTo>
                  <a:pt x="5631" y="20384"/>
                </a:lnTo>
                <a:lnTo>
                  <a:pt x="5108" y="20744"/>
                </a:lnTo>
                <a:lnTo>
                  <a:pt x="4606" y="21126"/>
                </a:lnTo>
                <a:lnTo>
                  <a:pt x="4115" y="21519"/>
                </a:lnTo>
                <a:lnTo>
                  <a:pt x="3820" y="21759"/>
                </a:lnTo>
                <a:lnTo>
                  <a:pt x="3525" y="22010"/>
                </a:lnTo>
                <a:lnTo>
                  <a:pt x="3242" y="22272"/>
                </a:lnTo>
                <a:lnTo>
                  <a:pt x="2969" y="22533"/>
                </a:lnTo>
                <a:lnTo>
                  <a:pt x="2696" y="22795"/>
                </a:lnTo>
                <a:lnTo>
                  <a:pt x="2423" y="23068"/>
                </a:lnTo>
                <a:lnTo>
                  <a:pt x="2162" y="23341"/>
                </a:lnTo>
                <a:lnTo>
                  <a:pt x="1911" y="23625"/>
                </a:lnTo>
                <a:lnTo>
                  <a:pt x="1649" y="23919"/>
                </a:lnTo>
                <a:lnTo>
                  <a:pt x="1409" y="24225"/>
                </a:lnTo>
                <a:lnTo>
                  <a:pt x="1158" y="24530"/>
                </a:lnTo>
                <a:lnTo>
                  <a:pt x="918" y="24847"/>
                </a:lnTo>
                <a:lnTo>
                  <a:pt x="688" y="25174"/>
                </a:lnTo>
                <a:lnTo>
                  <a:pt x="448" y="25512"/>
                </a:lnTo>
                <a:lnTo>
                  <a:pt x="219" y="25862"/>
                </a:lnTo>
                <a:lnTo>
                  <a:pt x="1" y="26222"/>
                </a:lnTo>
                <a:lnTo>
                  <a:pt x="70099" y="26222"/>
                </a:lnTo>
                <a:lnTo>
                  <a:pt x="70099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g196ca812e12_0_390"/>
          <p:cNvSpPr/>
          <p:nvPr/>
        </p:nvSpPr>
        <p:spPr>
          <a:xfrm rot="10800000" flipH="1">
            <a:off x="6832458" y="-109249"/>
            <a:ext cx="2818856" cy="1115353"/>
          </a:xfrm>
          <a:custGeom>
            <a:avLst/>
            <a:gdLst/>
            <a:ahLst/>
            <a:cxnLst/>
            <a:rect l="l" t="t" r="r" b="b"/>
            <a:pathLst>
              <a:path w="70099" h="26222" extrusionOk="0">
                <a:moveTo>
                  <a:pt x="70099" y="0"/>
                </a:moveTo>
                <a:lnTo>
                  <a:pt x="68375" y="1943"/>
                </a:lnTo>
                <a:lnTo>
                  <a:pt x="67524" y="2903"/>
                </a:lnTo>
                <a:lnTo>
                  <a:pt x="66651" y="3841"/>
                </a:lnTo>
                <a:lnTo>
                  <a:pt x="66171" y="4343"/>
                </a:lnTo>
                <a:lnTo>
                  <a:pt x="65691" y="4845"/>
                </a:lnTo>
                <a:lnTo>
                  <a:pt x="65200" y="5336"/>
                </a:lnTo>
                <a:lnTo>
                  <a:pt x="64698" y="5827"/>
                </a:lnTo>
                <a:lnTo>
                  <a:pt x="64196" y="6307"/>
                </a:lnTo>
                <a:lnTo>
                  <a:pt x="63683" y="6788"/>
                </a:lnTo>
                <a:lnTo>
                  <a:pt x="63159" y="7257"/>
                </a:lnTo>
                <a:lnTo>
                  <a:pt x="62635" y="7715"/>
                </a:lnTo>
                <a:lnTo>
                  <a:pt x="62101" y="8152"/>
                </a:lnTo>
                <a:lnTo>
                  <a:pt x="61566" y="8588"/>
                </a:lnTo>
                <a:lnTo>
                  <a:pt x="61009" y="9014"/>
                </a:lnTo>
                <a:lnTo>
                  <a:pt x="60453" y="9428"/>
                </a:lnTo>
                <a:lnTo>
                  <a:pt x="59875" y="9821"/>
                </a:lnTo>
                <a:lnTo>
                  <a:pt x="59296" y="10203"/>
                </a:lnTo>
                <a:lnTo>
                  <a:pt x="58707" y="10563"/>
                </a:lnTo>
                <a:lnTo>
                  <a:pt x="58107" y="10912"/>
                </a:lnTo>
                <a:lnTo>
                  <a:pt x="57529" y="11229"/>
                </a:lnTo>
                <a:lnTo>
                  <a:pt x="56939" y="11523"/>
                </a:lnTo>
                <a:lnTo>
                  <a:pt x="56339" y="11807"/>
                </a:lnTo>
                <a:lnTo>
                  <a:pt x="55739" y="12069"/>
                </a:lnTo>
                <a:lnTo>
                  <a:pt x="55128" y="12320"/>
                </a:lnTo>
                <a:lnTo>
                  <a:pt x="54517" y="12549"/>
                </a:lnTo>
                <a:lnTo>
                  <a:pt x="53895" y="12778"/>
                </a:lnTo>
                <a:lnTo>
                  <a:pt x="53262" y="12986"/>
                </a:lnTo>
                <a:lnTo>
                  <a:pt x="52640" y="13182"/>
                </a:lnTo>
                <a:lnTo>
                  <a:pt x="51996" y="13357"/>
                </a:lnTo>
                <a:lnTo>
                  <a:pt x="51363" y="13531"/>
                </a:lnTo>
                <a:lnTo>
                  <a:pt x="50719" y="13684"/>
                </a:lnTo>
                <a:lnTo>
                  <a:pt x="50076" y="13826"/>
                </a:lnTo>
                <a:lnTo>
                  <a:pt x="49421" y="13968"/>
                </a:lnTo>
                <a:lnTo>
                  <a:pt x="48777" y="14088"/>
                </a:lnTo>
                <a:lnTo>
                  <a:pt x="48122" y="14208"/>
                </a:lnTo>
                <a:lnTo>
                  <a:pt x="47042" y="14371"/>
                </a:lnTo>
                <a:lnTo>
                  <a:pt x="45951" y="14524"/>
                </a:lnTo>
                <a:lnTo>
                  <a:pt x="44860" y="14655"/>
                </a:lnTo>
                <a:lnTo>
                  <a:pt x="43758" y="14753"/>
                </a:lnTo>
                <a:lnTo>
                  <a:pt x="42666" y="14851"/>
                </a:lnTo>
                <a:lnTo>
                  <a:pt x="41564" y="14917"/>
                </a:lnTo>
                <a:lnTo>
                  <a:pt x="40462" y="14971"/>
                </a:lnTo>
                <a:lnTo>
                  <a:pt x="39360" y="15026"/>
                </a:lnTo>
                <a:lnTo>
                  <a:pt x="38258" y="15059"/>
                </a:lnTo>
                <a:lnTo>
                  <a:pt x="37156" y="15081"/>
                </a:lnTo>
                <a:lnTo>
                  <a:pt x="34941" y="15113"/>
                </a:lnTo>
                <a:lnTo>
                  <a:pt x="30511" y="15146"/>
                </a:lnTo>
                <a:lnTo>
                  <a:pt x="28306" y="15179"/>
                </a:lnTo>
                <a:lnTo>
                  <a:pt x="27204" y="15201"/>
                </a:lnTo>
                <a:lnTo>
                  <a:pt x="26102" y="15233"/>
                </a:lnTo>
                <a:lnTo>
                  <a:pt x="25000" y="15277"/>
                </a:lnTo>
                <a:lnTo>
                  <a:pt x="23909" y="15332"/>
                </a:lnTo>
                <a:lnTo>
                  <a:pt x="22807" y="15397"/>
                </a:lnTo>
                <a:lnTo>
                  <a:pt x="21716" y="15484"/>
                </a:lnTo>
                <a:lnTo>
                  <a:pt x="20624" y="15593"/>
                </a:lnTo>
                <a:lnTo>
                  <a:pt x="19544" y="15713"/>
                </a:lnTo>
                <a:lnTo>
                  <a:pt x="18453" y="15855"/>
                </a:lnTo>
                <a:lnTo>
                  <a:pt x="17384" y="16030"/>
                </a:lnTo>
                <a:lnTo>
                  <a:pt x="16838" y="16117"/>
                </a:lnTo>
                <a:lnTo>
                  <a:pt x="16303" y="16215"/>
                </a:lnTo>
                <a:lnTo>
                  <a:pt x="15769" y="16325"/>
                </a:lnTo>
                <a:lnTo>
                  <a:pt x="15234" y="16445"/>
                </a:lnTo>
                <a:lnTo>
                  <a:pt x="14699" y="16565"/>
                </a:lnTo>
                <a:lnTo>
                  <a:pt x="14165" y="16685"/>
                </a:lnTo>
                <a:lnTo>
                  <a:pt x="13630" y="16826"/>
                </a:lnTo>
                <a:lnTo>
                  <a:pt x="13095" y="16968"/>
                </a:lnTo>
                <a:lnTo>
                  <a:pt x="12495" y="17143"/>
                </a:lnTo>
                <a:lnTo>
                  <a:pt x="11895" y="17328"/>
                </a:lnTo>
                <a:lnTo>
                  <a:pt x="11295" y="17536"/>
                </a:lnTo>
                <a:lnTo>
                  <a:pt x="10695" y="17754"/>
                </a:lnTo>
                <a:lnTo>
                  <a:pt x="10105" y="17994"/>
                </a:lnTo>
                <a:lnTo>
                  <a:pt x="9516" y="18234"/>
                </a:lnTo>
                <a:lnTo>
                  <a:pt x="8938" y="18507"/>
                </a:lnTo>
                <a:lnTo>
                  <a:pt x="8370" y="18780"/>
                </a:lnTo>
                <a:lnTo>
                  <a:pt x="7803" y="19074"/>
                </a:lnTo>
                <a:lnTo>
                  <a:pt x="7246" y="19380"/>
                </a:lnTo>
                <a:lnTo>
                  <a:pt x="6701" y="19696"/>
                </a:lnTo>
                <a:lnTo>
                  <a:pt x="6155" y="20035"/>
                </a:lnTo>
                <a:lnTo>
                  <a:pt x="5631" y="20384"/>
                </a:lnTo>
                <a:lnTo>
                  <a:pt x="5108" y="20744"/>
                </a:lnTo>
                <a:lnTo>
                  <a:pt x="4606" y="21126"/>
                </a:lnTo>
                <a:lnTo>
                  <a:pt x="4115" y="21519"/>
                </a:lnTo>
                <a:lnTo>
                  <a:pt x="3820" y="21759"/>
                </a:lnTo>
                <a:lnTo>
                  <a:pt x="3525" y="22010"/>
                </a:lnTo>
                <a:lnTo>
                  <a:pt x="3242" y="22272"/>
                </a:lnTo>
                <a:lnTo>
                  <a:pt x="2969" y="22533"/>
                </a:lnTo>
                <a:lnTo>
                  <a:pt x="2696" y="22795"/>
                </a:lnTo>
                <a:lnTo>
                  <a:pt x="2423" y="23068"/>
                </a:lnTo>
                <a:lnTo>
                  <a:pt x="2162" y="23341"/>
                </a:lnTo>
                <a:lnTo>
                  <a:pt x="1911" y="23625"/>
                </a:lnTo>
                <a:lnTo>
                  <a:pt x="1649" y="23919"/>
                </a:lnTo>
                <a:lnTo>
                  <a:pt x="1409" y="24225"/>
                </a:lnTo>
                <a:lnTo>
                  <a:pt x="1158" y="24530"/>
                </a:lnTo>
                <a:lnTo>
                  <a:pt x="918" y="24847"/>
                </a:lnTo>
                <a:lnTo>
                  <a:pt x="688" y="25174"/>
                </a:lnTo>
                <a:lnTo>
                  <a:pt x="448" y="25512"/>
                </a:lnTo>
                <a:lnTo>
                  <a:pt x="219" y="25862"/>
                </a:lnTo>
                <a:lnTo>
                  <a:pt x="1" y="26222"/>
                </a:lnTo>
                <a:lnTo>
                  <a:pt x="70099" y="26222"/>
                </a:lnTo>
                <a:lnTo>
                  <a:pt x="70099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Google Shape;662;g196e77b3011_1_0">
            <a:extLst>
              <a:ext uri="{FF2B5EF4-FFF2-40B4-BE49-F238E27FC236}">
                <a16:creationId xmlns:a16="http://schemas.microsoft.com/office/drawing/2014/main" id="{4EF86738-BD83-4A45-B5C3-26C4762AF8CF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8210542" y="142346"/>
            <a:ext cx="880033" cy="55307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4519F5F-E8B7-4A98-ABBA-321CBF60F5A3}"/>
              </a:ext>
            </a:extLst>
          </p:cNvPr>
          <p:cNvSpPr txBox="1"/>
          <p:nvPr userDrawn="1"/>
        </p:nvSpPr>
        <p:spPr>
          <a:xfrm>
            <a:off x="885825" y="1571625"/>
            <a:ext cx="69294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/>
              <a:t>Text 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196ca812e12_0_395"/>
          <p:cNvSpPr/>
          <p:nvPr/>
        </p:nvSpPr>
        <p:spPr>
          <a:xfrm>
            <a:off x="-38800" y="3951913"/>
            <a:ext cx="9454943" cy="1712571"/>
          </a:xfrm>
          <a:custGeom>
            <a:avLst/>
            <a:gdLst/>
            <a:ahLst/>
            <a:cxnLst/>
            <a:rect l="l" t="t" r="r" b="b"/>
            <a:pathLst>
              <a:path w="208776" h="39549" extrusionOk="0">
                <a:moveTo>
                  <a:pt x="197518" y="0"/>
                </a:moveTo>
                <a:lnTo>
                  <a:pt x="196520" y="25"/>
                </a:lnTo>
                <a:lnTo>
                  <a:pt x="195534" y="50"/>
                </a:lnTo>
                <a:lnTo>
                  <a:pt x="194548" y="88"/>
                </a:lnTo>
                <a:lnTo>
                  <a:pt x="193562" y="138"/>
                </a:lnTo>
                <a:lnTo>
                  <a:pt x="192589" y="200"/>
                </a:lnTo>
                <a:lnTo>
                  <a:pt x="191603" y="275"/>
                </a:lnTo>
                <a:lnTo>
                  <a:pt x="190617" y="362"/>
                </a:lnTo>
                <a:lnTo>
                  <a:pt x="189631" y="462"/>
                </a:lnTo>
                <a:lnTo>
                  <a:pt x="188658" y="574"/>
                </a:lnTo>
                <a:lnTo>
                  <a:pt x="187672" y="699"/>
                </a:lnTo>
                <a:lnTo>
                  <a:pt x="186698" y="824"/>
                </a:lnTo>
                <a:lnTo>
                  <a:pt x="185725" y="961"/>
                </a:lnTo>
                <a:lnTo>
                  <a:pt x="184739" y="1111"/>
                </a:lnTo>
                <a:lnTo>
                  <a:pt x="183765" y="1273"/>
                </a:lnTo>
                <a:lnTo>
                  <a:pt x="182792" y="1448"/>
                </a:lnTo>
                <a:lnTo>
                  <a:pt x="181819" y="1623"/>
                </a:lnTo>
                <a:lnTo>
                  <a:pt x="180845" y="1810"/>
                </a:lnTo>
                <a:lnTo>
                  <a:pt x="179872" y="2010"/>
                </a:lnTo>
                <a:lnTo>
                  <a:pt x="178898" y="2209"/>
                </a:lnTo>
                <a:lnTo>
                  <a:pt x="177925" y="2421"/>
                </a:lnTo>
                <a:lnTo>
                  <a:pt x="175978" y="2871"/>
                </a:lnTo>
                <a:lnTo>
                  <a:pt x="174044" y="3332"/>
                </a:lnTo>
                <a:lnTo>
                  <a:pt x="172109" y="3832"/>
                </a:lnTo>
                <a:lnTo>
                  <a:pt x="170175" y="4356"/>
                </a:lnTo>
                <a:lnTo>
                  <a:pt x="168241" y="4892"/>
                </a:lnTo>
                <a:lnTo>
                  <a:pt x="166319" y="5454"/>
                </a:lnTo>
                <a:lnTo>
                  <a:pt x="164384" y="6028"/>
                </a:lnTo>
                <a:lnTo>
                  <a:pt x="162462" y="6615"/>
                </a:lnTo>
                <a:lnTo>
                  <a:pt x="160541" y="7214"/>
                </a:lnTo>
                <a:lnTo>
                  <a:pt x="158619" y="7825"/>
                </a:lnTo>
                <a:lnTo>
                  <a:pt x="156697" y="8437"/>
                </a:lnTo>
                <a:lnTo>
                  <a:pt x="149034" y="10920"/>
                </a:lnTo>
                <a:lnTo>
                  <a:pt x="145215" y="12143"/>
                </a:lnTo>
                <a:lnTo>
                  <a:pt x="143293" y="12730"/>
                </a:lnTo>
                <a:lnTo>
                  <a:pt x="141384" y="13316"/>
                </a:lnTo>
                <a:lnTo>
                  <a:pt x="138801" y="14090"/>
                </a:lnTo>
                <a:lnTo>
                  <a:pt x="137503" y="14464"/>
                </a:lnTo>
                <a:lnTo>
                  <a:pt x="136205" y="14826"/>
                </a:lnTo>
                <a:lnTo>
                  <a:pt x="134907" y="15188"/>
                </a:lnTo>
                <a:lnTo>
                  <a:pt x="133597" y="15538"/>
                </a:lnTo>
                <a:lnTo>
                  <a:pt x="132299" y="15887"/>
                </a:lnTo>
                <a:lnTo>
                  <a:pt x="130988" y="16211"/>
                </a:lnTo>
                <a:lnTo>
                  <a:pt x="129678" y="16536"/>
                </a:lnTo>
                <a:lnTo>
                  <a:pt x="128368" y="16848"/>
                </a:lnTo>
                <a:lnTo>
                  <a:pt x="127057" y="17160"/>
                </a:lnTo>
                <a:lnTo>
                  <a:pt x="125734" y="17447"/>
                </a:lnTo>
                <a:lnTo>
                  <a:pt x="124412" y="17734"/>
                </a:lnTo>
                <a:lnTo>
                  <a:pt x="123101" y="18009"/>
                </a:lnTo>
                <a:lnTo>
                  <a:pt x="121778" y="18258"/>
                </a:lnTo>
                <a:lnTo>
                  <a:pt x="120455" y="18508"/>
                </a:lnTo>
                <a:lnTo>
                  <a:pt x="119120" y="18745"/>
                </a:lnTo>
                <a:lnTo>
                  <a:pt x="117797" y="18969"/>
                </a:lnTo>
                <a:lnTo>
                  <a:pt x="116474" y="19182"/>
                </a:lnTo>
                <a:lnTo>
                  <a:pt x="115139" y="19369"/>
                </a:lnTo>
                <a:lnTo>
                  <a:pt x="113804" y="19556"/>
                </a:lnTo>
                <a:lnTo>
                  <a:pt x="112468" y="19718"/>
                </a:lnTo>
                <a:lnTo>
                  <a:pt x="111133" y="19868"/>
                </a:lnTo>
                <a:lnTo>
                  <a:pt x="109798" y="20005"/>
                </a:lnTo>
                <a:lnTo>
                  <a:pt x="108462" y="20118"/>
                </a:lnTo>
                <a:lnTo>
                  <a:pt x="107127" y="20230"/>
                </a:lnTo>
                <a:lnTo>
                  <a:pt x="105779" y="20317"/>
                </a:lnTo>
                <a:lnTo>
                  <a:pt x="104431" y="20380"/>
                </a:lnTo>
                <a:lnTo>
                  <a:pt x="103096" y="20430"/>
                </a:lnTo>
                <a:lnTo>
                  <a:pt x="101748" y="20467"/>
                </a:lnTo>
                <a:lnTo>
                  <a:pt x="100400" y="20480"/>
                </a:lnTo>
                <a:lnTo>
                  <a:pt x="99053" y="20480"/>
                </a:lnTo>
                <a:lnTo>
                  <a:pt x="97480" y="20455"/>
                </a:lnTo>
                <a:lnTo>
                  <a:pt x="95895" y="20405"/>
                </a:lnTo>
                <a:lnTo>
                  <a:pt x="94323" y="20330"/>
                </a:lnTo>
                <a:lnTo>
                  <a:pt x="92750" y="20230"/>
                </a:lnTo>
                <a:lnTo>
                  <a:pt x="91190" y="20105"/>
                </a:lnTo>
                <a:lnTo>
                  <a:pt x="89618" y="19955"/>
                </a:lnTo>
                <a:lnTo>
                  <a:pt x="88058" y="19793"/>
                </a:lnTo>
                <a:lnTo>
                  <a:pt x="86485" y="19606"/>
                </a:lnTo>
                <a:lnTo>
                  <a:pt x="84925" y="19406"/>
                </a:lnTo>
                <a:lnTo>
                  <a:pt x="83365" y="19182"/>
                </a:lnTo>
                <a:lnTo>
                  <a:pt x="81806" y="18945"/>
                </a:lnTo>
                <a:lnTo>
                  <a:pt x="80258" y="18682"/>
                </a:lnTo>
                <a:lnTo>
                  <a:pt x="78698" y="18408"/>
                </a:lnTo>
                <a:lnTo>
                  <a:pt x="77138" y="18121"/>
                </a:lnTo>
                <a:lnTo>
                  <a:pt x="75591" y="17821"/>
                </a:lnTo>
                <a:lnTo>
                  <a:pt x="74043" y="17497"/>
                </a:lnTo>
                <a:lnTo>
                  <a:pt x="72483" y="17172"/>
                </a:lnTo>
                <a:lnTo>
                  <a:pt x="70936" y="16823"/>
                </a:lnTo>
                <a:lnTo>
                  <a:pt x="69388" y="16474"/>
                </a:lnTo>
                <a:lnTo>
                  <a:pt x="67841" y="16112"/>
                </a:lnTo>
                <a:lnTo>
                  <a:pt x="66306" y="15737"/>
                </a:lnTo>
                <a:lnTo>
                  <a:pt x="64758" y="15350"/>
                </a:lnTo>
                <a:lnTo>
                  <a:pt x="61663" y="14564"/>
                </a:lnTo>
                <a:lnTo>
                  <a:pt x="58581" y="13740"/>
                </a:lnTo>
                <a:lnTo>
                  <a:pt x="55511" y="12917"/>
                </a:lnTo>
                <a:lnTo>
                  <a:pt x="52428" y="12068"/>
                </a:lnTo>
                <a:lnTo>
                  <a:pt x="49346" y="11207"/>
                </a:lnTo>
                <a:lnTo>
                  <a:pt x="46276" y="10358"/>
                </a:lnTo>
                <a:lnTo>
                  <a:pt x="43205" y="9510"/>
                </a:lnTo>
                <a:lnTo>
                  <a:pt x="40123" y="8686"/>
                </a:lnTo>
                <a:lnTo>
                  <a:pt x="37053" y="7875"/>
                </a:lnTo>
                <a:lnTo>
                  <a:pt x="35518" y="7476"/>
                </a:lnTo>
                <a:lnTo>
                  <a:pt x="33983" y="7089"/>
                </a:lnTo>
                <a:lnTo>
                  <a:pt x="32448" y="6702"/>
                </a:lnTo>
                <a:lnTo>
                  <a:pt x="30900" y="6328"/>
                </a:lnTo>
                <a:lnTo>
                  <a:pt x="29365" y="5966"/>
                </a:lnTo>
                <a:lnTo>
                  <a:pt x="27830" y="5616"/>
                </a:lnTo>
                <a:lnTo>
                  <a:pt x="26283" y="5279"/>
                </a:lnTo>
                <a:lnTo>
                  <a:pt x="24748" y="4955"/>
                </a:lnTo>
                <a:lnTo>
                  <a:pt x="23213" y="4630"/>
                </a:lnTo>
                <a:lnTo>
                  <a:pt x="21665" y="4331"/>
                </a:lnTo>
                <a:lnTo>
                  <a:pt x="20130" y="4044"/>
                </a:lnTo>
                <a:lnTo>
                  <a:pt x="18583" y="3782"/>
                </a:lnTo>
                <a:lnTo>
                  <a:pt x="17035" y="3520"/>
                </a:lnTo>
                <a:lnTo>
                  <a:pt x="15500" y="3282"/>
                </a:lnTo>
                <a:lnTo>
                  <a:pt x="13953" y="3070"/>
                </a:lnTo>
                <a:lnTo>
                  <a:pt x="12405" y="2871"/>
                </a:lnTo>
                <a:lnTo>
                  <a:pt x="10858" y="2683"/>
                </a:lnTo>
                <a:lnTo>
                  <a:pt x="9310" y="2521"/>
                </a:lnTo>
                <a:lnTo>
                  <a:pt x="7763" y="2384"/>
                </a:lnTo>
                <a:lnTo>
                  <a:pt x="6215" y="2272"/>
                </a:lnTo>
                <a:lnTo>
                  <a:pt x="4655" y="2172"/>
                </a:lnTo>
                <a:lnTo>
                  <a:pt x="3108" y="2109"/>
                </a:lnTo>
                <a:lnTo>
                  <a:pt x="1548" y="2059"/>
                </a:lnTo>
                <a:lnTo>
                  <a:pt x="0" y="2034"/>
                </a:lnTo>
                <a:lnTo>
                  <a:pt x="0" y="39549"/>
                </a:lnTo>
                <a:lnTo>
                  <a:pt x="208775" y="39549"/>
                </a:lnTo>
                <a:lnTo>
                  <a:pt x="208775" y="874"/>
                </a:lnTo>
                <a:lnTo>
                  <a:pt x="208126" y="762"/>
                </a:lnTo>
                <a:lnTo>
                  <a:pt x="207477" y="662"/>
                </a:lnTo>
                <a:lnTo>
                  <a:pt x="206816" y="562"/>
                </a:lnTo>
                <a:lnTo>
                  <a:pt x="206142" y="475"/>
                </a:lnTo>
                <a:lnTo>
                  <a:pt x="205468" y="400"/>
                </a:lnTo>
                <a:lnTo>
                  <a:pt x="204806" y="325"/>
                </a:lnTo>
                <a:lnTo>
                  <a:pt x="203459" y="212"/>
                </a:lnTo>
                <a:lnTo>
                  <a:pt x="202473" y="138"/>
                </a:lnTo>
                <a:lnTo>
                  <a:pt x="201474" y="88"/>
                </a:lnTo>
                <a:lnTo>
                  <a:pt x="200488" y="38"/>
                </a:lnTo>
                <a:lnTo>
                  <a:pt x="199490" y="13"/>
                </a:lnTo>
                <a:lnTo>
                  <a:pt x="198504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g196ca812e12_0_395"/>
          <p:cNvSpPr txBox="1">
            <a:spLocks noGrp="1"/>
          </p:cNvSpPr>
          <p:nvPr>
            <p:ph type="subTitle" idx="1"/>
          </p:nvPr>
        </p:nvSpPr>
        <p:spPr>
          <a:xfrm>
            <a:off x="1284000" y="2118275"/>
            <a:ext cx="2678400" cy="3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/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b="1"/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b="1"/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b="1"/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b="1"/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b="1"/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b="1"/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b="1"/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 b="1"/>
            </a:lvl9pPr>
          </a:lstStyle>
          <a:p>
            <a:endParaRPr/>
          </a:p>
        </p:txBody>
      </p:sp>
      <p:sp>
        <p:nvSpPr>
          <p:cNvPr id="101" name="Google Shape;101;g196ca812e12_0_395"/>
          <p:cNvSpPr txBox="1">
            <a:spLocks noGrp="1"/>
          </p:cNvSpPr>
          <p:nvPr>
            <p:ph type="subTitle" idx="2"/>
          </p:nvPr>
        </p:nvSpPr>
        <p:spPr>
          <a:xfrm>
            <a:off x="1284000" y="2413550"/>
            <a:ext cx="2678400" cy="7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102" name="Google Shape;102;g196ca812e12_0_395"/>
          <p:cNvSpPr txBox="1">
            <a:spLocks noGrp="1"/>
          </p:cNvSpPr>
          <p:nvPr>
            <p:ph type="subTitle" idx="3"/>
          </p:nvPr>
        </p:nvSpPr>
        <p:spPr>
          <a:xfrm>
            <a:off x="5181600" y="2118275"/>
            <a:ext cx="2678400" cy="3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/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b="1"/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b="1"/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b="1"/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b="1"/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b="1"/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b="1"/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b="1"/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 b="1"/>
            </a:lvl9pPr>
          </a:lstStyle>
          <a:p>
            <a:endParaRPr/>
          </a:p>
        </p:txBody>
      </p:sp>
      <p:sp>
        <p:nvSpPr>
          <p:cNvPr id="103" name="Google Shape;103;g196ca812e12_0_395"/>
          <p:cNvSpPr txBox="1">
            <a:spLocks noGrp="1"/>
          </p:cNvSpPr>
          <p:nvPr>
            <p:ph type="subTitle" idx="4"/>
          </p:nvPr>
        </p:nvSpPr>
        <p:spPr>
          <a:xfrm>
            <a:off x="5181600" y="2413550"/>
            <a:ext cx="2678400" cy="7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104" name="Google Shape;104;g196ca812e12_0_395"/>
          <p:cNvSpPr txBox="1">
            <a:spLocks noGrp="1"/>
          </p:cNvSpPr>
          <p:nvPr>
            <p:ph type="title"/>
          </p:nvPr>
        </p:nvSpPr>
        <p:spPr>
          <a:xfrm>
            <a:off x="723900" y="540000"/>
            <a:ext cx="7700100" cy="50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g196ca812e12_0_395"/>
          <p:cNvSpPr/>
          <p:nvPr/>
        </p:nvSpPr>
        <p:spPr>
          <a:xfrm>
            <a:off x="0" y="3951944"/>
            <a:ext cx="9454905" cy="1712540"/>
          </a:xfrm>
          <a:custGeom>
            <a:avLst/>
            <a:gdLst/>
            <a:ahLst/>
            <a:cxnLst/>
            <a:rect l="l" t="t" r="r" b="b"/>
            <a:pathLst>
              <a:path w="204707" h="37078" extrusionOk="0">
                <a:moveTo>
                  <a:pt x="142956" y="0"/>
                </a:moveTo>
                <a:lnTo>
                  <a:pt x="141746" y="13"/>
                </a:lnTo>
                <a:lnTo>
                  <a:pt x="140535" y="38"/>
                </a:lnTo>
                <a:lnTo>
                  <a:pt x="139337" y="75"/>
                </a:lnTo>
                <a:lnTo>
                  <a:pt x="138127" y="112"/>
                </a:lnTo>
                <a:lnTo>
                  <a:pt x="136929" y="162"/>
                </a:lnTo>
                <a:lnTo>
                  <a:pt x="135718" y="225"/>
                </a:lnTo>
                <a:lnTo>
                  <a:pt x="134520" y="300"/>
                </a:lnTo>
                <a:lnTo>
                  <a:pt x="133322" y="374"/>
                </a:lnTo>
                <a:lnTo>
                  <a:pt x="132111" y="462"/>
                </a:lnTo>
                <a:lnTo>
                  <a:pt x="130913" y="562"/>
                </a:lnTo>
                <a:lnTo>
                  <a:pt x="129715" y="662"/>
                </a:lnTo>
                <a:lnTo>
                  <a:pt x="128517" y="774"/>
                </a:lnTo>
                <a:lnTo>
                  <a:pt x="127319" y="899"/>
                </a:lnTo>
                <a:lnTo>
                  <a:pt x="126121" y="1036"/>
                </a:lnTo>
                <a:lnTo>
                  <a:pt x="124923" y="1173"/>
                </a:lnTo>
                <a:lnTo>
                  <a:pt x="123725" y="1323"/>
                </a:lnTo>
                <a:lnTo>
                  <a:pt x="122527" y="1485"/>
                </a:lnTo>
                <a:lnTo>
                  <a:pt x="121329" y="1647"/>
                </a:lnTo>
                <a:lnTo>
                  <a:pt x="120131" y="1822"/>
                </a:lnTo>
                <a:lnTo>
                  <a:pt x="118945" y="2009"/>
                </a:lnTo>
                <a:lnTo>
                  <a:pt x="117747" y="2197"/>
                </a:lnTo>
                <a:lnTo>
                  <a:pt x="116562" y="2396"/>
                </a:lnTo>
                <a:lnTo>
                  <a:pt x="115376" y="2608"/>
                </a:lnTo>
                <a:lnTo>
                  <a:pt x="114190" y="2821"/>
                </a:lnTo>
                <a:lnTo>
                  <a:pt x="112992" y="3045"/>
                </a:lnTo>
                <a:lnTo>
                  <a:pt x="111807" y="3270"/>
                </a:lnTo>
                <a:lnTo>
                  <a:pt x="110621" y="3507"/>
                </a:lnTo>
                <a:lnTo>
                  <a:pt x="109448" y="3756"/>
                </a:lnTo>
                <a:lnTo>
                  <a:pt x="108263" y="4006"/>
                </a:lnTo>
                <a:lnTo>
                  <a:pt x="107077" y="4268"/>
                </a:lnTo>
                <a:lnTo>
                  <a:pt x="105904" y="4543"/>
                </a:lnTo>
                <a:lnTo>
                  <a:pt x="104731" y="4817"/>
                </a:lnTo>
                <a:lnTo>
                  <a:pt x="102372" y="5391"/>
                </a:lnTo>
                <a:lnTo>
                  <a:pt x="100038" y="5990"/>
                </a:lnTo>
                <a:lnTo>
                  <a:pt x="97692" y="6627"/>
                </a:lnTo>
                <a:lnTo>
                  <a:pt x="95371" y="7276"/>
                </a:lnTo>
                <a:lnTo>
                  <a:pt x="93050" y="7962"/>
                </a:lnTo>
                <a:lnTo>
                  <a:pt x="90728" y="8673"/>
                </a:lnTo>
                <a:lnTo>
                  <a:pt x="88432" y="9410"/>
                </a:lnTo>
                <a:lnTo>
                  <a:pt x="86123" y="10171"/>
                </a:lnTo>
                <a:lnTo>
                  <a:pt x="83840" y="10957"/>
                </a:lnTo>
                <a:lnTo>
                  <a:pt x="81556" y="11768"/>
                </a:lnTo>
                <a:lnTo>
                  <a:pt x="79297" y="12605"/>
                </a:lnTo>
                <a:lnTo>
                  <a:pt x="77026" y="13466"/>
                </a:lnTo>
                <a:lnTo>
                  <a:pt x="74779" y="14352"/>
                </a:lnTo>
                <a:lnTo>
                  <a:pt x="72321" y="15338"/>
                </a:lnTo>
                <a:lnTo>
                  <a:pt x="69862" y="16349"/>
                </a:lnTo>
                <a:lnTo>
                  <a:pt x="67416" y="17384"/>
                </a:lnTo>
                <a:lnTo>
                  <a:pt x="64970" y="18420"/>
                </a:lnTo>
                <a:lnTo>
                  <a:pt x="60091" y="20517"/>
                </a:lnTo>
                <a:lnTo>
                  <a:pt x="57644" y="21565"/>
                </a:lnTo>
                <a:lnTo>
                  <a:pt x="55198" y="22588"/>
                </a:lnTo>
                <a:lnTo>
                  <a:pt x="52752" y="23612"/>
                </a:lnTo>
                <a:lnTo>
                  <a:pt x="50294" y="24610"/>
                </a:lnTo>
                <a:lnTo>
                  <a:pt x="47835" y="25584"/>
                </a:lnTo>
                <a:lnTo>
                  <a:pt x="46600" y="26070"/>
                </a:lnTo>
                <a:lnTo>
                  <a:pt x="45352" y="26532"/>
                </a:lnTo>
                <a:lnTo>
                  <a:pt x="44116" y="26994"/>
                </a:lnTo>
                <a:lnTo>
                  <a:pt x="42868" y="27443"/>
                </a:lnTo>
                <a:lnTo>
                  <a:pt x="41620" y="27892"/>
                </a:lnTo>
                <a:lnTo>
                  <a:pt x="40360" y="28317"/>
                </a:lnTo>
                <a:lnTo>
                  <a:pt x="39112" y="28741"/>
                </a:lnTo>
                <a:lnTo>
                  <a:pt x="37839" y="29140"/>
                </a:lnTo>
                <a:lnTo>
                  <a:pt x="36579" y="29540"/>
                </a:lnTo>
                <a:lnTo>
                  <a:pt x="35306" y="29914"/>
                </a:lnTo>
                <a:lnTo>
                  <a:pt x="34232" y="30226"/>
                </a:lnTo>
                <a:lnTo>
                  <a:pt x="33147" y="30525"/>
                </a:lnTo>
                <a:lnTo>
                  <a:pt x="32061" y="30813"/>
                </a:lnTo>
                <a:lnTo>
                  <a:pt x="30975" y="31087"/>
                </a:lnTo>
                <a:lnTo>
                  <a:pt x="29889" y="31349"/>
                </a:lnTo>
                <a:lnTo>
                  <a:pt x="28791" y="31611"/>
                </a:lnTo>
                <a:lnTo>
                  <a:pt x="27693" y="31848"/>
                </a:lnTo>
                <a:lnTo>
                  <a:pt x="26582" y="32073"/>
                </a:lnTo>
                <a:lnTo>
                  <a:pt x="25484" y="32285"/>
                </a:lnTo>
                <a:lnTo>
                  <a:pt x="24373" y="32485"/>
                </a:lnTo>
                <a:lnTo>
                  <a:pt x="23263" y="32672"/>
                </a:lnTo>
                <a:lnTo>
                  <a:pt x="22152" y="32834"/>
                </a:lnTo>
                <a:lnTo>
                  <a:pt x="21029" y="32996"/>
                </a:lnTo>
                <a:lnTo>
                  <a:pt x="19918" y="33134"/>
                </a:lnTo>
                <a:lnTo>
                  <a:pt x="18807" y="33259"/>
                </a:lnTo>
                <a:lnTo>
                  <a:pt x="17684" y="33358"/>
                </a:lnTo>
                <a:lnTo>
                  <a:pt x="16573" y="33446"/>
                </a:lnTo>
                <a:lnTo>
                  <a:pt x="15450" y="33521"/>
                </a:lnTo>
                <a:lnTo>
                  <a:pt x="14340" y="33583"/>
                </a:lnTo>
                <a:lnTo>
                  <a:pt x="13216" y="33620"/>
                </a:lnTo>
                <a:lnTo>
                  <a:pt x="12106" y="33633"/>
                </a:lnTo>
                <a:lnTo>
                  <a:pt x="10995" y="33645"/>
                </a:lnTo>
                <a:lnTo>
                  <a:pt x="9884" y="33620"/>
                </a:lnTo>
                <a:lnTo>
                  <a:pt x="8774" y="33583"/>
                </a:lnTo>
                <a:lnTo>
                  <a:pt x="7663" y="33533"/>
                </a:lnTo>
                <a:lnTo>
                  <a:pt x="6552" y="33446"/>
                </a:lnTo>
                <a:lnTo>
                  <a:pt x="5454" y="33358"/>
                </a:lnTo>
                <a:lnTo>
                  <a:pt x="4356" y="33234"/>
                </a:lnTo>
                <a:lnTo>
                  <a:pt x="3258" y="33096"/>
                </a:lnTo>
                <a:lnTo>
                  <a:pt x="2172" y="32934"/>
                </a:lnTo>
                <a:lnTo>
                  <a:pt x="1086" y="32747"/>
                </a:lnTo>
                <a:lnTo>
                  <a:pt x="0" y="32547"/>
                </a:lnTo>
                <a:lnTo>
                  <a:pt x="0" y="37077"/>
                </a:lnTo>
                <a:lnTo>
                  <a:pt x="204706" y="37077"/>
                </a:lnTo>
                <a:lnTo>
                  <a:pt x="204706" y="14364"/>
                </a:lnTo>
                <a:lnTo>
                  <a:pt x="203122" y="13553"/>
                </a:lnTo>
                <a:lnTo>
                  <a:pt x="201512" y="12767"/>
                </a:lnTo>
                <a:lnTo>
                  <a:pt x="199902" y="12006"/>
                </a:lnTo>
                <a:lnTo>
                  <a:pt x="198279" y="11257"/>
                </a:lnTo>
                <a:lnTo>
                  <a:pt x="196645" y="10545"/>
                </a:lnTo>
                <a:lnTo>
                  <a:pt x="195010" y="9847"/>
                </a:lnTo>
                <a:lnTo>
                  <a:pt x="193362" y="9173"/>
                </a:lnTo>
                <a:lnTo>
                  <a:pt x="191703" y="8536"/>
                </a:lnTo>
                <a:lnTo>
                  <a:pt x="190043" y="7912"/>
                </a:lnTo>
                <a:lnTo>
                  <a:pt x="188370" y="7313"/>
                </a:lnTo>
                <a:lnTo>
                  <a:pt x="186686" y="6739"/>
                </a:lnTo>
                <a:lnTo>
                  <a:pt x="185001" y="6190"/>
                </a:lnTo>
                <a:lnTo>
                  <a:pt x="183304" y="5666"/>
                </a:lnTo>
                <a:lnTo>
                  <a:pt x="181606" y="5167"/>
                </a:lnTo>
                <a:lnTo>
                  <a:pt x="179897" y="4680"/>
                </a:lnTo>
                <a:lnTo>
                  <a:pt x="178187" y="4231"/>
                </a:lnTo>
                <a:lnTo>
                  <a:pt x="176465" y="3794"/>
                </a:lnTo>
                <a:lnTo>
                  <a:pt x="174742" y="3395"/>
                </a:lnTo>
                <a:lnTo>
                  <a:pt x="173008" y="3008"/>
                </a:lnTo>
                <a:lnTo>
                  <a:pt x="171286" y="2646"/>
                </a:lnTo>
                <a:lnTo>
                  <a:pt x="169538" y="2309"/>
                </a:lnTo>
                <a:lnTo>
                  <a:pt x="167804" y="1997"/>
                </a:lnTo>
                <a:lnTo>
                  <a:pt x="166057" y="1710"/>
                </a:lnTo>
                <a:lnTo>
                  <a:pt x="164297" y="1435"/>
                </a:lnTo>
                <a:lnTo>
                  <a:pt x="162550" y="1186"/>
                </a:lnTo>
                <a:lnTo>
                  <a:pt x="160790" y="974"/>
                </a:lnTo>
                <a:lnTo>
                  <a:pt x="159030" y="774"/>
                </a:lnTo>
                <a:lnTo>
                  <a:pt x="157258" y="599"/>
                </a:lnTo>
                <a:lnTo>
                  <a:pt x="155499" y="437"/>
                </a:lnTo>
                <a:lnTo>
                  <a:pt x="153726" y="312"/>
                </a:lnTo>
                <a:lnTo>
                  <a:pt x="151954" y="200"/>
                </a:lnTo>
                <a:lnTo>
                  <a:pt x="150195" y="125"/>
                </a:lnTo>
                <a:lnTo>
                  <a:pt x="148984" y="75"/>
                </a:lnTo>
                <a:lnTo>
                  <a:pt x="147774" y="38"/>
                </a:lnTo>
                <a:lnTo>
                  <a:pt x="146563" y="13"/>
                </a:lnTo>
                <a:lnTo>
                  <a:pt x="145365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BLANK_1_1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196ca812e12_0_403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01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09" name="Google Shape;109;g196ca812e12_0_403"/>
          <p:cNvSpPr txBox="1">
            <a:spLocks noGrp="1"/>
          </p:cNvSpPr>
          <p:nvPr>
            <p:ph type="subTitle" idx="1"/>
          </p:nvPr>
        </p:nvSpPr>
        <p:spPr>
          <a:xfrm>
            <a:off x="723900" y="2118275"/>
            <a:ext cx="2285700" cy="3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/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b="1"/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b="1"/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b="1"/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b="1"/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b="1"/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b="1"/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b="1"/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 b="1"/>
            </a:lvl9pPr>
          </a:lstStyle>
          <a:p>
            <a:endParaRPr/>
          </a:p>
        </p:txBody>
      </p:sp>
      <p:sp>
        <p:nvSpPr>
          <p:cNvPr id="110" name="Google Shape;110;g196ca812e12_0_403"/>
          <p:cNvSpPr txBox="1">
            <a:spLocks noGrp="1"/>
          </p:cNvSpPr>
          <p:nvPr>
            <p:ph type="subTitle" idx="2"/>
          </p:nvPr>
        </p:nvSpPr>
        <p:spPr>
          <a:xfrm>
            <a:off x="723900" y="2413546"/>
            <a:ext cx="2285700" cy="61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111" name="Google Shape;111;g196ca812e12_0_403"/>
          <p:cNvSpPr txBox="1">
            <a:spLocks noGrp="1"/>
          </p:cNvSpPr>
          <p:nvPr>
            <p:ph type="subTitle" idx="3"/>
          </p:nvPr>
        </p:nvSpPr>
        <p:spPr>
          <a:xfrm>
            <a:off x="3429150" y="2118275"/>
            <a:ext cx="2285700" cy="3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/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b="1"/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b="1"/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b="1"/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b="1"/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b="1"/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b="1"/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b="1"/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 b="1"/>
            </a:lvl9pPr>
          </a:lstStyle>
          <a:p>
            <a:endParaRPr/>
          </a:p>
        </p:txBody>
      </p:sp>
      <p:sp>
        <p:nvSpPr>
          <p:cNvPr id="112" name="Google Shape;112;g196ca812e12_0_403"/>
          <p:cNvSpPr txBox="1">
            <a:spLocks noGrp="1"/>
          </p:cNvSpPr>
          <p:nvPr>
            <p:ph type="subTitle" idx="4"/>
          </p:nvPr>
        </p:nvSpPr>
        <p:spPr>
          <a:xfrm>
            <a:off x="3429150" y="2413546"/>
            <a:ext cx="2285700" cy="61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113" name="Google Shape;113;g196ca812e12_0_403"/>
          <p:cNvSpPr txBox="1">
            <a:spLocks noGrp="1"/>
          </p:cNvSpPr>
          <p:nvPr>
            <p:ph type="subTitle" idx="5"/>
          </p:nvPr>
        </p:nvSpPr>
        <p:spPr>
          <a:xfrm>
            <a:off x="6134400" y="2118275"/>
            <a:ext cx="2285700" cy="3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/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b="1"/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b="1"/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b="1"/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b="1"/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b="1"/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b="1"/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b="1"/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 b="1"/>
            </a:lvl9pPr>
          </a:lstStyle>
          <a:p>
            <a:endParaRPr/>
          </a:p>
        </p:txBody>
      </p:sp>
      <p:sp>
        <p:nvSpPr>
          <p:cNvPr id="114" name="Google Shape;114;g196ca812e12_0_403"/>
          <p:cNvSpPr txBox="1">
            <a:spLocks noGrp="1"/>
          </p:cNvSpPr>
          <p:nvPr>
            <p:ph type="subTitle" idx="6"/>
          </p:nvPr>
        </p:nvSpPr>
        <p:spPr>
          <a:xfrm>
            <a:off x="6134400" y="2413546"/>
            <a:ext cx="2285700" cy="61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115" name="Google Shape;115;g196ca812e12_0_403"/>
          <p:cNvSpPr txBox="1">
            <a:spLocks noGrp="1"/>
          </p:cNvSpPr>
          <p:nvPr>
            <p:ph type="subTitle" idx="7"/>
          </p:nvPr>
        </p:nvSpPr>
        <p:spPr>
          <a:xfrm>
            <a:off x="723900" y="3693600"/>
            <a:ext cx="2285700" cy="3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/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b="1"/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b="1"/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b="1"/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b="1"/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b="1"/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b="1"/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b="1"/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 b="1"/>
            </a:lvl9pPr>
          </a:lstStyle>
          <a:p>
            <a:endParaRPr/>
          </a:p>
        </p:txBody>
      </p:sp>
      <p:sp>
        <p:nvSpPr>
          <p:cNvPr id="116" name="Google Shape;116;g196ca812e12_0_403"/>
          <p:cNvSpPr txBox="1">
            <a:spLocks noGrp="1"/>
          </p:cNvSpPr>
          <p:nvPr>
            <p:ph type="subTitle" idx="8"/>
          </p:nvPr>
        </p:nvSpPr>
        <p:spPr>
          <a:xfrm>
            <a:off x="723900" y="3988871"/>
            <a:ext cx="2285700" cy="61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117" name="Google Shape;117;g196ca812e12_0_403"/>
          <p:cNvSpPr txBox="1">
            <a:spLocks noGrp="1"/>
          </p:cNvSpPr>
          <p:nvPr>
            <p:ph type="subTitle" idx="9"/>
          </p:nvPr>
        </p:nvSpPr>
        <p:spPr>
          <a:xfrm>
            <a:off x="3429150" y="3693600"/>
            <a:ext cx="2285700" cy="3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/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b="1"/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b="1"/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b="1"/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b="1"/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b="1"/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b="1"/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b="1"/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 b="1"/>
            </a:lvl9pPr>
          </a:lstStyle>
          <a:p>
            <a:endParaRPr/>
          </a:p>
        </p:txBody>
      </p:sp>
      <p:sp>
        <p:nvSpPr>
          <p:cNvPr id="118" name="Google Shape;118;g196ca812e12_0_403"/>
          <p:cNvSpPr txBox="1">
            <a:spLocks noGrp="1"/>
          </p:cNvSpPr>
          <p:nvPr>
            <p:ph type="subTitle" idx="13"/>
          </p:nvPr>
        </p:nvSpPr>
        <p:spPr>
          <a:xfrm>
            <a:off x="3429150" y="3988871"/>
            <a:ext cx="2285700" cy="61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119" name="Google Shape;119;g196ca812e12_0_403"/>
          <p:cNvSpPr txBox="1">
            <a:spLocks noGrp="1"/>
          </p:cNvSpPr>
          <p:nvPr>
            <p:ph type="subTitle" idx="14"/>
          </p:nvPr>
        </p:nvSpPr>
        <p:spPr>
          <a:xfrm>
            <a:off x="6134400" y="3693600"/>
            <a:ext cx="2285700" cy="3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/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b="1"/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b="1"/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b="1"/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b="1"/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b="1"/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b="1"/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b="1"/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 b="1"/>
            </a:lvl9pPr>
          </a:lstStyle>
          <a:p>
            <a:endParaRPr/>
          </a:p>
        </p:txBody>
      </p:sp>
      <p:sp>
        <p:nvSpPr>
          <p:cNvPr id="120" name="Google Shape;120;g196ca812e12_0_403"/>
          <p:cNvSpPr txBox="1">
            <a:spLocks noGrp="1"/>
          </p:cNvSpPr>
          <p:nvPr>
            <p:ph type="subTitle" idx="15"/>
          </p:nvPr>
        </p:nvSpPr>
        <p:spPr>
          <a:xfrm>
            <a:off x="6134400" y="3988871"/>
            <a:ext cx="2285700" cy="61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121" name="Google Shape;121;g196ca812e12_0_403"/>
          <p:cNvSpPr/>
          <p:nvPr/>
        </p:nvSpPr>
        <p:spPr>
          <a:xfrm rot="10800000" flipH="1">
            <a:off x="2669401" y="-268596"/>
            <a:ext cx="7532706" cy="1364470"/>
          </a:xfrm>
          <a:custGeom>
            <a:avLst/>
            <a:gdLst/>
            <a:ahLst/>
            <a:cxnLst/>
            <a:rect l="l" t="t" r="r" b="b"/>
            <a:pathLst>
              <a:path w="204707" h="37078" extrusionOk="0">
                <a:moveTo>
                  <a:pt x="142956" y="0"/>
                </a:moveTo>
                <a:lnTo>
                  <a:pt x="141746" y="13"/>
                </a:lnTo>
                <a:lnTo>
                  <a:pt x="140535" y="38"/>
                </a:lnTo>
                <a:lnTo>
                  <a:pt x="139337" y="75"/>
                </a:lnTo>
                <a:lnTo>
                  <a:pt x="138127" y="112"/>
                </a:lnTo>
                <a:lnTo>
                  <a:pt x="136929" y="162"/>
                </a:lnTo>
                <a:lnTo>
                  <a:pt x="135718" y="225"/>
                </a:lnTo>
                <a:lnTo>
                  <a:pt x="134520" y="300"/>
                </a:lnTo>
                <a:lnTo>
                  <a:pt x="133322" y="374"/>
                </a:lnTo>
                <a:lnTo>
                  <a:pt x="132111" y="462"/>
                </a:lnTo>
                <a:lnTo>
                  <a:pt x="130913" y="562"/>
                </a:lnTo>
                <a:lnTo>
                  <a:pt x="129715" y="662"/>
                </a:lnTo>
                <a:lnTo>
                  <a:pt x="128517" y="774"/>
                </a:lnTo>
                <a:lnTo>
                  <a:pt x="127319" y="899"/>
                </a:lnTo>
                <a:lnTo>
                  <a:pt x="126121" y="1036"/>
                </a:lnTo>
                <a:lnTo>
                  <a:pt x="124923" y="1173"/>
                </a:lnTo>
                <a:lnTo>
                  <a:pt x="123725" y="1323"/>
                </a:lnTo>
                <a:lnTo>
                  <a:pt x="122527" y="1485"/>
                </a:lnTo>
                <a:lnTo>
                  <a:pt x="121329" y="1647"/>
                </a:lnTo>
                <a:lnTo>
                  <a:pt x="120131" y="1822"/>
                </a:lnTo>
                <a:lnTo>
                  <a:pt x="118945" y="2009"/>
                </a:lnTo>
                <a:lnTo>
                  <a:pt x="117747" y="2197"/>
                </a:lnTo>
                <a:lnTo>
                  <a:pt x="116562" y="2396"/>
                </a:lnTo>
                <a:lnTo>
                  <a:pt x="115376" y="2608"/>
                </a:lnTo>
                <a:lnTo>
                  <a:pt x="114190" y="2821"/>
                </a:lnTo>
                <a:lnTo>
                  <a:pt x="112992" y="3045"/>
                </a:lnTo>
                <a:lnTo>
                  <a:pt x="111807" y="3270"/>
                </a:lnTo>
                <a:lnTo>
                  <a:pt x="110621" y="3507"/>
                </a:lnTo>
                <a:lnTo>
                  <a:pt x="109448" y="3756"/>
                </a:lnTo>
                <a:lnTo>
                  <a:pt x="108263" y="4006"/>
                </a:lnTo>
                <a:lnTo>
                  <a:pt x="107077" y="4268"/>
                </a:lnTo>
                <a:lnTo>
                  <a:pt x="105904" y="4543"/>
                </a:lnTo>
                <a:lnTo>
                  <a:pt x="104731" y="4817"/>
                </a:lnTo>
                <a:lnTo>
                  <a:pt x="102372" y="5391"/>
                </a:lnTo>
                <a:lnTo>
                  <a:pt x="100038" y="5990"/>
                </a:lnTo>
                <a:lnTo>
                  <a:pt x="97692" y="6627"/>
                </a:lnTo>
                <a:lnTo>
                  <a:pt x="95371" y="7276"/>
                </a:lnTo>
                <a:lnTo>
                  <a:pt x="93050" y="7962"/>
                </a:lnTo>
                <a:lnTo>
                  <a:pt x="90728" y="8673"/>
                </a:lnTo>
                <a:lnTo>
                  <a:pt x="88432" y="9410"/>
                </a:lnTo>
                <a:lnTo>
                  <a:pt x="86123" y="10171"/>
                </a:lnTo>
                <a:lnTo>
                  <a:pt x="83840" y="10957"/>
                </a:lnTo>
                <a:lnTo>
                  <a:pt x="81556" y="11768"/>
                </a:lnTo>
                <a:lnTo>
                  <a:pt x="79297" y="12605"/>
                </a:lnTo>
                <a:lnTo>
                  <a:pt x="77026" y="13466"/>
                </a:lnTo>
                <a:lnTo>
                  <a:pt x="74779" y="14352"/>
                </a:lnTo>
                <a:lnTo>
                  <a:pt x="72321" y="15338"/>
                </a:lnTo>
                <a:lnTo>
                  <a:pt x="69862" y="16349"/>
                </a:lnTo>
                <a:lnTo>
                  <a:pt x="67416" y="17384"/>
                </a:lnTo>
                <a:lnTo>
                  <a:pt x="64970" y="18420"/>
                </a:lnTo>
                <a:lnTo>
                  <a:pt x="60091" y="20517"/>
                </a:lnTo>
                <a:lnTo>
                  <a:pt x="57644" y="21565"/>
                </a:lnTo>
                <a:lnTo>
                  <a:pt x="55198" y="22588"/>
                </a:lnTo>
                <a:lnTo>
                  <a:pt x="52752" y="23612"/>
                </a:lnTo>
                <a:lnTo>
                  <a:pt x="50294" y="24610"/>
                </a:lnTo>
                <a:lnTo>
                  <a:pt x="47835" y="25584"/>
                </a:lnTo>
                <a:lnTo>
                  <a:pt x="46600" y="26070"/>
                </a:lnTo>
                <a:lnTo>
                  <a:pt x="45352" y="26532"/>
                </a:lnTo>
                <a:lnTo>
                  <a:pt x="44116" y="26994"/>
                </a:lnTo>
                <a:lnTo>
                  <a:pt x="42868" y="27443"/>
                </a:lnTo>
                <a:lnTo>
                  <a:pt x="41620" y="27892"/>
                </a:lnTo>
                <a:lnTo>
                  <a:pt x="40360" y="28317"/>
                </a:lnTo>
                <a:lnTo>
                  <a:pt x="39112" y="28741"/>
                </a:lnTo>
                <a:lnTo>
                  <a:pt x="37839" y="29140"/>
                </a:lnTo>
                <a:lnTo>
                  <a:pt x="36579" y="29540"/>
                </a:lnTo>
                <a:lnTo>
                  <a:pt x="35306" y="29914"/>
                </a:lnTo>
                <a:lnTo>
                  <a:pt x="34232" y="30226"/>
                </a:lnTo>
                <a:lnTo>
                  <a:pt x="33147" y="30525"/>
                </a:lnTo>
                <a:lnTo>
                  <a:pt x="32061" y="30813"/>
                </a:lnTo>
                <a:lnTo>
                  <a:pt x="30975" y="31087"/>
                </a:lnTo>
                <a:lnTo>
                  <a:pt x="29889" y="31349"/>
                </a:lnTo>
                <a:lnTo>
                  <a:pt x="28791" y="31611"/>
                </a:lnTo>
                <a:lnTo>
                  <a:pt x="27693" y="31848"/>
                </a:lnTo>
                <a:lnTo>
                  <a:pt x="26582" y="32073"/>
                </a:lnTo>
                <a:lnTo>
                  <a:pt x="25484" y="32285"/>
                </a:lnTo>
                <a:lnTo>
                  <a:pt x="24373" y="32485"/>
                </a:lnTo>
                <a:lnTo>
                  <a:pt x="23263" y="32672"/>
                </a:lnTo>
                <a:lnTo>
                  <a:pt x="22152" y="32834"/>
                </a:lnTo>
                <a:lnTo>
                  <a:pt x="21029" y="32996"/>
                </a:lnTo>
                <a:lnTo>
                  <a:pt x="19918" y="33134"/>
                </a:lnTo>
                <a:lnTo>
                  <a:pt x="18807" y="33259"/>
                </a:lnTo>
                <a:lnTo>
                  <a:pt x="17684" y="33358"/>
                </a:lnTo>
                <a:lnTo>
                  <a:pt x="16573" y="33446"/>
                </a:lnTo>
                <a:lnTo>
                  <a:pt x="15450" y="33521"/>
                </a:lnTo>
                <a:lnTo>
                  <a:pt x="14340" y="33583"/>
                </a:lnTo>
                <a:lnTo>
                  <a:pt x="13216" y="33620"/>
                </a:lnTo>
                <a:lnTo>
                  <a:pt x="12106" y="33633"/>
                </a:lnTo>
                <a:lnTo>
                  <a:pt x="10995" y="33645"/>
                </a:lnTo>
                <a:lnTo>
                  <a:pt x="9884" y="33620"/>
                </a:lnTo>
                <a:lnTo>
                  <a:pt x="8774" y="33583"/>
                </a:lnTo>
                <a:lnTo>
                  <a:pt x="7663" y="33533"/>
                </a:lnTo>
                <a:lnTo>
                  <a:pt x="6552" y="33446"/>
                </a:lnTo>
                <a:lnTo>
                  <a:pt x="5454" y="33358"/>
                </a:lnTo>
                <a:lnTo>
                  <a:pt x="4356" y="33234"/>
                </a:lnTo>
                <a:lnTo>
                  <a:pt x="3258" y="33096"/>
                </a:lnTo>
                <a:lnTo>
                  <a:pt x="2172" y="32934"/>
                </a:lnTo>
                <a:lnTo>
                  <a:pt x="1086" y="32747"/>
                </a:lnTo>
                <a:lnTo>
                  <a:pt x="0" y="32547"/>
                </a:lnTo>
                <a:lnTo>
                  <a:pt x="0" y="37077"/>
                </a:lnTo>
                <a:lnTo>
                  <a:pt x="204706" y="37077"/>
                </a:lnTo>
                <a:lnTo>
                  <a:pt x="204706" y="14364"/>
                </a:lnTo>
                <a:lnTo>
                  <a:pt x="203122" y="13553"/>
                </a:lnTo>
                <a:lnTo>
                  <a:pt x="201512" y="12767"/>
                </a:lnTo>
                <a:lnTo>
                  <a:pt x="199902" y="12006"/>
                </a:lnTo>
                <a:lnTo>
                  <a:pt x="198279" y="11257"/>
                </a:lnTo>
                <a:lnTo>
                  <a:pt x="196645" y="10545"/>
                </a:lnTo>
                <a:lnTo>
                  <a:pt x="195010" y="9847"/>
                </a:lnTo>
                <a:lnTo>
                  <a:pt x="193362" y="9173"/>
                </a:lnTo>
                <a:lnTo>
                  <a:pt x="191703" y="8536"/>
                </a:lnTo>
                <a:lnTo>
                  <a:pt x="190043" y="7912"/>
                </a:lnTo>
                <a:lnTo>
                  <a:pt x="188370" y="7313"/>
                </a:lnTo>
                <a:lnTo>
                  <a:pt x="186686" y="6739"/>
                </a:lnTo>
                <a:lnTo>
                  <a:pt x="185001" y="6190"/>
                </a:lnTo>
                <a:lnTo>
                  <a:pt x="183304" y="5666"/>
                </a:lnTo>
                <a:lnTo>
                  <a:pt x="181606" y="5167"/>
                </a:lnTo>
                <a:lnTo>
                  <a:pt x="179897" y="4680"/>
                </a:lnTo>
                <a:lnTo>
                  <a:pt x="178187" y="4231"/>
                </a:lnTo>
                <a:lnTo>
                  <a:pt x="176465" y="3794"/>
                </a:lnTo>
                <a:lnTo>
                  <a:pt x="174742" y="3395"/>
                </a:lnTo>
                <a:lnTo>
                  <a:pt x="173008" y="3008"/>
                </a:lnTo>
                <a:lnTo>
                  <a:pt x="171286" y="2646"/>
                </a:lnTo>
                <a:lnTo>
                  <a:pt x="169538" y="2309"/>
                </a:lnTo>
                <a:lnTo>
                  <a:pt x="167804" y="1997"/>
                </a:lnTo>
                <a:lnTo>
                  <a:pt x="166057" y="1710"/>
                </a:lnTo>
                <a:lnTo>
                  <a:pt x="164297" y="1435"/>
                </a:lnTo>
                <a:lnTo>
                  <a:pt x="162550" y="1186"/>
                </a:lnTo>
                <a:lnTo>
                  <a:pt x="160790" y="974"/>
                </a:lnTo>
                <a:lnTo>
                  <a:pt x="159030" y="774"/>
                </a:lnTo>
                <a:lnTo>
                  <a:pt x="157258" y="599"/>
                </a:lnTo>
                <a:lnTo>
                  <a:pt x="155499" y="437"/>
                </a:lnTo>
                <a:lnTo>
                  <a:pt x="153726" y="312"/>
                </a:lnTo>
                <a:lnTo>
                  <a:pt x="151954" y="200"/>
                </a:lnTo>
                <a:lnTo>
                  <a:pt x="150195" y="125"/>
                </a:lnTo>
                <a:lnTo>
                  <a:pt x="148984" y="75"/>
                </a:lnTo>
                <a:lnTo>
                  <a:pt x="147774" y="38"/>
                </a:lnTo>
                <a:lnTo>
                  <a:pt x="146563" y="13"/>
                </a:lnTo>
                <a:lnTo>
                  <a:pt x="14536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" name="Google Shape;662;g196e77b3011_1_0">
            <a:extLst>
              <a:ext uri="{FF2B5EF4-FFF2-40B4-BE49-F238E27FC236}">
                <a16:creationId xmlns:a16="http://schemas.microsoft.com/office/drawing/2014/main" id="{18C2F707-A2AB-4693-BA00-E06684635D00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8210542" y="142346"/>
            <a:ext cx="880033" cy="553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2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196ca812e12_0_418"/>
          <p:cNvSpPr txBox="1">
            <a:spLocks noGrp="1"/>
          </p:cNvSpPr>
          <p:nvPr>
            <p:ph type="subTitle" idx="1"/>
          </p:nvPr>
        </p:nvSpPr>
        <p:spPr>
          <a:xfrm>
            <a:off x="723900" y="2118275"/>
            <a:ext cx="2285700" cy="3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/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b="1"/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b="1"/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b="1"/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b="1"/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b="1"/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b="1"/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b="1"/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 b="1"/>
            </a:lvl9pPr>
          </a:lstStyle>
          <a:p>
            <a:endParaRPr/>
          </a:p>
        </p:txBody>
      </p:sp>
      <p:sp>
        <p:nvSpPr>
          <p:cNvPr id="124" name="Google Shape;124;g196ca812e12_0_418"/>
          <p:cNvSpPr txBox="1">
            <a:spLocks noGrp="1"/>
          </p:cNvSpPr>
          <p:nvPr>
            <p:ph type="subTitle" idx="2"/>
          </p:nvPr>
        </p:nvSpPr>
        <p:spPr>
          <a:xfrm>
            <a:off x="723900" y="2413546"/>
            <a:ext cx="2285700" cy="61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125" name="Google Shape;125;g196ca812e12_0_418"/>
          <p:cNvSpPr txBox="1">
            <a:spLocks noGrp="1"/>
          </p:cNvSpPr>
          <p:nvPr>
            <p:ph type="subTitle" idx="3"/>
          </p:nvPr>
        </p:nvSpPr>
        <p:spPr>
          <a:xfrm>
            <a:off x="3429150" y="2118275"/>
            <a:ext cx="2285700" cy="3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/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b="1"/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b="1"/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b="1"/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b="1"/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b="1"/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b="1"/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b="1"/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 b="1"/>
            </a:lvl9pPr>
          </a:lstStyle>
          <a:p>
            <a:endParaRPr/>
          </a:p>
        </p:txBody>
      </p:sp>
      <p:sp>
        <p:nvSpPr>
          <p:cNvPr id="126" name="Google Shape;126;g196ca812e12_0_418"/>
          <p:cNvSpPr txBox="1">
            <a:spLocks noGrp="1"/>
          </p:cNvSpPr>
          <p:nvPr>
            <p:ph type="subTitle" idx="4"/>
          </p:nvPr>
        </p:nvSpPr>
        <p:spPr>
          <a:xfrm>
            <a:off x="3429150" y="2413546"/>
            <a:ext cx="2285700" cy="61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127" name="Google Shape;127;g196ca812e12_0_418"/>
          <p:cNvSpPr txBox="1">
            <a:spLocks noGrp="1"/>
          </p:cNvSpPr>
          <p:nvPr>
            <p:ph type="subTitle" idx="5"/>
          </p:nvPr>
        </p:nvSpPr>
        <p:spPr>
          <a:xfrm>
            <a:off x="6134400" y="2118275"/>
            <a:ext cx="2285700" cy="3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/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b="1"/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b="1"/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b="1"/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b="1"/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b="1"/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b="1"/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b="1"/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 b="1"/>
            </a:lvl9pPr>
          </a:lstStyle>
          <a:p>
            <a:endParaRPr/>
          </a:p>
        </p:txBody>
      </p:sp>
      <p:sp>
        <p:nvSpPr>
          <p:cNvPr id="128" name="Google Shape;128;g196ca812e12_0_418"/>
          <p:cNvSpPr txBox="1">
            <a:spLocks noGrp="1"/>
          </p:cNvSpPr>
          <p:nvPr>
            <p:ph type="subTitle" idx="6"/>
          </p:nvPr>
        </p:nvSpPr>
        <p:spPr>
          <a:xfrm>
            <a:off x="6134400" y="2413546"/>
            <a:ext cx="2285700" cy="61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129" name="Google Shape;129;g196ca812e12_0_418"/>
          <p:cNvSpPr txBox="1">
            <a:spLocks noGrp="1"/>
          </p:cNvSpPr>
          <p:nvPr>
            <p:ph type="title"/>
          </p:nvPr>
        </p:nvSpPr>
        <p:spPr>
          <a:xfrm>
            <a:off x="723900" y="540000"/>
            <a:ext cx="7700100" cy="50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g196ca812e12_0_418"/>
          <p:cNvSpPr/>
          <p:nvPr/>
        </p:nvSpPr>
        <p:spPr>
          <a:xfrm rot="10800000" flipH="1">
            <a:off x="2669401" y="-268596"/>
            <a:ext cx="7532706" cy="1364470"/>
          </a:xfrm>
          <a:custGeom>
            <a:avLst/>
            <a:gdLst/>
            <a:ahLst/>
            <a:cxnLst/>
            <a:rect l="l" t="t" r="r" b="b"/>
            <a:pathLst>
              <a:path w="204707" h="37078" extrusionOk="0">
                <a:moveTo>
                  <a:pt x="142956" y="0"/>
                </a:moveTo>
                <a:lnTo>
                  <a:pt x="141746" y="13"/>
                </a:lnTo>
                <a:lnTo>
                  <a:pt x="140535" y="38"/>
                </a:lnTo>
                <a:lnTo>
                  <a:pt x="139337" y="75"/>
                </a:lnTo>
                <a:lnTo>
                  <a:pt x="138127" y="112"/>
                </a:lnTo>
                <a:lnTo>
                  <a:pt x="136929" y="162"/>
                </a:lnTo>
                <a:lnTo>
                  <a:pt x="135718" y="225"/>
                </a:lnTo>
                <a:lnTo>
                  <a:pt x="134520" y="300"/>
                </a:lnTo>
                <a:lnTo>
                  <a:pt x="133322" y="374"/>
                </a:lnTo>
                <a:lnTo>
                  <a:pt x="132111" y="462"/>
                </a:lnTo>
                <a:lnTo>
                  <a:pt x="130913" y="562"/>
                </a:lnTo>
                <a:lnTo>
                  <a:pt x="129715" y="662"/>
                </a:lnTo>
                <a:lnTo>
                  <a:pt x="128517" y="774"/>
                </a:lnTo>
                <a:lnTo>
                  <a:pt x="127319" y="899"/>
                </a:lnTo>
                <a:lnTo>
                  <a:pt x="126121" y="1036"/>
                </a:lnTo>
                <a:lnTo>
                  <a:pt x="124923" y="1173"/>
                </a:lnTo>
                <a:lnTo>
                  <a:pt x="123725" y="1323"/>
                </a:lnTo>
                <a:lnTo>
                  <a:pt x="122527" y="1485"/>
                </a:lnTo>
                <a:lnTo>
                  <a:pt x="121329" y="1647"/>
                </a:lnTo>
                <a:lnTo>
                  <a:pt x="120131" y="1822"/>
                </a:lnTo>
                <a:lnTo>
                  <a:pt x="118945" y="2009"/>
                </a:lnTo>
                <a:lnTo>
                  <a:pt x="117747" y="2197"/>
                </a:lnTo>
                <a:lnTo>
                  <a:pt x="116562" y="2396"/>
                </a:lnTo>
                <a:lnTo>
                  <a:pt x="115376" y="2608"/>
                </a:lnTo>
                <a:lnTo>
                  <a:pt x="114190" y="2821"/>
                </a:lnTo>
                <a:lnTo>
                  <a:pt x="112992" y="3045"/>
                </a:lnTo>
                <a:lnTo>
                  <a:pt x="111807" y="3270"/>
                </a:lnTo>
                <a:lnTo>
                  <a:pt x="110621" y="3507"/>
                </a:lnTo>
                <a:lnTo>
                  <a:pt x="109448" y="3756"/>
                </a:lnTo>
                <a:lnTo>
                  <a:pt x="108263" y="4006"/>
                </a:lnTo>
                <a:lnTo>
                  <a:pt x="107077" y="4268"/>
                </a:lnTo>
                <a:lnTo>
                  <a:pt x="105904" y="4543"/>
                </a:lnTo>
                <a:lnTo>
                  <a:pt x="104731" y="4817"/>
                </a:lnTo>
                <a:lnTo>
                  <a:pt x="102372" y="5391"/>
                </a:lnTo>
                <a:lnTo>
                  <a:pt x="100038" y="5990"/>
                </a:lnTo>
                <a:lnTo>
                  <a:pt x="97692" y="6627"/>
                </a:lnTo>
                <a:lnTo>
                  <a:pt x="95371" y="7276"/>
                </a:lnTo>
                <a:lnTo>
                  <a:pt x="93050" y="7962"/>
                </a:lnTo>
                <a:lnTo>
                  <a:pt x="90728" y="8673"/>
                </a:lnTo>
                <a:lnTo>
                  <a:pt x="88432" y="9410"/>
                </a:lnTo>
                <a:lnTo>
                  <a:pt x="86123" y="10171"/>
                </a:lnTo>
                <a:lnTo>
                  <a:pt x="83840" y="10957"/>
                </a:lnTo>
                <a:lnTo>
                  <a:pt x="81556" y="11768"/>
                </a:lnTo>
                <a:lnTo>
                  <a:pt x="79297" y="12605"/>
                </a:lnTo>
                <a:lnTo>
                  <a:pt x="77026" y="13466"/>
                </a:lnTo>
                <a:lnTo>
                  <a:pt x="74779" y="14352"/>
                </a:lnTo>
                <a:lnTo>
                  <a:pt x="72321" y="15338"/>
                </a:lnTo>
                <a:lnTo>
                  <a:pt x="69862" y="16349"/>
                </a:lnTo>
                <a:lnTo>
                  <a:pt x="67416" y="17384"/>
                </a:lnTo>
                <a:lnTo>
                  <a:pt x="64970" y="18420"/>
                </a:lnTo>
                <a:lnTo>
                  <a:pt x="60091" y="20517"/>
                </a:lnTo>
                <a:lnTo>
                  <a:pt x="57644" y="21565"/>
                </a:lnTo>
                <a:lnTo>
                  <a:pt x="55198" y="22588"/>
                </a:lnTo>
                <a:lnTo>
                  <a:pt x="52752" y="23612"/>
                </a:lnTo>
                <a:lnTo>
                  <a:pt x="50294" y="24610"/>
                </a:lnTo>
                <a:lnTo>
                  <a:pt x="47835" y="25584"/>
                </a:lnTo>
                <a:lnTo>
                  <a:pt x="46600" y="26070"/>
                </a:lnTo>
                <a:lnTo>
                  <a:pt x="45352" y="26532"/>
                </a:lnTo>
                <a:lnTo>
                  <a:pt x="44116" y="26994"/>
                </a:lnTo>
                <a:lnTo>
                  <a:pt x="42868" y="27443"/>
                </a:lnTo>
                <a:lnTo>
                  <a:pt x="41620" y="27892"/>
                </a:lnTo>
                <a:lnTo>
                  <a:pt x="40360" y="28317"/>
                </a:lnTo>
                <a:lnTo>
                  <a:pt x="39112" y="28741"/>
                </a:lnTo>
                <a:lnTo>
                  <a:pt x="37839" y="29140"/>
                </a:lnTo>
                <a:lnTo>
                  <a:pt x="36579" y="29540"/>
                </a:lnTo>
                <a:lnTo>
                  <a:pt x="35306" y="29914"/>
                </a:lnTo>
                <a:lnTo>
                  <a:pt x="34232" y="30226"/>
                </a:lnTo>
                <a:lnTo>
                  <a:pt x="33147" y="30525"/>
                </a:lnTo>
                <a:lnTo>
                  <a:pt x="32061" y="30813"/>
                </a:lnTo>
                <a:lnTo>
                  <a:pt x="30975" y="31087"/>
                </a:lnTo>
                <a:lnTo>
                  <a:pt x="29889" y="31349"/>
                </a:lnTo>
                <a:lnTo>
                  <a:pt x="28791" y="31611"/>
                </a:lnTo>
                <a:lnTo>
                  <a:pt x="27693" y="31848"/>
                </a:lnTo>
                <a:lnTo>
                  <a:pt x="26582" y="32073"/>
                </a:lnTo>
                <a:lnTo>
                  <a:pt x="25484" y="32285"/>
                </a:lnTo>
                <a:lnTo>
                  <a:pt x="24373" y="32485"/>
                </a:lnTo>
                <a:lnTo>
                  <a:pt x="23263" y="32672"/>
                </a:lnTo>
                <a:lnTo>
                  <a:pt x="22152" y="32834"/>
                </a:lnTo>
                <a:lnTo>
                  <a:pt x="21029" y="32996"/>
                </a:lnTo>
                <a:lnTo>
                  <a:pt x="19918" y="33134"/>
                </a:lnTo>
                <a:lnTo>
                  <a:pt x="18807" y="33259"/>
                </a:lnTo>
                <a:lnTo>
                  <a:pt x="17684" y="33358"/>
                </a:lnTo>
                <a:lnTo>
                  <a:pt x="16573" y="33446"/>
                </a:lnTo>
                <a:lnTo>
                  <a:pt x="15450" y="33521"/>
                </a:lnTo>
                <a:lnTo>
                  <a:pt x="14340" y="33583"/>
                </a:lnTo>
                <a:lnTo>
                  <a:pt x="13216" y="33620"/>
                </a:lnTo>
                <a:lnTo>
                  <a:pt x="12106" y="33633"/>
                </a:lnTo>
                <a:lnTo>
                  <a:pt x="10995" y="33645"/>
                </a:lnTo>
                <a:lnTo>
                  <a:pt x="9884" y="33620"/>
                </a:lnTo>
                <a:lnTo>
                  <a:pt x="8774" y="33583"/>
                </a:lnTo>
                <a:lnTo>
                  <a:pt x="7663" y="33533"/>
                </a:lnTo>
                <a:lnTo>
                  <a:pt x="6552" y="33446"/>
                </a:lnTo>
                <a:lnTo>
                  <a:pt x="5454" y="33358"/>
                </a:lnTo>
                <a:lnTo>
                  <a:pt x="4356" y="33234"/>
                </a:lnTo>
                <a:lnTo>
                  <a:pt x="3258" y="33096"/>
                </a:lnTo>
                <a:lnTo>
                  <a:pt x="2172" y="32934"/>
                </a:lnTo>
                <a:lnTo>
                  <a:pt x="1086" y="32747"/>
                </a:lnTo>
                <a:lnTo>
                  <a:pt x="0" y="32547"/>
                </a:lnTo>
                <a:lnTo>
                  <a:pt x="0" y="37077"/>
                </a:lnTo>
                <a:lnTo>
                  <a:pt x="204706" y="37077"/>
                </a:lnTo>
                <a:lnTo>
                  <a:pt x="204706" y="14364"/>
                </a:lnTo>
                <a:lnTo>
                  <a:pt x="203122" y="13553"/>
                </a:lnTo>
                <a:lnTo>
                  <a:pt x="201512" y="12767"/>
                </a:lnTo>
                <a:lnTo>
                  <a:pt x="199902" y="12006"/>
                </a:lnTo>
                <a:lnTo>
                  <a:pt x="198279" y="11257"/>
                </a:lnTo>
                <a:lnTo>
                  <a:pt x="196645" y="10545"/>
                </a:lnTo>
                <a:lnTo>
                  <a:pt x="195010" y="9847"/>
                </a:lnTo>
                <a:lnTo>
                  <a:pt x="193362" y="9173"/>
                </a:lnTo>
                <a:lnTo>
                  <a:pt x="191703" y="8536"/>
                </a:lnTo>
                <a:lnTo>
                  <a:pt x="190043" y="7912"/>
                </a:lnTo>
                <a:lnTo>
                  <a:pt x="188370" y="7313"/>
                </a:lnTo>
                <a:lnTo>
                  <a:pt x="186686" y="6739"/>
                </a:lnTo>
                <a:lnTo>
                  <a:pt x="185001" y="6190"/>
                </a:lnTo>
                <a:lnTo>
                  <a:pt x="183304" y="5666"/>
                </a:lnTo>
                <a:lnTo>
                  <a:pt x="181606" y="5167"/>
                </a:lnTo>
                <a:lnTo>
                  <a:pt x="179897" y="4680"/>
                </a:lnTo>
                <a:lnTo>
                  <a:pt x="178187" y="4231"/>
                </a:lnTo>
                <a:lnTo>
                  <a:pt x="176465" y="3794"/>
                </a:lnTo>
                <a:lnTo>
                  <a:pt x="174742" y="3395"/>
                </a:lnTo>
                <a:lnTo>
                  <a:pt x="173008" y="3008"/>
                </a:lnTo>
                <a:lnTo>
                  <a:pt x="171286" y="2646"/>
                </a:lnTo>
                <a:lnTo>
                  <a:pt x="169538" y="2309"/>
                </a:lnTo>
                <a:lnTo>
                  <a:pt x="167804" y="1997"/>
                </a:lnTo>
                <a:lnTo>
                  <a:pt x="166057" y="1710"/>
                </a:lnTo>
                <a:lnTo>
                  <a:pt x="164297" y="1435"/>
                </a:lnTo>
                <a:lnTo>
                  <a:pt x="162550" y="1186"/>
                </a:lnTo>
                <a:lnTo>
                  <a:pt x="160790" y="974"/>
                </a:lnTo>
                <a:lnTo>
                  <a:pt x="159030" y="774"/>
                </a:lnTo>
                <a:lnTo>
                  <a:pt x="157258" y="599"/>
                </a:lnTo>
                <a:lnTo>
                  <a:pt x="155499" y="437"/>
                </a:lnTo>
                <a:lnTo>
                  <a:pt x="153726" y="312"/>
                </a:lnTo>
                <a:lnTo>
                  <a:pt x="151954" y="200"/>
                </a:lnTo>
                <a:lnTo>
                  <a:pt x="150195" y="125"/>
                </a:lnTo>
                <a:lnTo>
                  <a:pt x="148984" y="75"/>
                </a:lnTo>
                <a:lnTo>
                  <a:pt x="147774" y="38"/>
                </a:lnTo>
                <a:lnTo>
                  <a:pt x="146563" y="13"/>
                </a:lnTo>
                <a:lnTo>
                  <a:pt x="14536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" name="Google Shape;131;g196ca812e12_0_418"/>
          <p:cNvSpPr/>
          <p:nvPr/>
        </p:nvSpPr>
        <p:spPr>
          <a:xfrm>
            <a:off x="-38800" y="3478175"/>
            <a:ext cx="9454943" cy="1712571"/>
          </a:xfrm>
          <a:custGeom>
            <a:avLst/>
            <a:gdLst/>
            <a:ahLst/>
            <a:cxnLst/>
            <a:rect l="l" t="t" r="r" b="b"/>
            <a:pathLst>
              <a:path w="208776" h="39549" extrusionOk="0">
                <a:moveTo>
                  <a:pt x="197518" y="0"/>
                </a:moveTo>
                <a:lnTo>
                  <a:pt x="196520" y="25"/>
                </a:lnTo>
                <a:lnTo>
                  <a:pt x="195534" y="50"/>
                </a:lnTo>
                <a:lnTo>
                  <a:pt x="194548" y="88"/>
                </a:lnTo>
                <a:lnTo>
                  <a:pt x="193562" y="138"/>
                </a:lnTo>
                <a:lnTo>
                  <a:pt x="192589" y="200"/>
                </a:lnTo>
                <a:lnTo>
                  <a:pt x="191603" y="275"/>
                </a:lnTo>
                <a:lnTo>
                  <a:pt x="190617" y="362"/>
                </a:lnTo>
                <a:lnTo>
                  <a:pt x="189631" y="462"/>
                </a:lnTo>
                <a:lnTo>
                  <a:pt x="188658" y="574"/>
                </a:lnTo>
                <a:lnTo>
                  <a:pt x="187672" y="699"/>
                </a:lnTo>
                <a:lnTo>
                  <a:pt x="186698" y="824"/>
                </a:lnTo>
                <a:lnTo>
                  <a:pt x="185725" y="961"/>
                </a:lnTo>
                <a:lnTo>
                  <a:pt x="184739" y="1111"/>
                </a:lnTo>
                <a:lnTo>
                  <a:pt x="183765" y="1273"/>
                </a:lnTo>
                <a:lnTo>
                  <a:pt x="182792" y="1448"/>
                </a:lnTo>
                <a:lnTo>
                  <a:pt x="181819" y="1623"/>
                </a:lnTo>
                <a:lnTo>
                  <a:pt x="180845" y="1810"/>
                </a:lnTo>
                <a:lnTo>
                  <a:pt x="179872" y="2010"/>
                </a:lnTo>
                <a:lnTo>
                  <a:pt x="178898" y="2209"/>
                </a:lnTo>
                <a:lnTo>
                  <a:pt x="177925" y="2421"/>
                </a:lnTo>
                <a:lnTo>
                  <a:pt x="175978" y="2871"/>
                </a:lnTo>
                <a:lnTo>
                  <a:pt x="174044" y="3332"/>
                </a:lnTo>
                <a:lnTo>
                  <a:pt x="172109" y="3832"/>
                </a:lnTo>
                <a:lnTo>
                  <a:pt x="170175" y="4356"/>
                </a:lnTo>
                <a:lnTo>
                  <a:pt x="168241" y="4892"/>
                </a:lnTo>
                <a:lnTo>
                  <a:pt x="166319" y="5454"/>
                </a:lnTo>
                <a:lnTo>
                  <a:pt x="164384" y="6028"/>
                </a:lnTo>
                <a:lnTo>
                  <a:pt x="162462" y="6615"/>
                </a:lnTo>
                <a:lnTo>
                  <a:pt x="160541" y="7214"/>
                </a:lnTo>
                <a:lnTo>
                  <a:pt x="158619" y="7825"/>
                </a:lnTo>
                <a:lnTo>
                  <a:pt x="156697" y="8437"/>
                </a:lnTo>
                <a:lnTo>
                  <a:pt x="149034" y="10920"/>
                </a:lnTo>
                <a:lnTo>
                  <a:pt x="145215" y="12143"/>
                </a:lnTo>
                <a:lnTo>
                  <a:pt x="143293" y="12730"/>
                </a:lnTo>
                <a:lnTo>
                  <a:pt x="141384" y="13316"/>
                </a:lnTo>
                <a:lnTo>
                  <a:pt x="138801" y="14090"/>
                </a:lnTo>
                <a:lnTo>
                  <a:pt x="137503" y="14464"/>
                </a:lnTo>
                <a:lnTo>
                  <a:pt x="136205" y="14826"/>
                </a:lnTo>
                <a:lnTo>
                  <a:pt x="134907" y="15188"/>
                </a:lnTo>
                <a:lnTo>
                  <a:pt x="133597" y="15538"/>
                </a:lnTo>
                <a:lnTo>
                  <a:pt x="132299" y="15887"/>
                </a:lnTo>
                <a:lnTo>
                  <a:pt x="130988" y="16211"/>
                </a:lnTo>
                <a:lnTo>
                  <a:pt x="129678" y="16536"/>
                </a:lnTo>
                <a:lnTo>
                  <a:pt x="128368" y="16848"/>
                </a:lnTo>
                <a:lnTo>
                  <a:pt x="127057" y="17160"/>
                </a:lnTo>
                <a:lnTo>
                  <a:pt x="125734" y="17447"/>
                </a:lnTo>
                <a:lnTo>
                  <a:pt x="124412" y="17734"/>
                </a:lnTo>
                <a:lnTo>
                  <a:pt x="123101" y="18009"/>
                </a:lnTo>
                <a:lnTo>
                  <a:pt x="121778" y="18258"/>
                </a:lnTo>
                <a:lnTo>
                  <a:pt x="120455" y="18508"/>
                </a:lnTo>
                <a:lnTo>
                  <a:pt x="119120" y="18745"/>
                </a:lnTo>
                <a:lnTo>
                  <a:pt x="117797" y="18969"/>
                </a:lnTo>
                <a:lnTo>
                  <a:pt x="116474" y="19182"/>
                </a:lnTo>
                <a:lnTo>
                  <a:pt x="115139" y="19369"/>
                </a:lnTo>
                <a:lnTo>
                  <a:pt x="113804" y="19556"/>
                </a:lnTo>
                <a:lnTo>
                  <a:pt x="112468" y="19718"/>
                </a:lnTo>
                <a:lnTo>
                  <a:pt x="111133" y="19868"/>
                </a:lnTo>
                <a:lnTo>
                  <a:pt x="109798" y="20005"/>
                </a:lnTo>
                <a:lnTo>
                  <a:pt x="108462" y="20118"/>
                </a:lnTo>
                <a:lnTo>
                  <a:pt x="107127" y="20230"/>
                </a:lnTo>
                <a:lnTo>
                  <a:pt x="105779" y="20317"/>
                </a:lnTo>
                <a:lnTo>
                  <a:pt x="104431" y="20380"/>
                </a:lnTo>
                <a:lnTo>
                  <a:pt x="103096" y="20430"/>
                </a:lnTo>
                <a:lnTo>
                  <a:pt x="101748" y="20467"/>
                </a:lnTo>
                <a:lnTo>
                  <a:pt x="100400" y="20480"/>
                </a:lnTo>
                <a:lnTo>
                  <a:pt x="99053" y="20480"/>
                </a:lnTo>
                <a:lnTo>
                  <a:pt x="97480" y="20455"/>
                </a:lnTo>
                <a:lnTo>
                  <a:pt x="95895" y="20405"/>
                </a:lnTo>
                <a:lnTo>
                  <a:pt x="94323" y="20330"/>
                </a:lnTo>
                <a:lnTo>
                  <a:pt x="92750" y="20230"/>
                </a:lnTo>
                <a:lnTo>
                  <a:pt x="91190" y="20105"/>
                </a:lnTo>
                <a:lnTo>
                  <a:pt x="89618" y="19955"/>
                </a:lnTo>
                <a:lnTo>
                  <a:pt x="88058" y="19793"/>
                </a:lnTo>
                <a:lnTo>
                  <a:pt x="86485" y="19606"/>
                </a:lnTo>
                <a:lnTo>
                  <a:pt x="84925" y="19406"/>
                </a:lnTo>
                <a:lnTo>
                  <a:pt x="83365" y="19182"/>
                </a:lnTo>
                <a:lnTo>
                  <a:pt x="81806" y="18945"/>
                </a:lnTo>
                <a:lnTo>
                  <a:pt x="80258" y="18682"/>
                </a:lnTo>
                <a:lnTo>
                  <a:pt x="78698" y="18408"/>
                </a:lnTo>
                <a:lnTo>
                  <a:pt x="77138" y="18121"/>
                </a:lnTo>
                <a:lnTo>
                  <a:pt x="75591" y="17821"/>
                </a:lnTo>
                <a:lnTo>
                  <a:pt x="74043" y="17497"/>
                </a:lnTo>
                <a:lnTo>
                  <a:pt x="72483" y="17172"/>
                </a:lnTo>
                <a:lnTo>
                  <a:pt x="70936" y="16823"/>
                </a:lnTo>
                <a:lnTo>
                  <a:pt x="69388" y="16474"/>
                </a:lnTo>
                <a:lnTo>
                  <a:pt x="67841" y="16112"/>
                </a:lnTo>
                <a:lnTo>
                  <a:pt x="66306" y="15737"/>
                </a:lnTo>
                <a:lnTo>
                  <a:pt x="64758" y="15350"/>
                </a:lnTo>
                <a:lnTo>
                  <a:pt x="61663" y="14564"/>
                </a:lnTo>
                <a:lnTo>
                  <a:pt x="58581" y="13740"/>
                </a:lnTo>
                <a:lnTo>
                  <a:pt x="55511" y="12917"/>
                </a:lnTo>
                <a:lnTo>
                  <a:pt x="52428" y="12068"/>
                </a:lnTo>
                <a:lnTo>
                  <a:pt x="49346" y="11207"/>
                </a:lnTo>
                <a:lnTo>
                  <a:pt x="46276" y="10358"/>
                </a:lnTo>
                <a:lnTo>
                  <a:pt x="43205" y="9510"/>
                </a:lnTo>
                <a:lnTo>
                  <a:pt x="40123" y="8686"/>
                </a:lnTo>
                <a:lnTo>
                  <a:pt x="37053" y="7875"/>
                </a:lnTo>
                <a:lnTo>
                  <a:pt x="35518" y="7476"/>
                </a:lnTo>
                <a:lnTo>
                  <a:pt x="33983" y="7089"/>
                </a:lnTo>
                <a:lnTo>
                  <a:pt x="32448" y="6702"/>
                </a:lnTo>
                <a:lnTo>
                  <a:pt x="30900" y="6328"/>
                </a:lnTo>
                <a:lnTo>
                  <a:pt x="29365" y="5966"/>
                </a:lnTo>
                <a:lnTo>
                  <a:pt x="27830" y="5616"/>
                </a:lnTo>
                <a:lnTo>
                  <a:pt x="26283" y="5279"/>
                </a:lnTo>
                <a:lnTo>
                  <a:pt x="24748" y="4955"/>
                </a:lnTo>
                <a:lnTo>
                  <a:pt x="23213" y="4630"/>
                </a:lnTo>
                <a:lnTo>
                  <a:pt x="21665" y="4331"/>
                </a:lnTo>
                <a:lnTo>
                  <a:pt x="20130" y="4044"/>
                </a:lnTo>
                <a:lnTo>
                  <a:pt x="18583" y="3782"/>
                </a:lnTo>
                <a:lnTo>
                  <a:pt x="17035" y="3520"/>
                </a:lnTo>
                <a:lnTo>
                  <a:pt x="15500" y="3282"/>
                </a:lnTo>
                <a:lnTo>
                  <a:pt x="13953" y="3070"/>
                </a:lnTo>
                <a:lnTo>
                  <a:pt x="12405" y="2871"/>
                </a:lnTo>
                <a:lnTo>
                  <a:pt x="10858" y="2683"/>
                </a:lnTo>
                <a:lnTo>
                  <a:pt x="9310" y="2521"/>
                </a:lnTo>
                <a:lnTo>
                  <a:pt x="7763" y="2384"/>
                </a:lnTo>
                <a:lnTo>
                  <a:pt x="6215" y="2272"/>
                </a:lnTo>
                <a:lnTo>
                  <a:pt x="4655" y="2172"/>
                </a:lnTo>
                <a:lnTo>
                  <a:pt x="3108" y="2109"/>
                </a:lnTo>
                <a:lnTo>
                  <a:pt x="1548" y="2059"/>
                </a:lnTo>
                <a:lnTo>
                  <a:pt x="0" y="2034"/>
                </a:lnTo>
                <a:lnTo>
                  <a:pt x="0" y="39549"/>
                </a:lnTo>
                <a:lnTo>
                  <a:pt x="208775" y="39549"/>
                </a:lnTo>
                <a:lnTo>
                  <a:pt x="208775" y="874"/>
                </a:lnTo>
                <a:lnTo>
                  <a:pt x="208126" y="762"/>
                </a:lnTo>
                <a:lnTo>
                  <a:pt x="207477" y="662"/>
                </a:lnTo>
                <a:lnTo>
                  <a:pt x="206816" y="562"/>
                </a:lnTo>
                <a:lnTo>
                  <a:pt x="206142" y="475"/>
                </a:lnTo>
                <a:lnTo>
                  <a:pt x="205468" y="400"/>
                </a:lnTo>
                <a:lnTo>
                  <a:pt x="204806" y="325"/>
                </a:lnTo>
                <a:lnTo>
                  <a:pt x="203459" y="212"/>
                </a:lnTo>
                <a:lnTo>
                  <a:pt x="202473" y="138"/>
                </a:lnTo>
                <a:lnTo>
                  <a:pt x="201474" y="88"/>
                </a:lnTo>
                <a:lnTo>
                  <a:pt x="200488" y="38"/>
                </a:lnTo>
                <a:lnTo>
                  <a:pt x="199490" y="13"/>
                </a:lnTo>
                <a:lnTo>
                  <a:pt x="198504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" name="Google Shape;662;g196e77b3011_1_0">
            <a:extLst>
              <a:ext uri="{FF2B5EF4-FFF2-40B4-BE49-F238E27FC236}">
                <a16:creationId xmlns:a16="http://schemas.microsoft.com/office/drawing/2014/main" id="{E6B87FA6-E530-41F8-90AE-5288256F26BC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8210542" y="142346"/>
            <a:ext cx="880033" cy="553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5_1_1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196ca812e12_0_428"/>
          <p:cNvSpPr txBox="1">
            <a:spLocks noGrp="1"/>
          </p:cNvSpPr>
          <p:nvPr>
            <p:ph type="title"/>
          </p:nvPr>
        </p:nvSpPr>
        <p:spPr>
          <a:xfrm>
            <a:off x="720000" y="1919700"/>
            <a:ext cx="2244000" cy="9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2000">
                <a:solidFill>
                  <a:schemeClr val="accent6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2000">
                <a:solidFill>
                  <a:schemeClr val="accent6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2000">
                <a:solidFill>
                  <a:schemeClr val="accent6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2000">
                <a:solidFill>
                  <a:schemeClr val="accent6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2000">
                <a:solidFill>
                  <a:schemeClr val="accent6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2000">
                <a:solidFill>
                  <a:schemeClr val="accent6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2000">
                <a:solidFill>
                  <a:schemeClr val="accent6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20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134" name="Google Shape;134;g196ca812e12_0_428"/>
          <p:cNvSpPr txBox="1">
            <a:spLocks noGrp="1"/>
          </p:cNvSpPr>
          <p:nvPr>
            <p:ph type="subTitle" idx="1"/>
          </p:nvPr>
        </p:nvSpPr>
        <p:spPr>
          <a:xfrm>
            <a:off x="721520" y="2937600"/>
            <a:ext cx="2244000" cy="45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g196ca812e12_0_428"/>
          <p:cNvSpPr txBox="1">
            <a:spLocks noGrp="1"/>
          </p:cNvSpPr>
          <p:nvPr>
            <p:ph type="title" idx="2"/>
          </p:nvPr>
        </p:nvSpPr>
        <p:spPr>
          <a:xfrm>
            <a:off x="3450000" y="1919700"/>
            <a:ext cx="2242500" cy="9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2000">
                <a:solidFill>
                  <a:schemeClr val="accent6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2000">
                <a:solidFill>
                  <a:schemeClr val="accent6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2000">
                <a:solidFill>
                  <a:schemeClr val="accent6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2000">
                <a:solidFill>
                  <a:schemeClr val="accent6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2000">
                <a:solidFill>
                  <a:schemeClr val="accent6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2000">
                <a:solidFill>
                  <a:schemeClr val="accent6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2000">
                <a:solidFill>
                  <a:schemeClr val="accent6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20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136" name="Google Shape;136;g196ca812e12_0_428"/>
          <p:cNvSpPr txBox="1">
            <a:spLocks noGrp="1"/>
          </p:cNvSpPr>
          <p:nvPr>
            <p:ph type="subTitle" idx="3"/>
          </p:nvPr>
        </p:nvSpPr>
        <p:spPr>
          <a:xfrm>
            <a:off x="3451519" y="2937600"/>
            <a:ext cx="2242500" cy="45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g196ca812e12_0_428"/>
          <p:cNvSpPr txBox="1">
            <a:spLocks noGrp="1"/>
          </p:cNvSpPr>
          <p:nvPr>
            <p:ph type="title" idx="4"/>
          </p:nvPr>
        </p:nvSpPr>
        <p:spPr>
          <a:xfrm>
            <a:off x="6180000" y="1919700"/>
            <a:ext cx="2242500" cy="9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2000">
                <a:solidFill>
                  <a:schemeClr val="accent6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2000">
                <a:solidFill>
                  <a:schemeClr val="accent6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2000">
                <a:solidFill>
                  <a:schemeClr val="accent6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2000">
                <a:solidFill>
                  <a:schemeClr val="accent6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2000">
                <a:solidFill>
                  <a:schemeClr val="accent6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2000">
                <a:solidFill>
                  <a:schemeClr val="accent6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2000">
                <a:solidFill>
                  <a:schemeClr val="accent6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20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138" name="Google Shape;138;g196ca812e12_0_428"/>
          <p:cNvSpPr txBox="1">
            <a:spLocks noGrp="1"/>
          </p:cNvSpPr>
          <p:nvPr>
            <p:ph type="subTitle" idx="5"/>
          </p:nvPr>
        </p:nvSpPr>
        <p:spPr>
          <a:xfrm>
            <a:off x="6181520" y="2937600"/>
            <a:ext cx="2242500" cy="45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g196ca812e12_0_428"/>
          <p:cNvSpPr/>
          <p:nvPr/>
        </p:nvSpPr>
        <p:spPr>
          <a:xfrm rot="10800000" flipH="1">
            <a:off x="5514051" y="-529690"/>
            <a:ext cx="6049519" cy="3234165"/>
          </a:xfrm>
          <a:custGeom>
            <a:avLst/>
            <a:gdLst/>
            <a:ahLst/>
            <a:cxnLst/>
            <a:rect l="l" t="t" r="r" b="b"/>
            <a:pathLst>
              <a:path w="162950" h="116599" extrusionOk="0">
                <a:moveTo>
                  <a:pt x="109511" y="1"/>
                </a:moveTo>
                <a:lnTo>
                  <a:pt x="108912" y="487"/>
                </a:lnTo>
                <a:lnTo>
                  <a:pt x="108313" y="974"/>
                </a:lnTo>
                <a:lnTo>
                  <a:pt x="107714" y="1473"/>
                </a:lnTo>
                <a:lnTo>
                  <a:pt x="107127" y="1972"/>
                </a:lnTo>
                <a:lnTo>
                  <a:pt x="106553" y="2484"/>
                </a:lnTo>
                <a:lnTo>
                  <a:pt x="105979" y="3008"/>
                </a:lnTo>
                <a:lnTo>
                  <a:pt x="105417" y="3532"/>
                </a:lnTo>
                <a:lnTo>
                  <a:pt x="104856" y="4056"/>
                </a:lnTo>
                <a:lnTo>
                  <a:pt x="104294" y="4606"/>
                </a:lnTo>
                <a:lnTo>
                  <a:pt x="103745" y="5142"/>
                </a:lnTo>
                <a:lnTo>
                  <a:pt x="103208" y="5691"/>
                </a:lnTo>
                <a:lnTo>
                  <a:pt x="102672" y="6253"/>
                </a:lnTo>
                <a:lnTo>
                  <a:pt x="102148" y="6815"/>
                </a:lnTo>
                <a:lnTo>
                  <a:pt x="101624" y="7389"/>
                </a:lnTo>
                <a:lnTo>
                  <a:pt x="101112" y="7963"/>
                </a:lnTo>
                <a:lnTo>
                  <a:pt x="100600" y="8549"/>
                </a:lnTo>
                <a:lnTo>
                  <a:pt x="100101" y="9136"/>
                </a:lnTo>
                <a:lnTo>
                  <a:pt x="99602" y="9735"/>
                </a:lnTo>
                <a:lnTo>
                  <a:pt x="99115" y="10334"/>
                </a:lnTo>
                <a:lnTo>
                  <a:pt x="98641" y="10933"/>
                </a:lnTo>
                <a:lnTo>
                  <a:pt x="98167" y="11544"/>
                </a:lnTo>
                <a:lnTo>
                  <a:pt x="97705" y="12156"/>
                </a:lnTo>
                <a:lnTo>
                  <a:pt x="97243" y="12780"/>
                </a:lnTo>
                <a:lnTo>
                  <a:pt x="96794" y="13404"/>
                </a:lnTo>
                <a:lnTo>
                  <a:pt x="96345" y="14028"/>
                </a:lnTo>
                <a:lnTo>
                  <a:pt x="95908" y="14664"/>
                </a:lnTo>
                <a:lnTo>
                  <a:pt x="95483" y="15301"/>
                </a:lnTo>
                <a:lnTo>
                  <a:pt x="95059" y="15950"/>
                </a:lnTo>
                <a:lnTo>
                  <a:pt x="94647" y="16586"/>
                </a:lnTo>
                <a:lnTo>
                  <a:pt x="94235" y="17235"/>
                </a:lnTo>
                <a:lnTo>
                  <a:pt x="93836" y="17897"/>
                </a:lnTo>
                <a:lnTo>
                  <a:pt x="93449" y="18545"/>
                </a:lnTo>
                <a:lnTo>
                  <a:pt x="92700" y="19831"/>
                </a:lnTo>
                <a:lnTo>
                  <a:pt x="91977" y="21116"/>
                </a:lnTo>
                <a:lnTo>
                  <a:pt x="91240" y="22414"/>
                </a:lnTo>
                <a:lnTo>
                  <a:pt x="90504" y="23700"/>
                </a:lnTo>
                <a:lnTo>
                  <a:pt x="90130" y="24336"/>
                </a:lnTo>
                <a:lnTo>
                  <a:pt x="89743" y="24973"/>
                </a:lnTo>
                <a:lnTo>
                  <a:pt x="89356" y="25609"/>
                </a:lnTo>
                <a:lnTo>
                  <a:pt x="88957" y="26233"/>
                </a:lnTo>
                <a:lnTo>
                  <a:pt x="88545" y="26844"/>
                </a:lnTo>
                <a:lnTo>
                  <a:pt x="88120" y="27456"/>
                </a:lnTo>
                <a:lnTo>
                  <a:pt x="87696" y="28055"/>
                </a:lnTo>
                <a:lnTo>
                  <a:pt x="87247" y="28642"/>
                </a:lnTo>
                <a:lnTo>
                  <a:pt x="86922" y="29041"/>
                </a:lnTo>
                <a:lnTo>
                  <a:pt x="86598" y="29440"/>
                </a:lnTo>
                <a:lnTo>
                  <a:pt x="86261" y="29840"/>
                </a:lnTo>
                <a:lnTo>
                  <a:pt x="85911" y="30226"/>
                </a:lnTo>
                <a:lnTo>
                  <a:pt x="85574" y="30613"/>
                </a:lnTo>
                <a:lnTo>
                  <a:pt x="85213" y="30988"/>
                </a:lnTo>
                <a:lnTo>
                  <a:pt x="84851" y="31362"/>
                </a:lnTo>
                <a:lnTo>
                  <a:pt x="84489" y="31724"/>
                </a:lnTo>
                <a:lnTo>
                  <a:pt x="84127" y="32086"/>
                </a:lnTo>
                <a:lnTo>
                  <a:pt x="83752" y="32435"/>
                </a:lnTo>
                <a:lnTo>
                  <a:pt x="82979" y="33134"/>
                </a:lnTo>
                <a:lnTo>
                  <a:pt x="82192" y="33808"/>
                </a:lnTo>
                <a:lnTo>
                  <a:pt x="81394" y="34470"/>
                </a:lnTo>
                <a:lnTo>
                  <a:pt x="80570" y="35106"/>
                </a:lnTo>
                <a:lnTo>
                  <a:pt x="79734" y="35730"/>
                </a:lnTo>
                <a:lnTo>
                  <a:pt x="78885" y="36329"/>
                </a:lnTo>
                <a:lnTo>
                  <a:pt x="78037" y="36916"/>
                </a:lnTo>
                <a:lnTo>
                  <a:pt x="77163" y="37477"/>
                </a:lnTo>
                <a:lnTo>
                  <a:pt x="76277" y="38026"/>
                </a:lnTo>
                <a:lnTo>
                  <a:pt x="75391" y="38563"/>
                </a:lnTo>
                <a:lnTo>
                  <a:pt x="74492" y="39087"/>
                </a:lnTo>
                <a:lnTo>
                  <a:pt x="73419" y="39686"/>
                </a:lnTo>
                <a:lnTo>
                  <a:pt x="72346" y="40273"/>
                </a:lnTo>
                <a:lnTo>
                  <a:pt x="71260" y="40834"/>
                </a:lnTo>
                <a:lnTo>
                  <a:pt x="70162" y="41383"/>
                </a:lnTo>
                <a:lnTo>
                  <a:pt x="69051" y="41907"/>
                </a:lnTo>
                <a:lnTo>
                  <a:pt x="67928" y="42407"/>
                </a:lnTo>
                <a:lnTo>
                  <a:pt x="66805" y="42893"/>
                </a:lnTo>
                <a:lnTo>
                  <a:pt x="65669" y="43343"/>
                </a:lnTo>
                <a:lnTo>
                  <a:pt x="64521" y="43779"/>
                </a:lnTo>
                <a:lnTo>
                  <a:pt x="63360" y="44191"/>
                </a:lnTo>
                <a:lnTo>
                  <a:pt x="62200" y="44578"/>
                </a:lnTo>
                <a:lnTo>
                  <a:pt x="61027" y="44928"/>
                </a:lnTo>
                <a:lnTo>
                  <a:pt x="59854" y="45252"/>
                </a:lnTo>
                <a:lnTo>
                  <a:pt x="59255" y="45414"/>
                </a:lnTo>
                <a:lnTo>
                  <a:pt x="58668" y="45552"/>
                </a:lnTo>
                <a:lnTo>
                  <a:pt x="58069" y="45701"/>
                </a:lnTo>
                <a:lnTo>
                  <a:pt x="57470" y="45826"/>
                </a:lnTo>
                <a:lnTo>
                  <a:pt x="56871" y="45951"/>
                </a:lnTo>
                <a:lnTo>
                  <a:pt x="56272" y="46063"/>
                </a:lnTo>
                <a:lnTo>
                  <a:pt x="55586" y="46188"/>
                </a:lnTo>
                <a:lnTo>
                  <a:pt x="54912" y="46300"/>
                </a:lnTo>
                <a:lnTo>
                  <a:pt x="54225" y="46413"/>
                </a:lnTo>
                <a:lnTo>
                  <a:pt x="53539" y="46500"/>
                </a:lnTo>
                <a:lnTo>
                  <a:pt x="52166" y="46687"/>
                </a:lnTo>
                <a:lnTo>
                  <a:pt x="50793" y="46837"/>
                </a:lnTo>
                <a:lnTo>
                  <a:pt x="49408" y="46987"/>
                </a:lnTo>
                <a:lnTo>
                  <a:pt x="48035" y="47112"/>
                </a:lnTo>
                <a:lnTo>
                  <a:pt x="46650" y="47249"/>
                </a:lnTo>
                <a:lnTo>
                  <a:pt x="45277" y="47399"/>
                </a:lnTo>
                <a:lnTo>
                  <a:pt x="43904" y="47548"/>
                </a:lnTo>
                <a:lnTo>
                  <a:pt x="42532" y="47723"/>
                </a:lnTo>
                <a:lnTo>
                  <a:pt x="41845" y="47810"/>
                </a:lnTo>
                <a:lnTo>
                  <a:pt x="41171" y="47923"/>
                </a:lnTo>
                <a:lnTo>
                  <a:pt x="40485" y="48035"/>
                </a:lnTo>
                <a:lnTo>
                  <a:pt x="39811" y="48147"/>
                </a:lnTo>
                <a:lnTo>
                  <a:pt x="39137" y="48272"/>
                </a:lnTo>
                <a:lnTo>
                  <a:pt x="38463" y="48422"/>
                </a:lnTo>
                <a:lnTo>
                  <a:pt x="37802" y="48572"/>
                </a:lnTo>
                <a:lnTo>
                  <a:pt x="37128" y="48734"/>
                </a:lnTo>
                <a:lnTo>
                  <a:pt x="36466" y="48909"/>
                </a:lnTo>
                <a:lnTo>
                  <a:pt x="35805" y="49096"/>
                </a:lnTo>
                <a:lnTo>
                  <a:pt x="35144" y="49295"/>
                </a:lnTo>
                <a:lnTo>
                  <a:pt x="34495" y="49520"/>
                </a:lnTo>
                <a:lnTo>
                  <a:pt x="34058" y="49670"/>
                </a:lnTo>
                <a:lnTo>
                  <a:pt x="33621" y="49832"/>
                </a:lnTo>
                <a:lnTo>
                  <a:pt x="33184" y="50007"/>
                </a:lnTo>
                <a:lnTo>
                  <a:pt x="32760" y="50182"/>
                </a:lnTo>
                <a:lnTo>
                  <a:pt x="32336" y="50369"/>
                </a:lnTo>
                <a:lnTo>
                  <a:pt x="31911" y="50568"/>
                </a:lnTo>
                <a:lnTo>
                  <a:pt x="31487" y="50768"/>
                </a:lnTo>
                <a:lnTo>
                  <a:pt x="31075" y="50968"/>
                </a:lnTo>
                <a:lnTo>
                  <a:pt x="30663" y="51192"/>
                </a:lnTo>
                <a:lnTo>
                  <a:pt x="30252" y="51405"/>
                </a:lnTo>
                <a:lnTo>
                  <a:pt x="29852" y="51629"/>
                </a:lnTo>
                <a:lnTo>
                  <a:pt x="29453" y="51866"/>
                </a:lnTo>
                <a:lnTo>
                  <a:pt x="29053" y="52103"/>
                </a:lnTo>
                <a:lnTo>
                  <a:pt x="28654" y="52353"/>
                </a:lnTo>
                <a:lnTo>
                  <a:pt x="27880" y="52865"/>
                </a:lnTo>
                <a:lnTo>
                  <a:pt x="27132" y="53401"/>
                </a:lnTo>
                <a:lnTo>
                  <a:pt x="26383" y="53963"/>
                </a:lnTo>
                <a:lnTo>
                  <a:pt x="25659" y="54549"/>
                </a:lnTo>
                <a:lnTo>
                  <a:pt x="24960" y="55161"/>
                </a:lnTo>
                <a:lnTo>
                  <a:pt x="24274" y="55785"/>
                </a:lnTo>
                <a:lnTo>
                  <a:pt x="23600" y="56434"/>
                </a:lnTo>
                <a:lnTo>
                  <a:pt x="22963" y="57108"/>
                </a:lnTo>
                <a:lnTo>
                  <a:pt x="22339" y="57794"/>
                </a:lnTo>
                <a:lnTo>
                  <a:pt x="21728" y="58506"/>
                </a:lnTo>
                <a:lnTo>
                  <a:pt x="21154" y="59229"/>
                </a:lnTo>
                <a:lnTo>
                  <a:pt x="20592" y="59978"/>
                </a:lnTo>
                <a:lnTo>
                  <a:pt x="20056" y="60739"/>
                </a:lnTo>
                <a:lnTo>
                  <a:pt x="19544" y="61513"/>
                </a:lnTo>
                <a:lnTo>
                  <a:pt x="19057" y="62299"/>
                </a:lnTo>
                <a:lnTo>
                  <a:pt x="18595" y="63111"/>
                </a:lnTo>
                <a:lnTo>
                  <a:pt x="18159" y="63934"/>
                </a:lnTo>
                <a:lnTo>
                  <a:pt x="17759" y="64770"/>
                </a:lnTo>
                <a:lnTo>
                  <a:pt x="17560" y="65182"/>
                </a:lnTo>
                <a:lnTo>
                  <a:pt x="17372" y="65606"/>
                </a:lnTo>
                <a:lnTo>
                  <a:pt x="17198" y="66043"/>
                </a:lnTo>
                <a:lnTo>
                  <a:pt x="17023" y="66468"/>
                </a:lnTo>
                <a:lnTo>
                  <a:pt x="16848" y="66904"/>
                </a:lnTo>
                <a:lnTo>
                  <a:pt x="16698" y="67341"/>
                </a:lnTo>
                <a:lnTo>
                  <a:pt x="16536" y="67778"/>
                </a:lnTo>
                <a:lnTo>
                  <a:pt x="16399" y="68227"/>
                </a:lnTo>
                <a:lnTo>
                  <a:pt x="16262" y="68664"/>
                </a:lnTo>
                <a:lnTo>
                  <a:pt x="16124" y="69113"/>
                </a:lnTo>
                <a:lnTo>
                  <a:pt x="16012" y="69563"/>
                </a:lnTo>
                <a:lnTo>
                  <a:pt x="15900" y="70012"/>
                </a:lnTo>
                <a:lnTo>
                  <a:pt x="15787" y="70461"/>
                </a:lnTo>
                <a:lnTo>
                  <a:pt x="15688" y="70923"/>
                </a:lnTo>
                <a:lnTo>
                  <a:pt x="15525" y="71759"/>
                </a:lnTo>
                <a:lnTo>
                  <a:pt x="15388" y="72608"/>
                </a:lnTo>
                <a:lnTo>
                  <a:pt x="15263" y="73456"/>
                </a:lnTo>
                <a:lnTo>
                  <a:pt x="15176" y="74317"/>
                </a:lnTo>
                <a:lnTo>
                  <a:pt x="15089" y="75178"/>
                </a:lnTo>
                <a:lnTo>
                  <a:pt x="15026" y="76040"/>
                </a:lnTo>
                <a:lnTo>
                  <a:pt x="14976" y="76901"/>
                </a:lnTo>
                <a:lnTo>
                  <a:pt x="14951" y="77762"/>
                </a:lnTo>
                <a:lnTo>
                  <a:pt x="14926" y="78635"/>
                </a:lnTo>
                <a:lnTo>
                  <a:pt x="14914" y="79496"/>
                </a:lnTo>
                <a:lnTo>
                  <a:pt x="14914" y="81244"/>
                </a:lnTo>
                <a:lnTo>
                  <a:pt x="14926" y="82978"/>
                </a:lnTo>
                <a:lnTo>
                  <a:pt x="14939" y="84725"/>
                </a:lnTo>
                <a:lnTo>
                  <a:pt x="14951" y="86473"/>
                </a:lnTo>
                <a:lnTo>
                  <a:pt x="14951" y="87334"/>
                </a:lnTo>
                <a:lnTo>
                  <a:pt x="14951" y="88207"/>
                </a:lnTo>
                <a:lnTo>
                  <a:pt x="14926" y="89068"/>
                </a:lnTo>
                <a:lnTo>
                  <a:pt x="14901" y="89929"/>
                </a:lnTo>
                <a:lnTo>
                  <a:pt x="14851" y="90791"/>
                </a:lnTo>
                <a:lnTo>
                  <a:pt x="14802" y="91652"/>
                </a:lnTo>
                <a:lnTo>
                  <a:pt x="14727" y="92513"/>
                </a:lnTo>
                <a:lnTo>
                  <a:pt x="14639" y="93361"/>
                </a:lnTo>
                <a:lnTo>
                  <a:pt x="14527" y="94210"/>
                </a:lnTo>
                <a:lnTo>
                  <a:pt x="14402" y="95059"/>
                </a:lnTo>
                <a:lnTo>
                  <a:pt x="14252" y="95895"/>
                </a:lnTo>
                <a:lnTo>
                  <a:pt x="14078" y="96731"/>
                </a:lnTo>
                <a:lnTo>
                  <a:pt x="13866" y="97567"/>
                </a:lnTo>
                <a:lnTo>
                  <a:pt x="13641" y="98391"/>
                </a:lnTo>
                <a:lnTo>
                  <a:pt x="13416" y="99077"/>
                </a:lnTo>
                <a:lnTo>
                  <a:pt x="13192" y="99751"/>
                </a:lnTo>
                <a:lnTo>
                  <a:pt x="12942" y="100425"/>
                </a:lnTo>
                <a:lnTo>
                  <a:pt x="12667" y="101086"/>
                </a:lnTo>
                <a:lnTo>
                  <a:pt x="12380" y="101735"/>
                </a:lnTo>
                <a:lnTo>
                  <a:pt x="12081" y="102372"/>
                </a:lnTo>
                <a:lnTo>
                  <a:pt x="11756" y="103008"/>
                </a:lnTo>
                <a:lnTo>
                  <a:pt x="11432" y="103632"/>
                </a:lnTo>
                <a:lnTo>
                  <a:pt x="11083" y="104244"/>
                </a:lnTo>
                <a:lnTo>
                  <a:pt x="10721" y="104855"/>
                </a:lnTo>
                <a:lnTo>
                  <a:pt x="10334" y="105454"/>
                </a:lnTo>
                <a:lnTo>
                  <a:pt x="9947" y="106053"/>
                </a:lnTo>
                <a:lnTo>
                  <a:pt x="9548" y="106640"/>
                </a:lnTo>
                <a:lnTo>
                  <a:pt x="9123" y="107214"/>
                </a:lnTo>
                <a:lnTo>
                  <a:pt x="8699" y="107788"/>
                </a:lnTo>
                <a:lnTo>
                  <a:pt x="8262" y="108350"/>
                </a:lnTo>
                <a:lnTo>
                  <a:pt x="7813" y="108911"/>
                </a:lnTo>
                <a:lnTo>
                  <a:pt x="7351" y="109460"/>
                </a:lnTo>
                <a:lnTo>
                  <a:pt x="6877" y="110009"/>
                </a:lnTo>
                <a:lnTo>
                  <a:pt x="6390" y="110546"/>
                </a:lnTo>
                <a:lnTo>
                  <a:pt x="5903" y="111083"/>
                </a:lnTo>
                <a:lnTo>
                  <a:pt x="5404" y="111607"/>
                </a:lnTo>
                <a:lnTo>
                  <a:pt x="4893" y="112131"/>
                </a:lnTo>
                <a:lnTo>
                  <a:pt x="4368" y="112643"/>
                </a:lnTo>
                <a:lnTo>
                  <a:pt x="3844" y="113154"/>
                </a:lnTo>
                <a:lnTo>
                  <a:pt x="3320" y="113666"/>
                </a:lnTo>
                <a:lnTo>
                  <a:pt x="2783" y="114165"/>
                </a:lnTo>
                <a:lnTo>
                  <a:pt x="2234" y="114652"/>
                </a:lnTo>
                <a:lnTo>
                  <a:pt x="1124" y="115638"/>
                </a:lnTo>
                <a:lnTo>
                  <a:pt x="0" y="116599"/>
                </a:lnTo>
                <a:lnTo>
                  <a:pt x="162949" y="116599"/>
                </a:lnTo>
                <a:lnTo>
                  <a:pt x="162949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" name="Google Shape;140;g196ca812e12_0_428"/>
          <p:cNvSpPr/>
          <p:nvPr/>
        </p:nvSpPr>
        <p:spPr>
          <a:xfrm rot="10800000" flipH="1">
            <a:off x="6311974" y="-1455400"/>
            <a:ext cx="4874649" cy="3502634"/>
          </a:xfrm>
          <a:custGeom>
            <a:avLst/>
            <a:gdLst/>
            <a:ahLst/>
            <a:cxnLst/>
            <a:rect l="l" t="t" r="r" b="b"/>
            <a:pathLst>
              <a:path w="162950" h="116599" extrusionOk="0">
                <a:moveTo>
                  <a:pt x="109511" y="1"/>
                </a:moveTo>
                <a:lnTo>
                  <a:pt x="108912" y="487"/>
                </a:lnTo>
                <a:lnTo>
                  <a:pt x="108313" y="974"/>
                </a:lnTo>
                <a:lnTo>
                  <a:pt x="107714" y="1473"/>
                </a:lnTo>
                <a:lnTo>
                  <a:pt x="107127" y="1972"/>
                </a:lnTo>
                <a:lnTo>
                  <a:pt x="106553" y="2484"/>
                </a:lnTo>
                <a:lnTo>
                  <a:pt x="105979" y="3008"/>
                </a:lnTo>
                <a:lnTo>
                  <a:pt x="105417" y="3532"/>
                </a:lnTo>
                <a:lnTo>
                  <a:pt x="104856" y="4056"/>
                </a:lnTo>
                <a:lnTo>
                  <a:pt x="104294" y="4606"/>
                </a:lnTo>
                <a:lnTo>
                  <a:pt x="103745" y="5142"/>
                </a:lnTo>
                <a:lnTo>
                  <a:pt x="103208" y="5691"/>
                </a:lnTo>
                <a:lnTo>
                  <a:pt x="102672" y="6253"/>
                </a:lnTo>
                <a:lnTo>
                  <a:pt x="102148" y="6815"/>
                </a:lnTo>
                <a:lnTo>
                  <a:pt x="101624" y="7389"/>
                </a:lnTo>
                <a:lnTo>
                  <a:pt x="101112" y="7963"/>
                </a:lnTo>
                <a:lnTo>
                  <a:pt x="100600" y="8549"/>
                </a:lnTo>
                <a:lnTo>
                  <a:pt x="100101" y="9136"/>
                </a:lnTo>
                <a:lnTo>
                  <a:pt x="99602" y="9735"/>
                </a:lnTo>
                <a:lnTo>
                  <a:pt x="99115" y="10334"/>
                </a:lnTo>
                <a:lnTo>
                  <a:pt x="98641" y="10933"/>
                </a:lnTo>
                <a:lnTo>
                  <a:pt x="98167" y="11544"/>
                </a:lnTo>
                <a:lnTo>
                  <a:pt x="97705" y="12156"/>
                </a:lnTo>
                <a:lnTo>
                  <a:pt x="97243" y="12780"/>
                </a:lnTo>
                <a:lnTo>
                  <a:pt x="96794" y="13404"/>
                </a:lnTo>
                <a:lnTo>
                  <a:pt x="96345" y="14028"/>
                </a:lnTo>
                <a:lnTo>
                  <a:pt x="95908" y="14664"/>
                </a:lnTo>
                <a:lnTo>
                  <a:pt x="95483" y="15301"/>
                </a:lnTo>
                <a:lnTo>
                  <a:pt x="95059" y="15950"/>
                </a:lnTo>
                <a:lnTo>
                  <a:pt x="94647" y="16586"/>
                </a:lnTo>
                <a:lnTo>
                  <a:pt x="94235" y="17235"/>
                </a:lnTo>
                <a:lnTo>
                  <a:pt x="93836" y="17897"/>
                </a:lnTo>
                <a:lnTo>
                  <a:pt x="93449" y="18545"/>
                </a:lnTo>
                <a:lnTo>
                  <a:pt x="92700" y="19831"/>
                </a:lnTo>
                <a:lnTo>
                  <a:pt x="91977" y="21116"/>
                </a:lnTo>
                <a:lnTo>
                  <a:pt x="91240" y="22414"/>
                </a:lnTo>
                <a:lnTo>
                  <a:pt x="90504" y="23700"/>
                </a:lnTo>
                <a:lnTo>
                  <a:pt x="90130" y="24336"/>
                </a:lnTo>
                <a:lnTo>
                  <a:pt x="89743" y="24973"/>
                </a:lnTo>
                <a:lnTo>
                  <a:pt x="89356" y="25609"/>
                </a:lnTo>
                <a:lnTo>
                  <a:pt x="88957" y="26233"/>
                </a:lnTo>
                <a:lnTo>
                  <a:pt x="88545" y="26844"/>
                </a:lnTo>
                <a:lnTo>
                  <a:pt x="88120" y="27456"/>
                </a:lnTo>
                <a:lnTo>
                  <a:pt x="87696" y="28055"/>
                </a:lnTo>
                <a:lnTo>
                  <a:pt x="87247" y="28642"/>
                </a:lnTo>
                <a:lnTo>
                  <a:pt x="86922" y="29041"/>
                </a:lnTo>
                <a:lnTo>
                  <a:pt x="86598" y="29440"/>
                </a:lnTo>
                <a:lnTo>
                  <a:pt x="86261" y="29840"/>
                </a:lnTo>
                <a:lnTo>
                  <a:pt x="85911" y="30226"/>
                </a:lnTo>
                <a:lnTo>
                  <a:pt x="85574" y="30613"/>
                </a:lnTo>
                <a:lnTo>
                  <a:pt x="85213" y="30988"/>
                </a:lnTo>
                <a:lnTo>
                  <a:pt x="84851" y="31362"/>
                </a:lnTo>
                <a:lnTo>
                  <a:pt x="84489" y="31724"/>
                </a:lnTo>
                <a:lnTo>
                  <a:pt x="84127" y="32086"/>
                </a:lnTo>
                <a:lnTo>
                  <a:pt x="83752" y="32435"/>
                </a:lnTo>
                <a:lnTo>
                  <a:pt x="82979" y="33134"/>
                </a:lnTo>
                <a:lnTo>
                  <a:pt x="82192" y="33808"/>
                </a:lnTo>
                <a:lnTo>
                  <a:pt x="81394" y="34470"/>
                </a:lnTo>
                <a:lnTo>
                  <a:pt x="80570" y="35106"/>
                </a:lnTo>
                <a:lnTo>
                  <a:pt x="79734" y="35730"/>
                </a:lnTo>
                <a:lnTo>
                  <a:pt x="78885" y="36329"/>
                </a:lnTo>
                <a:lnTo>
                  <a:pt x="78037" y="36916"/>
                </a:lnTo>
                <a:lnTo>
                  <a:pt x="77163" y="37477"/>
                </a:lnTo>
                <a:lnTo>
                  <a:pt x="76277" y="38026"/>
                </a:lnTo>
                <a:lnTo>
                  <a:pt x="75391" y="38563"/>
                </a:lnTo>
                <a:lnTo>
                  <a:pt x="74492" y="39087"/>
                </a:lnTo>
                <a:lnTo>
                  <a:pt x="73419" y="39686"/>
                </a:lnTo>
                <a:lnTo>
                  <a:pt x="72346" y="40273"/>
                </a:lnTo>
                <a:lnTo>
                  <a:pt x="71260" y="40834"/>
                </a:lnTo>
                <a:lnTo>
                  <a:pt x="70162" y="41383"/>
                </a:lnTo>
                <a:lnTo>
                  <a:pt x="69051" y="41907"/>
                </a:lnTo>
                <a:lnTo>
                  <a:pt x="67928" y="42407"/>
                </a:lnTo>
                <a:lnTo>
                  <a:pt x="66805" y="42893"/>
                </a:lnTo>
                <a:lnTo>
                  <a:pt x="65669" y="43343"/>
                </a:lnTo>
                <a:lnTo>
                  <a:pt x="64521" y="43779"/>
                </a:lnTo>
                <a:lnTo>
                  <a:pt x="63360" y="44191"/>
                </a:lnTo>
                <a:lnTo>
                  <a:pt x="62200" y="44578"/>
                </a:lnTo>
                <a:lnTo>
                  <a:pt x="61027" y="44928"/>
                </a:lnTo>
                <a:lnTo>
                  <a:pt x="59854" y="45252"/>
                </a:lnTo>
                <a:lnTo>
                  <a:pt x="59255" y="45414"/>
                </a:lnTo>
                <a:lnTo>
                  <a:pt x="58668" y="45552"/>
                </a:lnTo>
                <a:lnTo>
                  <a:pt x="58069" y="45701"/>
                </a:lnTo>
                <a:lnTo>
                  <a:pt x="57470" y="45826"/>
                </a:lnTo>
                <a:lnTo>
                  <a:pt x="56871" y="45951"/>
                </a:lnTo>
                <a:lnTo>
                  <a:pt x="56272" y="46063"/>
                </a:lnTo>
                <a:lnTo>
                  <a:pt x="55586" y="46188"/>
                </a:lnTo>
                <a:lnTo>
                  <a:pt x="54912" y="46300"/>
                </a:lnTo>
                <a:lnTo>
                  <a:pt x="54225" y="46413"/>
                </a:lnTo>
                <a:lnTo>
                  <a:pt x="53539" y="46500"/>
                </a:lnTo>
                <a:lnTo>
                  <a:pt x="52166" y="46687"/>
                </a:lnTo>
                <a:lnTo>
                  <a:pt x="50793" y="46837"/>
                </a:lnTo>
                <a:lnTo>
                  <a:pt x="49408" y="46987"/>
                </a:lnTo>
                <a:lnTo>
                  <a:pt x="48035" y="47112"/>
                </a:lnTo>
                <a:lnTo>
                  <a:pt x="46650" y="47249"/>
                </a:lnTo>
                <a:lnTo>
                  <a:pt x="45277" y="47399"/>
                </a:lnTo>
                <a:lnTo>
                  <a:pt x="43904" y="47548"/>
                </a:lnTo>
                <a:lnTo>
                  <a:pt x="42532" y="47723"/>
                </a:lnTo>
                <a:lnTo>
                  <a:pt x="41845" y="47810"/>
                </a:lnTo>
                <a:lnTo>
                  <a:pt x="41171" y="47923"/>
                </a:lnTo>
                <a:lnTo>
                  <a:pt x="40485" y="48035"/>
                </a:lnTo>
                <a:lnTo>
                  <a:pt x="39811" y="48147"/>
                </a:lnTo>
                <a:lnTo>
                  <a:pt x="39137" y="48272"/>
                </a:lnTo>
                <a:lnTo>
                  <a:pt x="38463" y="48422"/>
                </a:lnTo>
                <a:lnTo>
                  <a:pt x="37802" y="48572"/>
                </a:lnTo>
                <a:lnTo>
                  <a:pt x="37128" y="48734"/>
                </a:lnTo>
                <a:lnTo>
                  <a:pt x="36466" y="48909"/>
                </a:lnTo>
                <a:lnTo>
                  <a:pt x="35805" y="49096"/>
                </a:lnTo>
                <a:lnTo>
                  <a:pt x="35144" y="49295"/>
                </a:lnTo>
                <a:lnTo>
                  <a:pt x="34495" y="49520"/>
                </a:lnTo>
                <a:lnTo>
                  <a:pt x="34058" y="49670"/>
                </a:lnTo>
                <a:lnTo>
                  <a:pt x="33621" y="49832"/>
                </a:lnTo>
                <a:lnTo>
                  <a:pt x="33184" y="50007"/>
                </a:lnTo>
                <a:lnTo>
                  <a:pt x="32760" y="50182"/>
                </a:lnTo>
                <a:lnTo>
                  <a:pt x="32336" y="50369"/>
                </a:lnTo>
                <a:lnTo>
                  <a:pt x="31911" y="50568"/>
                </a:lnTo>
                <a:lnTo>
                  <a:pt x="31487" y="50768"/>
                </a:lnTo>
                <a:lnTo>
                  <a:pt x="31075" y="50968"/>
                </a:lnTo>
                <a:lnTo>
                  <a:pt x="30663" y="51192"/>
                </a:lnTo>
                <a:lnTo>
                  <a:pt x="30252" y="51405"/>
                </a:lnTo>
                <a:lnTo>
                  <a:pt x="29852" y="51629"/>
                </a:lnTo>
                <a:lnTo>
                  <a:pt x="29453" y="51866"/>
                </a:lnTo>
                <a:lnTo>
                  <a:pt x="29053" y="52103"/>
                </a:lnTo>
                <a:lnTo>
                  <a:pt x="28654" y="52353"/>
                </a:lnTo>
                <a:lnTo>
                  <a:pt x="27880" y="52865"/>
                </a:lnTo>
                <a:lnTo>
                  <a:pt x="27132" y="53401"/>
                </a:lnTo>
                <a:lnTo>
                  <a:pt x="26383" y="53963"/>
                </a:lnTo>
                <a:lnTo>
                  <a:pt x="25659" y="54549"/>
                </a:lnTo>
                <a:lnTo>
                  <a:pt x="24960" y="55161"/>
                </a:lnTo>
                <a:lnTo>
                  <a:pt x="24274" y="55785"/>
                </a:lnTo>
                <a:lnTo>
                  <a:pt x="23600" y="56434"/>
                </a:lnTo>
                <a:lnTo>
                  <a:pt x="22963" y="57108"/>
                </a:lnTo>
                <a:lnTo>
                  <a:pt x="22339" y="57794"/>
                </a:lnTo>
                <a:lnTo>
                  <a:pt x="21728" y="58506"/>
                </a:lnTo>
                <a:lnTo>
                  <a:pt x="21154" y="59229"/>
                </a:lnTo>
                <a:lnTo>
                  <a:pt x="20592" y="59978"/>
                </a:lnTo>
                <a:lnTo>
                  <a:pt x="20056" y="60739"/>
                </a:lnTo>
                <a:lnTo>
                  <a:pt x="19544" y="61513"/>
                </a:lnTo>
                <a:lnTo>
                  <a:pt x="19057" y="62299"/>
                </a:lnTo>
                <a:lnTo>
                  <a:pt x="18595" y="63111"/>
                </a:lnTo>
                <a:lnTo>
                  <a:pt x="18159" y="63934"/>
                </a:lnTo>
                <a:lnTo>
                  <a:pt x="17759" y="64770"/>
                </a:lnTo>
                <a:lnTo>
                  <a:pt x="17560" y="65182"/>
                </a:lnTo>
                <a:lnTo>
                  <a:pt x="17372" y="65606"/>
                </a:lnTo>
                <a:lnTo>
                  <a:pt x="17198" y="66043"/>
                </a:lnTo>
                <a:lnTo>
                  <a:pt x="17023" y="66468"/>
                </a:lnTo>
                <a:lnTo>
                  <a:pt x="16848" y="66904"/>
                </a:lnTo>
                <a:lnTo>
                  <a:pt x="16698" y="67341"/>
                </a:lnTo>
                <a:lnTo>
                  <a:pt x="16536" y="67778"/>
                </a:lnTo>
                <a:lnTo>
                  <a:pt x="16399" y="68227"/>
                </a:lnTo>
                <a:lnTo>
                  <a:pt x="16262" y="68664"/>
                </a:lnTo>
                <a:lnTo>
                  <a:pt x="16124" y="69113"/>
                </a:lnTo>
                <a:lnTo>
                  <a:pt x="16012" y="69563"/>
                </a:lnTo>
                <a:lnTo>
                  <a:pt x="15900" y="70012"/>
                </a:lnTo>
                <a:lnTo>
                  <a:pt x="15787" y="70461"/>
                </a:lnTo>
                <a:lnTo>
                  <a:pt x="15688" y="70923"/>
                </a:lnTo>
                <a:lnTo>
                  <a:pt x="15525" y="71759"/>
                </a:lnTo>
                <a:lnTo>
                  <a:pt x="15388" y="72608"/>
                </a:lnTo>
                <a:lnTo>
                  <a:pt x="15263" y="73456"/>
                </a:lnTo>
                <a:lnTo>
                  <a:pt x="15176" y="74317"/>
                </a:lnTo>
                <a:lnTo>
                  <a:pt x="15089" y="75178"/>
                </a:lnTo>
                <a:lnTo>
                  <a:pt x="15026" y="76040"/>
                </a:lnTo>
                <a:lnTo>
                  <a:pt x="14976" y="76901"/>
                </a:lnTo>
                <a:lnTo>
                  <a:pt x="14951" y="77762"/>
                </a:lnTo>
                <a:lnTo>
                  <a:pt x="14926" y="78635"/>
                </a:lnTo>
                <a:lnTo>
                  <a:pt x="14914" y="79496"/>
                </a:lnTo>
                <a:lnTo>
                  <a:pt x="14914" y="81244"/>
                </a:lnTo>
                <a:lnTo>
                  <a:pt x="14926" y="82978"/>
                </a:lnTo>
                <a:lnTo>
                  <a:pt x="14939" y="84725"/>
                </a:lnTo>
                <a:lnTo>
                  <a:pt x="14951" y="86473"/>
                </a:lnTo>
                <a:lnTo>
                  <a:pt x="14951" y="87334"/>
                </a:lnTo>
                <a:lnTo>
                  <a:pt x="14951" y="88207"/>
                </a:lnTo>
                <a:lnTo>
                  <a:pt x="14926" y="89068"/>
                </a:lnTo>
                <a:lnTo>
                  <a:pt x="14901" y="89929"/>
                </a:lnTo>
                <a:lnTo>
                  <a:pt x="14851" y="90791"/>
                </a:lnTo>
                <a:lnTo>
                  <a:pt x="14802" y="91652"/>
                </a:lnTo>
                <a:lnTo>
                  <a:pt x="14727" y="92513"/>
                </a:lnTo>
                <a:lnTo>
                  <a:pt x="14639" y="93361"/>
                </a:lnTo>
                <a:lnTo>
                  <a:pt x="14527" y="94210"/>
                </a:lnTo>
                <a:lnTo>
                  <a:pt x="14402" y="95059"/>
                </a:lnTo>
                <a:lnTo>
                  <a:pt x="14252" y="95895"/>
                </a:lnTo>
                <a:lnTo>
                  <a:pt x="14078" y="96731"/>
                </a:lnTo>
                <a:lnTo>
                  <a:pt x="13866" y="97567"/>
                </a:lnTo>
                <a:lnTo>
                  <a:pt x="13641" y="98391"/>
                </a:lnTo>
                <a:lnTo>
                  <a:pt x="13416" y="99077"/>
                </a:lnTo>
                <a:lnTo>
                  <a:pt x="13192" y="99751"/>
                </a:lnTo>
                <a:lnTo>
                  <a:pt x="12942" y="100425"/>
                </a:lnTo>
                <a:lnTo>
                  <a:pt x="12667" y="101086"/>
                </a:lnTo>
                <a:lnTo>
                  <a:pt x="12380" y="101735"/>
                </a:lnTo>
                <a:lnTo>
                  <a:pt x="12081" y="102372"/>
                </a:lnTo>
                <a:lnTo>
                  <a:pt x="11756" y="103008"/>
                </a:lnTo>
                <a:lnTo>
                  <a:pt x="11432" y="103632"/>
                </a:lnTo>
                <a:lnTo>
                  <a:pt x="11083" y="104244"/>
                </a:lnTo>
                <a:lnTo>
                  <a:pt x="10721" y="104855"/>
                </a:lnTo>
                <a:lnTo>
                  <a:pt x="10334" y="105454"/>
                </a:lnTo>
                <a:lnTo>
                  <a:pt x="9947" y="106053"/>
                </a:lnTo>
                <a:lnTo>
                  <a:pt x="9548" y="106640"/>
                </a:lnTo>
                <a:lnTo>
                  <a:pt x="9123" y="107214"/>
                </a:lnTo>
                <a:lnTo>
                  <a:pt x="8699" y="107788"/>
                </a:lnTo>
                <a:lnTo>
                  <a:pt x="8262" y="108350"/>
                </a:lnTo>
                <a:lnTo>
                  <a:pt x="7813" y="108911"/>
                </a:lnTo>
                <a:lnTo>
                  <a:pt x="7351" y="109460"/>
                </a:lnTo>
                <a:lnTo>
                  <a:pt x="6877" y="110009"/>
                </a:lnTo>
                <a:lnTo>
                  <a:pt x="6390" y="110546"/>
                </a:lnTo>
                <a:lnTo>
                  <a:pt x="5903" y="111083"/>
                </a:lnTo>
                <a:lnTo>
                  <a:pt x="5404" y="111607"/>
                </a:lnTo>
                <a:lnTo>
                  <a:pt x="4893" y="112131"/>
                </a:lnTo>
                <a:lnTo>
                  <a:pt x="4368" y="112643"/>
                </a:lnTo>
                <a:lnTo>
                  <a:pt x="3844" y="113154"/>
                </a:lnTo>
                <a:lnTo>
                  <a:pt x="3320" y="113666"/>
                </a:lnTo>
                <a:lnTo>
                  <a:pt x="2783" y="114165"/>
                </a:lnTo>
                <a:lnTo>
                  <a:pt x="2234" y="114652"/>
                </a:lnTo>
                <a:lnTo>
                  <a:pt x="1124" y="115638"/>
                </a:lnTo>
                <a:lnTo>
                  <a:pt x="0" y="116599"/>
                </a:lnTo>
                <a:lnTo>
                  <a:pt x="162949" y="116599"/>
                </a:lnTo>
                <a:lnTo>
                  <a:pt x="16294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Google Shape;141;g196ca812e12_0_428"/>
          <p:cNvSpPr/>
          <p:nvPr/>
        </p:nvSpPr>
        <p:spPr>
          <a:xfrm>
            <a:off x="-38800" y="3951913"/>
            <a:ext cx="9454943" cy="1712571"/>
          </a:xfrm>
          <a:custGeom>
            <a:avLst/>
            <a:gdLst/>
            <a:ahLst/>
            <a:cxnLst/>
            <a:rect l="l" t="t" r="r" b="b"/>
            <a:pathLst>
              <a:path w="208776" h="39549" extrusionOk="0">
                <a:moveTo>
                  <a:pt x="197518" y="0"/>
                </a:moveTo>
                <a:lnTo>
                  <a:pt x="196520" y="25"/>
                </a:lnTo>
                <a:lnTo>
                  <a:pt x="195534" y="50"/>
                </a:lnTo>
                <a:lnTo>
                  <a:pt x="194548" y="88"/>
                </a:lnTo>
                <a:lnTo>
                  <a:pt x="193562" y="138"/>
                </a:lnTo>
                <a:lnTo>
                  <a:pt x="192589" y="200"/>
                </a:lnTo>
                <a:lnTo>
                  <a:pt x="191603" y="275"/>
                </a:lnTo>
                <a:lnTo>
                  <a:pt x="190617" y="362"/>
                </a:lnTo>
                <a:lnTo>
                  <a:pt x="189631" y="462"/>
                </a:lnTo>
                <a:lnTo>
                  <a:pt x="188658" y="574"/>
                </a:lnTo>
                <a:lnTo>
                  <a:pt x="187672" y="699"/>
                </a:lnTo>
                <a:lnTo>
                  <a:pt x="186698" y="824"/>
                </a:lnTo>
                <a:lnTo>
                  <a:pt x="185725" y="961"/>
                </a:lnTo>
                <a:lnTo>
                  <a:pt x="184739" y="1111"/>
                </a:lnTo>
                <a:lnTo>
                  <a:pt x="183765" y="1273"/>
                </a:lnTo>
                <a:lnTo>
                  <a:pt x="182792" y="1448"/>
                </a:lnTo>
                <a:lnTo>
                  <a:pt x="181819" y="1623"/>
                </a:lnTo>
                <a:lnTo>
                  <a:pt x="180845" y="1810"/>
                </a:lnTo>
                <a:lnTo>
                  <a:pt x="179872" y="2010"/>
                </a:lnTo>
                <a:lnTo>
                  <a:pt x="178898" y="2209"/>
                </a:lnTo>
                <a:lnTo>
                  <a:pt x="177925" y="2421"/>
                </a:lnTo>
                <a:lnTo>
                  <a:pt x="175978" y="2871"/>
                </a:lnTo>
                <a:lnTo>
                  <a:pt x="174044" y="3332"/>
                </a:lnTo>
                <a:lnTo>
                  <a:pt x="172109" y="3832"/>
                </a:lnTo>
                <a:lnTo>
                  <a:pt x="170175" y="4356"/>
                </a:lnTo>
                <a:lnTo>
                  <a:pt x="168241" y="4892"/>
                </a:lnTo>
                <a:lnTo>
                  <a:pt x="166319" y="5454"/>
                </a:lnTo>
                <a:lnTo>
                  <a:pt x="164384" y="6028"/>
                </a:lnTo>
                <a:lnTo>
                  <a:pt x="162462" y="6615"/>
                </a:lnTo>
                <a:lnTo>
                  <a:pt x="160541" y="7214"/>
                </a:lnTo>
                <a:lnTo>
                  <a:pt x="158619" y="7825"/>
                </a:lnTo>
                <a:lnTo>
                  <a:pt x="156697" y="8437"/>
                </a:lnTo>
                <a:lnTo>
                  <a:pt x="149034" y="10920"/>
                </a:lnTo>
                <a:lnTo>
                  <a:pt x="145215" y="12143"/>
                </a:lnTo>
                <a:lnTo>
                  <a:pt x="143293" y="12730"/>
                </a:lnTo>
                <a:lnTo>
                  <a:pt x="141384" y="13316"/>
                </a:lnTo>
                <a:lnTo>
                  <a:pt x="138801" y="14090"/>
                </a:lnTo>
                <a:lnTo>
                  <a:pt x="137503" y="14464"/>
                </a:lnTo>
                <a:lnTo>
                  <a:pt x="136205" y="14826"/>
                </a:lnTo>
                <a:lnTo>
                  <a:pt x="134907" y="15188"/>
                </a:lnTo>
                <a:lnTo>
                  <a:pt x="133597" y="15538"/>
                </a:lnTo>
                <a:lnTo>
                  <a:pt x="132299" y="15887"/>
                </a:lnTo>
                <a:lnTo>
                  <a:pt x="130988" y="16211"/>
                </a:lnTo>
                <a:lnTo>
                  <a:pt x="129678" y="16536"/>
                </a:lnTo>
                <a:lnTo>
                  <a:pt x="128368" y="16848"/>
                </a:lnTo>
                <a:lnTo>
                  <a:pt x="127057" y="17160"/>
                </a:lnTo>
                <a:lnTo>
                  <a:pt x="125734" y="17447"/>
                </a:lnTo>
                <a:lnTo>
                  <a:pt x="124412" y="17734"/>
                </a:lnTo>
                <a:lnTo>
                  <a:pt x="123101" y="18009"/>
                </a:lnTo>
                <a:lnTo>
                  <a:pt x="121778" y="18258"/>
                </a:lnTo>
                <a:lnTo>
                  <a:pt x="120455" y="18508"/>
                </a:lnTo>
                <a:lnTo>
                  <a:pt x="119120" y="18745"/>
                </a:lnTo>
                <a:lnTo>
                  <a:pt x="117797" y="18969"/>
                </a:lnTo>
                <a:lnTo>
                  <a:pt x="116474" y="19182"/>
                </a:lnTo>
                <a:lnTo>
                  <a:pt x="115139" y="19369"/>
                </a:lnTo>
                <a:lnTo>
                  <a:pt x="113804" y="19556"/>
                </a:lnTo>
                <a:lnTo>
                  <a:pt x="112468" y="19718"/>
                </a:lnTo>
                <a:lnTo>
                  <a:pt x="111133" y="19868"/>
                </a:lnTo>
                <a:lnTo>
                  <a:pt x="109798" y="20005"/>
                </a:lnTo>
                <a:lnTo>
                  <a:pt x="108462" y="20118"/>
                </a:lnTo>
                <a:lnTo>
                  <a:pt x="107127" y="20230"/>
                </a:lnTo>
                <a:lnTo>
                  <a:pt x="105779" y="20317"/>
                </a:lnTo>
                <a:lnTo>
                  <a:pt x="104431" y="20380"/>
                </a:lnTo>
                <a:lnTo>
                  <a:pt x="103096" y="20430"/>
                </a:lnTo>
                <a:lnTo>
                  <a:pt x="101748" y="20467"/>
                </a:lnTo>
                <a:lnTo>
                  <a:pt x="100400" y="20480"/>
                </a:lnTo>
                <a:lnTo>
                  <a:pt x="99053" y="20480"/>
                </a:lnTo>
                <a:lnTo>
                  <a:pt x="97480" y="20455"/>
                </a:lnTo>
                <a:lnTo>
                  <a:pt x="95895" y="20405"/>
                </a:lnTo>
                <a:lnTo>
                  <a:pt x="94323" y="20330"/>
                </a:lnTo>
                <a:lnTo>
                  <a:pt x="92750" y="20230"/>
                </a:lnTo>
                <a:lnTo>
                  <a:pt x="91190" y="20105"/>
                </a:lnTo>
                <a:lnTo>
                  <a:pt x="89618" y="19955"/>
                </a:lnTo>
                <a:lnTo>
                  <a:pt x="88058" y="19793"/>
                </a:lnTo>
                <a:lnTo>
                  <a:pt x="86485" y="19606"/>
                </a:lnTo>
                <a:lnTo>
                  <a:pt x="84925" y="19406"/>
                </a:lnTo>
                <a:lnTo>
                  <a:pt x="83365" y="19182"/>
                </a:lnTo>
                <a:lnTo>
                  <a:pt x="81806" y="18945"/>
                </a:lnTo>
                <a:lnTo>
                  <a:pt x="80258" y="18682"/>
                </a:lnTo>
                <a:lnTo>
                  <a:pt x="78698" y="18408"/>
                </a:lnTo>
                <a:lnTo>
                  <a:pt x="77138" y="18121"/>
                </a:lnTo>
                <a:lnTo>
                  <a:pt x="75591" y="17821"/>
                </a:lnTo>
                <a:lnTo>
                  <a:pt x="74043" y="17497"/>
                </a:lnTo>
                <a:lnTo>
                  <a:pt x="72483" y="17172"/>
                </a:lnTo>
                <a:lnTo>
                  <a:pt x="70936" y="16823"/>
                </a:lnTo>
                <a:lnTo>
                  <a:pt x="69388" y="16474"/>
                </a:lnTo>
                <a:lnTo>
                  <a:pt x="67841" y="16112"/>
                </a:lnTo>
                <a:lnTo>
                  <a:pt x="66306" y="15737"/>
                </a:lnTo>
                <a:lnTo>
                  <a:pt x="64758" y="15350"/>
                </a:lnTo>
                <a:lnTo>
                  <a:pt x="61663" y="14564"/>
                </a:lnTo>
                <a:lnTo>
                  <a:pt x="58581" y="13740"/>
                </a:lnTo>
                <a:lnTo>
                  <a:pt x="55511" y="12917"/>
                </a:lnTo>
                <a:lnTo>
                  <a:pt x="52428" y="12068"/>
                </a:lnTo>
                <a:lnTo>
                  <a:pt x="49346" y="11207"/>
                </a:lnTo>
                <a:lnTo>
                  <a:pt x="46276" y="10358"/>
                </a:lnTo>
                <a:lnTo>
                  <a:pt x="43205" y="9510"/>
                </a:lnTo>
                <a:lnTo>
                  <a:pt x="40123" y="8686"/>
                </a:lnTo>
                <a:lnTo>
                  <a:pt x="37053" y="7875"/>
                </a:lnTo>
                <a:lnTo>
                  <a:pt x="35518" y="7476"/>
                </a:lnTo>
                <a:lnTo>
                  <a:pt x="33983" y="7089"/>
                </a:lnTo>
                <a:lnTo>
                  <a:pt x="32448" y="6702"/>
                </a:lnTo>
                <a:lnTo>
                  <a:pt x="30900" y="6328"/>
                </a:lnTo>
                <a:lnTo>
                  <a:pt x="29365" y="5966"/>
                </a:lnTo>
                <a:lnTo>
                  <a:pt x="27830" y="5616"/>
                </a:lnTo>
                <a:lnTo>
                  <a:pt x="26283" y="5279"/>
                </a:lnTo>
                <a:lnTo>
                  <a:pt x="24748" y="4955"/>
                </a:lnTo>
                <a:lnTo>
                  <a:pt x="23213" y="4630"/>
                </a:lnTo>
                <a:lnTo>
                  <a:pt x="21665" y="4331"/>
                </a:lnTo>
                <a:lnTo>
                  <a:pt x="20130" y="4044"/>
                </a:lnTo>
                <a:lnTo>
                  <a:pt x="18583" y="3782"/>
                </a:lnTo>
                <a:lnTo>
                  <a:pt x="17035" y="3520"/>
                </a:lnTo>
                <a:lnTo>
                  <a:pt x="15500" y="3282"/>
                </a:lnTo>
                <a:lnTo>
                  <a:pt x="13953" y="3070"/>
                </a:lnTo>
                <a:lnTo>
                  <a:pt x="12405" y="2871"/>
                </a:lnTo>
                <a:lnTo>
                  <a:pt x="10858" y="2683"/>
                </a:lnTo>
                <a:lnTo>
                  <a:pt x="9310" y="2521"/>
                </a:lnTo>
                <a:lnTo>
                  <a:pt x="7763" y="2384"/>
                </a:lnTo>
                <a:lnTo>
                  <a:pt x="6215" y="2272"/>
                </a:lnTo>
                <a:lnTo>
                  <a:pt x="4655" y="2172"/>
                </a:lnTo>
                <a:lnTo>
                  <a:pt x="3108" y="2109"/>
                </a:lnTo>
                <a:lnTo>
                  <a:pt x="1548" y="2059"/>
                </a:lnTo>
                <a:lnTo>
                  <a:pt x="0" y="2034"/>
                </a:lnTo>
                <a:lnTo>
                  <a:pt x="0" y="39549"/>
                </a:lnTo>
                <a:lnTo>
                  <a:pt x="208775" y="39549"/>
                </a:lnTo>
                <a:lnTo>
                  <a:pt x="208775" y="874"/>
                </a:lnTo>
                <a:lnTo>
                  <a:pt x="208126" y="762"/>
                </a:lnTo>
                <a:lnTo>
                  <a:pt x="207477" y="662"/>
                </a:lnTo>
                <a:lnTo>
                  <a:pt x="206816" y="562"/>
                </a:lnTo>
                <a:lnTo>
                  <a:pt x="206142" y="475"/>
                </a:lnTo>
                <a:lnTo>
                  <a:pt x="205468" y="400"/>
                </a:lnTo>
                <a:lnTo>
                  <a:pt x="204806" y="325"/>
                </a:lnTo>
                <a:lnTo>
                  <a:pt x="203459" y="212"/>
                </a:lnTo>
                <a:lnTo>
                  <a:pt x="202473" y="138"/>
                </a:lnTo>
                <a:lnTo>
                  <a:pt x="201474" y="88"/>
                </a:lnTo>
                <a:lnTo>
                  <a:pt x="200488" y="38"/>
                </a:lnTo>
                <a:lnTo>
                  <a:pt x="199490" y="13"/>
                </a:lnTo>
                <a:lnTo>
                  <a:pt x="19850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Google Shape;142;g196ca812e12_0_428"/>
          <p:cNvSpPr/>
          <p:nvPr/>
        </p:nvSpPr>
        <p:spPr>
          <a:xfrm>
            <a:off x="7900" y="3972093"/>
            <a:ext cx="9454905" cy="1712540"/>
          </a:xfrm>
          <a:custGeom>
            <a:avLst/>
            <a:gdLst/>
            <a:ahLst/>
            <a:cxnLst/>
            <a:rect l="l" t="t" r="r" b="b"/>
            <a:pathLst>
              <a:path w="204707" h="37078" extrusionOk="0">
                <a:moveTo>
                  <a:pt x="142956" y="0"/>
                </a:moveTo>
                <a:lnTo>
                  <a:pt x="141746" y="13"/>
                </a:lnTo>
                <a:lnTo>
                  <a:pt x="140535" y="38"/>
                </a:lnTo>
                <a:lnTo>
                  <a:pt x="139337" y="75"/>
                </a:lnTo>
                <a:lnTo>
                  <a:pt x="138127" y="112"/>
                </a:lnTo>
                <a:lnTo>
                  <a:pt x="136929" y="162"/>
                </a:lnTo>
                <a:lnTo>
                  <a:pt x="135718" y="225"/>
                </a:lnTo>
                <a:lnTo>
                  <a:pt x="134520" y="300"/>
                </a:lnTo>
                <a:lnTo>
                  <a:pt x="133322" y="374"/>
                </a:lnTo>
                <a:lnTo>
                  <a:pt x="132111" y="462"/>
                </a:lnTo>
                <a:lnTo>
                  <a:pt x="130913" y="562"/>
                </a:lnTo>
                <a:lnTo>
                  <a:pt x="129715" y="662"/>
                </a:lnTo>
                <a:lnTo>
                  <a:pt x="128517" y="774"/>
                </a:lnTo>
                <a:lnTo>
                  <a:pt x="127319" y="899"/>
                </a:lnTo>
                <a:lnTo>
                  <a:pt x="126121" y="1036"/>
                </a:lnTo>
                <a:lnTo>
                  <a:pt x="124923" y="1173"/>
                </a:lnTo>
                <a:lnTo>
                  <a:pt x="123725" y="1323"/>
                </a:lnTo>
                <a:lnTo>
                  <a:pt x="122527" y="1485"/>
                </a:lnTo>
                <a:lnTo>
                  <a:pt x="121329" y="1647"/>
                </a:lnTo>
                <a:lnTo>
                  <a:pt x="120131" y="1822"/>
                </a:lnTo>
                <a:lnTo>
                  <a:pt x="118945" y="2009"/>
                </a:lnTo>
                <a:lnTo>
                  <a:pt x="117747" y="2197"/>
                </a:lnTo>
                <a:lnTo>
                  <a:pt x="116562" y="2396"/>
                </a:lnTo>
                <a:lnTo>
                  <a:pt x="115376" y="2608"/>
                </a:lnTo>
                <a:lnTo>
                  <a:pt x="114190" y="2821"/>
                </a:lnTo>
                <a:lnTo>
                  <a:pt x="112992" y="3045"/>
                </a:lnTo>
                <a:lnTo>
                  <a:pt x="111807" y="3270"/>
                </a:lnTo>
                <a:lnTo>
                  <a:pt x="110621" y="3507"/>
                </a:lnTo>
                <a:lnTo>
                  <a:pt x="109448" y="3756"/>
                </a:lnTo>
                <a:lnTo>
                  <a:pt x="108263" y="4006"/>
                </a:lnTo>
                <a:lnTo>
                  <a:pt x="107077" y="4268"/>
                </a:lnTo>
                <a:lnTo>
                  <a:pt x="105904" y="4543"/>
                </a:lnTo>
                <a:lnTo>
                  <a:pt x="104731" y="4817"/>
                </a:lnTo>
                <a:lnTo>
                  <a:pt x="102372" y="5391"/>
                </a:lnTo>
                <a:lnTo>
                  <a:pt x="100038" y="5990"/>
                </a:lnTo>
                <a:lnTo>
                  <a:pt x="97692" y="6627"/>
                </a:lnTo>
                <a:lnTo>
                  <a:pt x="95371" y="7276"/>
                </a:lnTo>
                <a:lnTo>
                  <a:pt x="93050" y="7962"/>
                </a:lnTo>
                <a:lnTo>
                  <a:pt x="90728" y="8673"/>
                </a:lnTo>
                <a:lnTo>
                  <a:pt x="88432" y="9410"/>
                </a:lnTo>
                <a:lnTo>
                  <a:pt x="86123" y="10171"/>
                </a:lnTo>
                <a:lnTo>
                  <a:pt x="83840" y="10957"/>
                </a:lnTo>
                <a:lnTo>
                  <a:pt x="81556" y="11768"/>
                </a:lnTo>
                <a:lnTo>
                  <a:pt x="79297" y="12605"/>
                </a:lnTo>
                <a:lnTo>
                  <a:pt x="77026" y="13466"/>
                </a:lnTo>
                <a:lnTo>
                  <a:pt x="74779" y="14352"/>
                </a:lnTo>
                <a:lnTo>
                  <a:pt x="72321" y="15338"/>
                </a:lnTo>
                <a:lnTo>
                  <a:pt x="69862" y="16349"/>
                </a:lnTo>
                <a:lnTo>
                  <a:pt x="67416" y="17384"/>
                </a:lnTo>
                <a:lnTo>
                  <a:pt x="64970" y="18420"/>
                </a:lnTo>
                <a:lnTo>
                  <a:pt x="60091" y="20517"/>
                </a:lnTo>
                <a:lnTo>
                  <a:pt x="57644" y="21565"/>
                </a:lnTo>
                <a:lnTo>
                  <a:pt x="55198" y="22588"/>
                </a:lnTo>
                <a:lnTo>
                  <a:pt x="52752" y="23612"/>
                </a:lnTo>
                <a:lnTo>
                  <a:pt x="50294" y="24610"/>
                </a:lnTo>
                <a:lnTo>
                  <a:pt x="47835" y="25584"/>
                </a:lnTo>
                <a:lnTo>
                  <a:pt x="46600" y="26070"/>
                </a:lnTo>
                <a:lnTo>
                  <a:pt x="45352" y="26532"/>
                </a:lnTo>
                <a:lnTo>
                  <a:pt x="44116" y="26994"/>
                </a:lnTo>
                <a:lnTo>
                  <a:pt x="42868" y="27443"/>
                </a:lnTo>
                <a:lnTo>
                  <a:pt x="41620" y="27892"/>
                </a:lnTo>
                <a:lnTo>
                  <a:pt x="40360" y="28317"/>
                </a:lnTo>
                <a:lnTo>
                  <a:pt x="39112" y="28741"/>
                </a:lnTo>
                <a:lnTo>
                  <a:pt x="37839" y="29140"/>
                </a:lnTo>
                <a:lnTo>
                  <a:pt x="36579" y="29540"/>
                </a:lnTo>
                <a:lnTo>
                  <a:pt x="35306" y="29914"/>
                </a:lnTo>
                <a:lnTo>
                  <a:pt x="34232" y="30226"/>
                </a:lnTo>
                <a:lnTo>
                  <a:pt x="33147" y="30525"/>
                </a:lnTo>
                <a:lnTo>
                  <a:pt x="32061" y="30813"/>
                </a:lnTo>
                <a:lnTo>
                  <a:pt x="30975" y="31087"/>
                </a:lnTo>
                <a:lnTo>
                  <a:pt x="29889" y="31349"/>
                </a:lnTo>
                <a:lnTo>
                  <a:pt x="28791" y="31611"/>
                </a:lnTo>
                <a:lnTo>
                  <a:pt x="27693" y="31848"/>
                </a:lnTo>
                <a:lnTo>
                  <a:pt x="26582" y="32073"/>
                </a:lnTo>
                <a:lnTo>
                  <a:pt x="25484" y="32285"/>
                </a:lnTo>
                <a:lnTo>
                  <a:pt x="24373" y="32485"/>
                </a:lnTo>
                <a:lnTo>
                  <a:pt x="23263" y="32672"/>
                </a:lnTo>
                <a:lnTo>
                  <a:pt x="22152" y="32834"/>
                </a:lnTo>
                <a:lnTo>
                  <a:pt x="21029" y="32996"/>
                </a:lnTo>
                <a:lnTo>
                  <a:pt x="19918" y="33134"/>
                </a:lnTo>
                <a:lnTo>
                  <a:pt x="18807" y="33259"/>
                </a:lnTo>
                <a:lnTo>
                  <a:pt x="17684" y="33358"/>
                </a:lnTo>
                <a:lnTo>
                  <a:pt x="16573" y="33446"/>
                </a:lnTo>
                <a:lnTo>
                  <a:pt x="15450" y="33521"/>
                </a:lnTo>
                <a:lnTo>
                  <a:pt x="14340" y="33583"/>
                </a:lnTo>
                <a:lnTo>
                  <a:pt x="13216" y="33620"/>
                </a:lnTo>
                <a:lnTo>
                  <a:pt x="12106" y="33633"/>
                </a:lnTo>
                <a:lnTo>
                  <a:pt x="10995" y="33645"/>
                </a:lnTo>
                <a:lnTo>
                  <a:pt x="9884" y="33620"/>
                </a:lnTo>
                <a:lnTo>
                  <a:pt x="8774" y="33583"/>
                </a:lnTo>
                <a:lnTo>
                  <a:pt x="7663" y="33533"/>
                </a:lnTo>
                <a:lnTo>
                  <a:pt x="6552" y="33446"/>
                </a:lnTo>
                <a:lnTo>
                  <a:pt x="5454" y="33358"/>
                </a:lnTo>
                <a:lnTo>
                  <a:pt x="4356" y="33234"/>
                </a:lnTo>
                <a:lnTo>
                  <a:pt x="3258" y="33096"/>
                </a:lnTo>
                <a:lnTo>
                  <a:pt x="2172" y="32934"/>
                </a:lnTo>
                <a:lnTo>
                  <a:pt x="1086" y="32747"/>
                </a:lnTo>
                <a:lnTo>
                  <a:pt x="0" y="32547"/>
                </a:lnTo>
                <a:lnTo>
                  <a:pt x="0" y="37077"/>
                </a:lnTo>
                <a:lnTo>
                  <a:pt x="204706" y="37077"/>
                </a:lnTo>
                <a:lnTo>
                  <a:pt x="204706" y="14364"/>
                </a:lnTo>
                <a:lnTo>
                  <a:pt x="203122" y="13553"/>
                </a:lnTo>
                <a:lnTo>
                  <a:pt x="201512" y="12767"/>
                </a:lnTo>
                <a:lnTo>
                  <a:pt x="199902" y="12006"/>
                </a:lnTo>
                <a:lnTo>
                  <a:pt x="198279" y="11257"/>
                </a:lnTo>
                <a:lnTo>
                  <a:pt x="196645" y="10545"/>
                </a:lnTo>
                <a:lnTo>
                  <a:pt x="195010" y="9847"/>
                </a:lnTo>
                <a:lnTo>
                  <a:pt x="193362" y="9173"/>
                </a:lnTo>
                <a:lnTo>
                  <a:pt x="191703" y="8536"/>
                </a:lnTo>
                <a:lnTo>
                  <a:pt x="190043" y="7912"/>
                </a:lnTo>
                <a:lnTo>
                  <a:pt x="188370" y="7313"/>
                </a:lnTo>
                <a:lnTo>
                  <a:pt x="186686" y="6739"/>
                </a:lnTo>
                <a:lnTo>
                  <a:pt x="185001" y="6190"/>
                </a:lnTo>
                <a:lnTo>
                  <a:pt x="183304" y="5666"/>
                </a:lnTo>
                <a:lnTo>
                  <a:pt x="181606" y="5167"/>
                </a:lnTo>
                <a:lnTo>
                  <a:pt x="179897" y="4680"/>
                </a:lnTo>
                <a:lnTo>
                  <a:pt x="178187" y="4231"/>
                </a:lnTo>
                <a:lnTo>
                  <a:pt x="176465" y="3794"/>
                </a:lnTo>
                <a:lnTo>
                  <a:pt x="174742" y="3395"/>
                </a:lnTo>
                <a:lnTo>
                  <a:pt x="173008" y="3008"/>
                </a:lnTo>
                <a:lnTo>
                  <a:pt x="171286" y="2646"/>
                </a:lnTo>
                <a:lnTo>
                  <a:pt x="169538" y="2309"/>
                </a:lnTo>
                <a:lnTo>
                  <a:pt x="167804" y="1997"/>
                </a:lnTo>
                <a:lnTo>
                  <a:pt x="166057" y="1710"/>
                </a:lnTo>
                <a:lnTo>
                  <a:pt x="164297" y="1435"/>
                </a:lnTo>
                <a:lnTo>
                  <a:pt x="162550" y="1186"/>
                </a:lnTo>
                <a:lnTo>
                  <a:pt x="160790" y="974"/>
                </a:lnTo>
                <a:lnTo>
                  <a:pt x="159030" y="774"/>
                </a:lnTo>
                <a:lnTo>
                  <a:pt x="157258" y="599"/>
                </a:lnTo>
                <a:lnTo>
                  <a:pt x="155499" y="437"/>
                </a:lnTo>
                <a:lnTo>
                  <a:pt x="153726" y="312"/>
                </a:lnTo>
                <a:lnTo>
                  <a:pt x="151954" y="200"/>
                </a:lnTo>
                <a:lnTo>
                  <a:pt x="150195" y="125"/>
                </a:lnTo>
                <a:lnTo>
                  <a:pt x="148984" y="75"/>
                </a:lnTo>
                <a:lnTo>
                  <a:pt x="147774" y="38"/>
                </a:lnTo>
                <a:lnTo>
                  <a:pt x="146563" y="13"/>
                </a:lnTo>
                <a:lnTo>
                  <a:pt x="14536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Google Shape;143;g196ca812e12_0_428"/>
          <p:cNvSpPr txBox="1">
            <a:spLocks noGrp="1"/>
          </p:cNvSpPr>
          <p:nvPr>
            <p:ph type="title" idx="6"/>
          </p:nvPr>
        </p:nvSpPr>
        <p:spPr>
          <a:xfrm>
            <a:off x="723900" y="540000"/>
            <a:ext cx="7700100" cy="50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4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196ca812e12_0_440"/>
          <p:cNvSpPr txBox="1">
            <a:spLocks noGrp="1"/>
          </p:cNvSpPr>
          <p:nvPr>
            <p:ph type="subTitle" idx="1"/>
          </p:nvPr>
        </p:nvSpPr>
        <p:spPr>
          <a:xfrm>
            <a:off x="1524300" y="2118275"/>
            <a:ext cx="2285700" cy="3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/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b="1"/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b="1"/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b="1"/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b="1"/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b="1"/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b="1"/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b="1"/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 b="1"/>
            </a:lvl9pPr>
          </a:lstStyle>
          <a:p>
            <a:endParaRPr/>
          </a:p>
        </p:txBody>
      </p:sp>
      <p:sp>
        <p:nvSpPr>
          <p:cNvPr id="146" name="Google Shape;146;g196ca812e12_0_440"/>
          <p:cNvSpPr txBox="1">
            <a:spLocks noGrp="1"/>
          </p:cNvSpPr>
          <p:nvPr>
            <p:ph type="subTitle" idx="2"/>
          </p:nvPr>
        </p:nvSpPr>
        <p:spPr>
          <a:xfrm>
            <a:off x="1524300" y="2413546"/>
            <a:ext cx="2285700" cy="61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147" name="Google Shape;147;g196ca812e12_0_440"/>
          <p:cNvSpPr txBox="1">
            <a:spLocks noGrp="1"/>
          </p:cNvSpPr>
          <p:nvPr>
            <p:ph type="subTitle" idx="3"/>
          </p:nvPr>
        </p:nvSpPr>
        <p:spPr>
          <a:xfrm>
            <a:off x="5334000" y="2118275"/>
            <a:ext cx="2285700" cy="3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/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b="1"/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b="1"/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b="1"/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b="1"/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b="1"/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b="1"/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b="1"/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 b="1"/>
            </a:lvl9pPr>
          </a:lstStyle>
          <a:p>
            <a:endParaRPr/>
          </a:p>
        </p:txBody>
      </p:sp>
      <p:sp>
        <p:nvSpPr>
          <p:cNvPr id="148" name="Google Shape;148;g196ca812e12_0_440"/>
          <p:cNvSpPr txBox="1">
            <a:spLocks noGrp="1"/>
          </p:cNvSpPr>
          <p:nvPr>
            <p:ph type="subTitle" idx="4"/>
          </p:nvPr>
        </p:nvSpPr>
        <p:spPr>
          <a:xfrm>
            <a:off x="5334000" y="2413546"/>
            <a:ext cx="2285700" cy="61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149" name="Google Shape;149;g196ca812e12_0_440"/>
          <p:cNvSpPr txBox="1">
            <a:spLocks noGrp="1"/>
          </p:cNvSpPr>
          <p:nvPr>
            <p:ph type="subTitle" idx="5"/>
          </p:nvPr>
        </p:nvSpPr>
        <p:spPr>
          <a:xfrm>
            <a:off x="1524300" y="3693600"/>
            <a:ext cx="2285700" cy="3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/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b="1"/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b="1"/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b="1"/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b="1"/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b="1"/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b="1"/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b="1"/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 b="1"/>
            </a:lvl9pPr>
          </a:lstStyle>
          <a:p>
            <a:endParaRPr/>
          </a:p>
        </p:txBody>
      </p:sp>
      <p:sp>
        <p:nvSpPr>
          <p:cNvPr id="150" name="Google Shape;150;g196ca812e12_0_440"/>
          <p:cNvSpPr txBox="1">
            <a:spLocks noGrp="1"/>
          </p:cNvSpPr>
          <p:nvPr>
            <p:ph type="subTitle" idx="6"/>
          </p:nvPr>
        </p:nvSpPr>
        <p:spPr>
          <a:xfrm>
            <a:off x="1524300" y="3988871"/>
            <a:ext cx="2285700" cy="61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151" name="Google Shape;151;g196ca812e12_0_440"/>
          <p:cNvSpPr txBox="1">
            <a:spLocks noGrp="1"/>
          </p:cNvSpPr>
          <p:nvPr>
            <p:ph type="subTitle" idx="7"/>
          </p:nvPr>
        </p:nvSpPr>
        <p:spPr>
          <a:xfrm>
            <a:off x="5334000" y="3693600"/>
            <a:ext cx="2285700" cy="3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/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b="1"/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b="1"/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b="1"/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b="1"/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b="1"/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b="1"/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b="1"/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 b="1"/>
            </a:lvl9pPr>
          </a:lstStyle>
          <a:p>
            <a:endParaRPr/>
          </a:p>
        </p:txBody>
      </p:sp>
      <p:sp>
        <p:nvSpPr>
          <p:cNvPr id="152" name="Google Shape;152;g196ca812e12_0_440"/>
          <p:cNvSpPr txBox="1">
            <a:spLocks noGrp="1"/>
          </p:cNvSpPr>
          <p:nvPr>
            <p:ph type="subTitle" idx="8"/>
          </p:nvPr>
        </p:nvSpPr>
        <p:spPr>
          <a:xfrm>
            <a:off x="5334000" y="3988871"/>
            <a:ext cx="2285700" cy="61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153" name="Google Shape;153;g196ca812e12_0_440"/>
          <p:cNvSpPr txBox="1">
            <a:spLocks noGrp="1"/>
          </p:cNvSpPr>
          <p:nvPr>
            <p:ph type="title"/>
          </p:nvPr>
        </p:nvSpPr>
        <p:spPr>
          <a:xfrm>
            <a:off x="723900" y="540000"/>
            <a:ext cx="7700100" cy="50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g196ca812e12_0_440"/>
          <p:cNvSpPr/>
          <p:nvPr/>
        </p:nvSpPr>
        <p:spPr>
          <a:xfrm flipH="1">
            <a:off x="-1864102" y="3449716"/>
            <a:ext cx="4874649" cy="3502634"/>
          </a:xfrm>
          <a:custGeom>
            <a:avLst/>
            <a:gdLst/>
            <a:ahLst/>
            <a:cxnLst/>
            <a:rect l="l" t="t" r="r" b="b"/>
            <a:pathLst>
              <a:path w="162950" h="116599" extrusionOk="0">
                <a:moveTo>
                  <a:pt x="109511" y="1"/>
                </a:moveTo>
                <a:lnTo>
                  <a:pt x="108912" y="487"/>
                </a:lnTo>
                <a:lnTo>
                  <a:pt x="108313" y="974"/>
                </a:lnTo>
                <a:lnTo>
                  <a:pt x="107714" y="1473"/>
                </a:lnTo>
                <a:lnTo>
                  <a:pt x="107127" y="1972"/>
                </a:lnTo>
                <a:lnTo>
                  <a:pt x="106553" y="2484"/>
                </a:lnTo>
                <a:lnTo>
                  <a:pt x="105979" y="3008"/>
                </a:lnTo>
                <a:lnTo>
                  <a:pt x="105417" y="3532"/>
                </a:lnTo>
                <a:lnTo>
                  <a:pt x="104856" y="4056"/>
                </a:lnTo>
                <a:lnTo>
                  <a:pt x="104294" y="4606"/>
                </a:lnTo>
                <a:lnTo>
                  <a:pt x="103745" y="5142"/>
                </a:lnTo>
                <a:lnTo>
                  <a:pt x="103208" y="5691"/>
                </a:lnTo>
                <a:lnTo>
                  <a:pt x="102672" y="6253"/>
                </a:lnTo>
                <a:lnTo>
                  <a:pt x="102148" y="6815"/>
                </a:lnTo>
                <a:lnTo>
                  <a:pt x="101624" y="7389"/>
                </a:lnTo>
                <a:lnTo>
                  <a:pt x="101112" y="7963"/>
                </a:lnTo>
                <a:lnTo>
                  <a:pt x="100600" y="8549"/>
                </a:lnTo>
                <a:lnTo>
                  <a:pt x="100101" y="9136"/>
                </a:lnTo>
                <a:lnTo>
                  <a:pt x="99602" y="9735"/>
                </a:lnTo>
                <a:lnTo>
                  <a:pt x="99115" y="10334"/>
                </a:lnTo>
                <a:lnTo>
                  <a:pt x="98641" y="10933"/>
                </a:lnTo>
                <a:lnTo>
                  <a:pt x="98167" y="11544"/>
                </a:lnTo>
                <a:lnTo>
                  <a:pt x="97705" y="12156"/>
                </a:lnTo>
                <a:lnTo>
                  <a:pt x="97243" y="12780"/>
                </a:lnTo>
                <a:lnTo>
                  <a:pt x="96794" y="13404"/>
                </a:lnTo>
                <a:lnTo>
                  <a:pt x="96345" y="14028"/>
                </a:lnTo>
                <a:lnTo>
                  <a:pt x="95908" y="14664"/>
                </a:lnTo>
                <a:lnTo>
                  <a:pt x="95483" y="15301"/>
                </a:lnTo>
                <a:lnTo>
                  <a:pt x="95059" y="15950"/>
                </a:lnTo>
                <a:lnTo>
                  <a:pt x="94647" y="16586"/>
                </a:lnTo>
                <a:lnTo>
                  <a:pt x="94235" y="17235"/>
                </a:lnTo>
                <a:lnTo>
                  <a:pt x="93836" y="17897"/>
                </a:lnTo>
                <a:lnTo>
                  <a:pt x="93449" y="18545"/>
                </a:lnTo>
                <a:lnTo>
                  <a:pt x="92700" y="19831"/>
                </a:lnTo>
                <a:lnTo>
                  <a:pt x="91977" y="21116"/>
                </a:lnTo>
                <a:lnTo>
                  <a:pt x="91240" y="22414"/>
                </a:lnTo>
                <a:lnTo>
                  <a:pt x="90504" y="23700"/>
                </a:lnTo>
                <a:lnTo>
                  <a:pt x="90130" y="24336"/>
                </a:lnTo>
                <a:lnTo>
                  <a:pt x="89743" y="24973"/>
                </a:lnTo>
                <a:lnTo>
                  <a:pt x="89356" y="25609"/>
                </a:lnTo>
                <a:lnTo>
                  <a:pt x="88957" y="26233"/>
                </a:lnTo>
                <a:lnTo>
                  <a:pt x="88545" y="26844"/>
                </a:lnTo>
                <a:lnTo>
                  <a:pt x="88120" y="27456"/>
                </a:lnTo>
                <a:lnTo>
                  <a:pt x="87696" y="28055"/>
                </a:lnTo>
                <a:lnTo>
                  <a:pt x="87247" y="28642"/>
                </a:lnTo>
                <a:lnTo>
                  <a:pt x="86922" y="29041"/>
                </a:lnTo>
                <a:lnTo>
                  <a:pt x="86598" y="29440"/>
                </a:lnTo>
                <a:lnTo>
                  <a:pt x="86261" y="29840"/>
                </a:lnTo>
                <a:lnTo>
                  <a:pt x="85911" y="30226"/>
                </a:lnTo>
                <a:lnTo>
                  <a:pt x="85574" y="30613"/>
                </a:lnTo>
                <a:lnTo>
                  <a:pt x="85213" y="30988"/>
                </a:lnTo>
                <a:lnTo>
                  <a:pt x="84851" y="31362"/>
                </a:lnTo>
                <a:lnTo>
                  <a:pt x="84489" y="31724"/>
                </a:lnTo>
                <a:lnTo>
                  <a:pt x="84127" y="32086"/>
                </a:lnTo>
                <a:lnTo>
                  <a:pt x="83752" y="32435"/>
                </a:lnTo>
                <a:lnTo>
                  <a:pt x="82979" y="33134"/>
                </a:lnTo>
                <a:lnTo>
                  <a:pt x="82192" y="33808"/>
                </a:lnTo>
                <a:lnTo>
                  <a:pt x="81394" y="34470"/>
                </a:lnTo>
                <a:lnTo>
                  <a:pt x="80570" y="35106"/>
                </a:lnTo>
                <a:lnTo>
                  <a:pt x="79734" y="35730"/>
                </a:lnTo>
                <a:lnTo>
                  <a:pt x="78885" y="36329"/>
                </a:lnTo>
                <a:lnTo>
                  <a:pt x="78037" y="36916"/>
                </a:lnTo>
                <a:lnTo>
                  <a:pt x="77163" y="37477"/>
                </a:lnTo>
                <a:lnTo>
                  <a:pt x="76277" y="38026"/>
                </a:lnTo>
                <a:lnTo>
                  <a:pt x="75391" y="38563"/>
                </a:lnTo>
                <a:lnTo>
                  <a:pt x="74492" y="39087"/>
                </a:lnTo>
                <a:lnTo>
                  <a:pt x="73419" y="39686"/>
                </a:lnTo>
                <a:lnTo>
                  <a:pt x="72346" y="40273"/>
                </a:lnTo>
                <a:lnTo>
                  <a:pt x="71260" y="40834"/>
                </a:lnTo>
                <a:lnTo>
                  <a:pt x="70162" y="41383"/>
                </a:lnTo>
                <a:lnTo>
                  <a:pt x="69051" y="41907"/>
                </a:lnTo>
                <a:lnTo>
                  <a:pt x="67928" y="42407"/>
                </a:lnTo>
                <a:lnTo>
                  <a:pt x="66805" y="42893"/>
                </a:lnTo>
                <a:lnTo>
                  <a:pt x="65669" y="43343"/>
                </a:lnTo>
                <a:lnTo>
                  <a:pt x="64521" y="43779"/>
                </a:lnTo>
                <a:lnTo>
                  <a:pt x="63360" y="44191"/>
                </a:lnTo>
                <a:lnTo>
                  <a:pt x="62200" y="44578"/>
                </a:lnTo>
                <a:lnTo>
                  <a:pt x="61027" y="44928"/>
                </a:lnTo>
                <a:lnTo>
                  <a:pt x="59854" y="45252"/>
                </a:lnTo>
                <a:lnTo>
                  <a:pt x="59255" y="45414"/>
                </a:lnTo>
                <a:lnTo>
                  <a:pt x="58668" y="45552"/>
                </a:lnTo>
                <a:lnTo>
                  <a:pt x="58069" y="45701"/>
                </a:lnTo>
                <a:lnTo>
                  <a:pt x="57470" y="45826"/>
                </a:lnTo>
                <a:lnTo>
                  <a:pt x="56871" y="45951"/>
                </a:lnTo>
                <a:lnTo>
                  <a:pt x="56272" y="46063"/>
                </a:lnTo>
                <a:lnTo>
                  <a:pt x="55586" y="46188"/>
                </a:lnTo>
                <a:lnTo>
                  <a:pt x="54912" y="46300"/>
                </a:lnTo>
                <a:lnTo>
                  <a:pt x="54225" y="46413"/>
                </a:lnTo>
                <a:lnTo>
                  <a:pt x="53539" y="46500"/>
                </a:lnTo>
                <a:lnTo>
                  <a:pt x="52166" y="46687"/>
                </a:lnTo>
                <a:lnTo>
                  <a:pt x="50793" y="46837"/>
                </a:lnTo>
                <a:lnTo>
                  <a:pt x="49408" y="46987"/>
                </a:lnTo>
                <a:lnTo>
                  <a:pt x="48035" y="47112"/>
                </a:lnTo>
                <a:lnTo>
                  <a:pt x="46650" y="47249"/>
                </a:lnTo>
                <a:lnTo>
                  <a:pt x="45277" y="47399"/>
                </a:lnTo>
                <a:lnTo>
                  <a:pt x="43904" y="47548"/>
                </a:lnTo>
                <a:lnTo>
                  <a:pt x="42532" y="47723"/>
                </a:lnTo>
                <a:lnTo>
                  <a:pt x="41845" y="47810"/>
                </a:lnTo>
                <a:lnTo>
                  <a:pt x="41171" y="47923"/>
                </a:lnTo>
                <a:lnTo>
                  <a:pt x="40485" y="48035"/>
                </a:lnTo>
                <a:lnTo>
                  <a:pt x="39811" y="48147"/>
                </a:lnTo>
                <a:lnTo>
                  <a:pt x="39137" y="48272"/>
                </a:lnTo>
                <a:lnTo>
                  <a:pt x="38463" y="48422"/>
                </a:lnTo>
                <a:lnTo>
                  <a:pt x="37802" y="48572"/>
                </a:lnTo>
                <a:lnTo>
                  <a:pt x="37128" y="48734"/>
                </a:lnTo>
                <a:lnTo>
                  <a:pt x="36466" y="48909"/>
                </a:lnTo>
                <a:lnTo>
                  <a:pt x="35805" y="49096"/>
                </a:lnTo>
                <a:lnTo>
                  <a:pt x="35144" y="49295"/>
                </a:lnTo>
                <a:lnTo>
                  <a:pt x="34495" y="49520"/>
                </a:lnTo>
                <a:lnTo>
                  <a:pt x="34058" y="49670"/>
                </a:lnTo>
                <a:lnTo>
                  <a:pt x="33621" y="49832"/>
                </a:lnTo>
                <a:lnTo>
                  <a:pt x="33184" y="50007"/>
                </a:lnTo>
                <a:lnTo>
                  <a:pt x="32760" y="50182"/>
                </a:lnTo>
                <a:lnTo>
                  <a:pt x="32336" y="50369"/>
                </a:lnTo>
                <a:lnTo>
                  <a:pt x="31911" y="50568"/>
                </a:lnTo>
                <a:lnTo>
                  <a:pt x="31487" y="50768"/>
                </a:lnTo>
                <a:lnTo>
                  <a:pt x="31075" y="50968"/>
                </a:lnTo>
                <a:lnTo>
                  <a:pt x="30663" y="51192"/>
                </a:lnTo>
                <a:lnTo>
                  <a:pt x="30252" y="51405"/>
                </a:lnTo>
                <a:lnTo>
                  <a:pt x="29852" y="51629"/>
                </a:lnTo>
                <a:lnTo>
                  <a:pt x="29453" y="51866"/>
                </a:lnTo>
                <a:lnTo>
                  <a:pt x="29053" y="52103"/>
                </a:lnTo>
                <a:lnTo>
                  <a:pt x="28654" y="52353"/>
                </a:lnTo>
                <a:lnTo>
                  <a:pt x="27880" y="52865"/>
                </a:lnTo>
                <a:lnTo>
                  <a:pt x="27132" y="53401"/>
                </a:lnTo>
                <a:lnTo>
                  <a:pt x="26383" y="53963"/>
                </a:lnTo>
                <a:lnTo>
                  <a:pt x="25659" y="54549"/>
                </a:lnTo>
                <a:lnTo>
                  <a:pt x="24960" y="55161"/>
                </a:lnTo>
                <a:lnTo>
                  <a:pt x="24274" y="55785"/>
                </a:lnTo>
                <a:lnTo>
                  <a:pt x="23600" y="56434"/>
                </a:lnTo>
                <a:lnTo>
                  <a:pt x="22963" y="57108"/>
                </a:lnTo>
                <a:lnTo>
                  <a:pt x="22339" y="57794"/>
                </a:lnTo>
                <a:lnTo>
                  <a:pt x="21728" y="58506"/>
                </a:lnTo>
                <a:lnTo>
                  <a:pt x="21154" y="59229"/>
                </a:lnTo>
                <a:lnTo>
                  <a:pt x="20592" y="59978"/>
                </a:lnTo>
                <a:lnTo>
                  <a:pt x="20056" y="60739"/>
                </a:lnTo>
                <a:lnTo>
                  <a:pt x="19544" y="61513"/>
                </a:lnTo>
                <a:lnTo>
                  <a:pt x="19057" y="62299"/>
                </a:lnTo>
                <a:lnTo>
                  <a:pt x="18595" y="63111"/>
                </a:lnTo>
                <a:lnTo>
                  <a:pt x="18159" y="63934"/>
                </a:lnTo>
                <a:lnTo>
                  <a:pt x="17759" y="64770"/>
                </a:lnTo>
                <a:lnTo>
                  <a:pt x="17560" y="65182"/>
                </a:lnTo>
                <a:lnTo>
                  <a:pt x="17372" y="65606"/>
                </a:lnTo>
                <a:lnTo>
                  <a:pt x="17198" y="66043"/>
                </a:lnTo>
                <a:lnTo>
                  <a:pt x="17023" y="66468"/>
                </a:lnTo>
                <a:lnTo>
                  <a:pt x="16848" y="66904"/>
                </a:lnTo>
                <a:lnTo>
                  <a:pt x="16698" y="67341"/>
                </a:lnTo>
                <a:lnTo>
                  <a:pt x="16536" y="67778"/>
                </a:lnTo>
                <a:lnTo>
                  <a:pt x="16399" y="68227"/>
                </a:lnTo>
                <a:lnTo>
                  <a:pt x="16262" y="68664"/>
                </a:lnTo>
                <a:lnTo>
                  <a:pt x="16124" y="69113"/>
                </a:lnTo>
                <a:lnTo>
                  <a:pt x="16012" y="69563"/>
                </a:lnTo>
                <a:lnTo>
                  <a:pt x="15900" y="70012"/>
                </a:lnTo>
                <a:lnTo>
                  <a:pt x="15787" y="70461"/>
                </a:lnTo>
                <a:lnTo>
                  <a:pt x="15688" y="70923"/>
                </a:lnTo>
                <a:lnTo>
                  <a:pt x="15525" y="71759"/>
                </a:lnTo>
                <a:lnTo>
                  <a:pt x="15388" y="72608"/>
                </a:lnTo>
                <a:lnTo>
                  <a:pt x="15263" y="73456"/>
                </a:lnTo>
                <a:lnTo>
                  <a:pt x="15176" y="74317"/>
                </a:lnTo>
                <a:lnTo>
                  <a:pt x="15089" y="75178"/>
                </a:lnTo>
                <a:lnTo>
                  <a:pt x="15026" y="76040"/>
                </a:lnTo>
                <a:lnTo>
                  <a:pt x="14976" y="76901"/>
                </a:lnTo>
                <a:lnTo>
                  <a:pt x="14951" y="77762"/>
                </a:lnTo>
                <a:lnTo>
                  <a:pt x="14926" y="78635"/>
                </a:lnTo>
                <a:lnTo>
                  <a:pt x="14914" y="79496"/>
                </a:lnTo>
                <a:lnTo>
                  <a:pt x="14914" y="81244"/>
                </a:lnTo>
                <a:lnTo>
                  <a:pt x="14926" y="82978"/>
                </a:lnTo>
                <a:lnTo>
                  <a:pt x="14939" y="84725"/>
                </a:lnTo>
                <a:lnTo>
                  <a:pt x="14951" y="86473"/>
                </a:lnTo>
                <a:lnTo>
                  <a:pt x="14951" y="87334"/>
                </a:lnTo>
                <a:lnTo>
                  <a:pt x="14951" y="88207"/>
                </a:lnTo>
                <a:lnTo>
                  <a:pt x="14926" y="89068"/>
                </a:lnTo>
                <a:lnTo>
                  <a:pt x="14901" y="89929"/>
                </a:lnTo>
                <a:lnTo>
                  <a:pt x="14851" y="90791"/>
                </a:lnTo>
                <a:lnTo>
                  <a:pt x="14802" y="91652"/>
                </a:lnTo>
                <a:lnTo>
                  <a:pt x="14727" y="92513"/>
                </a:lnTo>
                <a:lnTo>
                  <a:pt x="14639" y="93361"/>
                </a:lnTo>
                <a:lnTo>
                  <a:pt x="14527" y="94210"/>
                </a:lnTo>
                <a:lnTo>
                  <a:pt x="14402" y="95059"/>
                </a:lnTo>
                <a:lnTo>
                  <a:pt x="14252" y="95895"/>
                </a:lnTo>
                <a:lnTo>
                  <a:pt x="14078" y="96731"/>
                </a:lnTo>
                <a:lnTo>
                  <a:pt x="13866" y="97567"/>
                </a:lnTo>
                <a:lnTo>
                  <a:pt x="13641" y="98391"/>
                </a:lnTo>
                <a:lnTo>
                  <a:pt x="13416" y="99077"/>
                </a:lnTo>
                <a:lnTo>
                  <a:pt x="13192" y="99751"/>
                </a:lnTo>
                <a:lnTo>
                  <a:pt x="12942" y="100425"/>
                </a:lnTo>
                <a:lnTo>
                  <a:pt x="12667" y="101086"/>
                </a:lnTo>
                <a:lnTo>
                  <a:pt x="12380" y="101735"/>
                </a:lnTo>
                <a:lnTo>
                  <a:pt x="12081" y="102372"/>
                </a:lnTo>
                <a:lnTo>
                  <a:pt x="11756" y="103008"/>
                </a:lnTo>
                <a:lnTo>
                  <a:pt x="11432" y="103632"/>
                </a:lnTo>
                <a:lnTo>
                  <a:pt x="11083" y="104244"/>
                </a:lnTo>
                <a:lnTo>
                  <a:pt x="10721" y="104855"/>
                </a:lnTo>
                <a:lnTo>
                  <a:pt x="10334" y="105454"/>
                </a:lnTo>
                <a:lnTo>
                  <a:pt x="9947" y="106053"/>
                </a:lnTo>
                <a:lnTo>
                  <a:pt x="9548" y="106640"/>
                </a:lnTo>
                <a:lnTo>
                  <a:pt x="9123" y="107214"/>
                </a:lnTo>
                <a:lnTo>
                  <a:pt x="8699" y="107788"/>
                </a:lnTo>
                <a:lnTo>
                  <a:pt x="8262" y="108350"/>
                </a:lnTo>
                <a:lnTo>
                  <a:pt x="7813" y="108911"/>
                </a:lnTo>
                <a:lnTo>
                  <a:pt x="7351" y="109460"/>
                </a:lnTo>
                <a:lnTo>
                  <a:pt x="6877" y="110009"/>
                </a:lnTo>
                <a:lnTo>
                  <a:pt x="6390" y="110546"/>
                </a:lnTo>
                <a:lnTo>
                  <a:pt x="5903" y="111083"/>
                </a:lnTo>
                <a:lnTo>
                  <a:pt x="5404" y="111607"/>
                </a:lnTo>
                <a:lnTo>
                  <a:pt x="4893" y="112131"/>
                </a:lnTo>
                <a:lnTo>
                  <a:pt x="4368" y="112643"/>
                </a:lnTo>
                <a:lnTo>
                  <a:pt x="3844" y="113154"/>
                </a:lnTo>
                <a:lnTo>
                  <a:pt x="3320" y="113666"/>
                </a:lnTo>
                <a:lnTo>
                  <a:pt x="2783" y="114165"/>
                </a:lnTo>
                <a:lnTo>
                  <a:pt x="2234" y="114652"/>
                </a:lnTo>
                <a:lnTo>
                  <a:pt x="1124" y="115638"/>
                </a:lnTo>
                <a:lnTo>
                  <a:pt x="0" y="116599"/>
                </a:lnTo>
                <a:lnTo>
                  <a:pt x="162949" y="116599"/>
                </a:lnTo>
                <a:lnTo>
                  <a:pt x="162949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" name="Google Shape;155;g196ca812e12_0_440"/>
          <p:cNvSpPr/>
          <p:nvPr/>
        </p:nvSpPr>
        <p:spPr>
          <a:xfrm rot="10800000" flipH="1">
            <a:off x="6171398" y="-1859847"/>
            <a:ext cx="4874649" cy="3502634"/>
          </a:xfrm>
          <a:custGeom>
            <a:avLst/>
            <a:gdLst/>
            <a:ahLst/>
            <a:cxnLst/>
            <a:rect l="l" t="t" r="r" b="b"/>
            <a:pathLst>
              <a:path w="162950" h="116599" extrusionOk="0">
                <a:moveTo>
                  <a:pt x="109511" y="1"/>
                </a:moveTo>
                <a:lnTo>
                  <a:pt x="108912" y="487"/>
                </a:lnTo>
                <a:lnTo>
                  <a:pt x="108313" y="974"/>
                </a:lnTo>
                <a:lnTo>
                  <a:pt x="107714" y="1473"/>
                </a:lnTo>
                <a:lnTo>
                  <a:pt x="107127" y="1972"/>
                </a:lnTo>
                <a:lnTo>
                  <a:pt x="106553" y="2484"/>
                </a:lnTo>
                <a:lnTo>
                  <a:pt x="105979" y="3008"/>
                </a:lnTo>
                <a:lnTo>
                  <a:pt x="105417" y="3532"/>
                </a:lnTo>
                <a:lnTo>
                  <a:pt x="104856" y="4056"/>
                </a:lnTo>
                <a:lnTo>
                  <a:pt x="104294" y="4606"/>
                </a:lnTo>
                <a:lnTo>
                  <a:pt x="103745" y="5142"/>
                </a:lnTo>
                <a:lnTo>
                  <a:pt x="103208" y="5691"/>
                </a:lnTo>
                <a:lnTo>
                  <a:pt x="102672" y="6253"/>
                </a:lnTo>
                <a:lnTo>
                  <a:pt x="102148" y="6815"/>
                </a:lnTo>
                <a:lnTo>
                  <a:pt x="101624" y="7389"/>
                </a:lnTo>
                <a:lnTo>
                  <a:pt x="101112" y="7963"/>
                </a:lnTo>
                <a:lnTo>
                  <a:pt x="100600" y="8549"/>
                </a:lnTo>
                <a:lnTo>
                  <a:pt x="100101" y="9136"/>
                </a:lnTo>
                <a:lnTo>
                  <a:pt x="99602" y="9735"/>
                </a:lnTo>
                <a:lnTo>
                  <a:pt x="99115" y="10334"/>
                </a:lnTo>
                <a:lnTo>
                  <a:pt x="98641" y="10933"/>
                </a:lnTo>
                <a:lnTo>
                  <a:pt x="98167" y="11544"/>
                </a:lnTo>
                <a:lnTo>
                  <a:pt x="97705" y="12156"/>
                </a:lnTo>
                <a:lnTo>
                  <a:pt x="97243" y="12780"/>
                </a:lnTo>
                <a:lnTo>
                  <a:pt x="96794" y="13404"/>
                </a:lnTo>
                <a:lnTo>
                  <a:pt x="96345" y="14028"/>
                </a:lnTo>
                <a:lnTo>
                  <a:pt x="95908" y="14664"/>
                </a:lnTo>
                <a:lnTo>
                  <a:pt x="95483" y="15301"/>
                </a:lnTo>
                <a:lnTo>
                  <a:pt x="95059" y="15950"/>
                </a:lnTo>
                <a:lnTo>
                  <a:pt x="94647" y="16586"/>
                </a:lnTo>
                <a:lnTo>
                  <a:pt x="94235" y="17235"/>
                </a:lnTo>
                <a:lnTo>
                  <a:pt x="93836" y="17897"/>
                </a:lnTo>
                <a:lnTo>
                  <a:pt x="93449" y="18545"/>
                </a:lnTo>
                <a:lnTo>
                  <a:pt x="92700" y="19831"/>
                </a:lnTo>
                <a:lnTo>
                  <a:pt x="91977" y="21116"/>
                </a:lnTo>
                <a:lnTo>
                  <a:pt x="91240" y="22414"/>
                </a:lnTo>
                <a:lnTo>
                  <a:pt x="90504" y="23700"/>
                </a:lnTo>
                <a:lnTo>
                  <a:pt x="90130" y="24336"/>
                </a:lnTo>
                <a:lnTo>
                  <a:pt x="89743" y="24973"/>
                </a:lnTo>
                <a:lnTo>
                  <a:pt x="89356" y="25609"/>
                </a:lnTo>
                <a:lnTo>
                  <a:pt x="88957" y="26233"/>
                </a:lnTo>
                <a:lnTo>
                  <a:pt x="88545" y="26844"/>
                </a:lnTo>
                <a:lnTo>
                  <a:pt x="88120" y="27456"/>
                </a:lnTo>
                <a:lnTo>
                  <a:pt x="87696" y="28055"/>
                </a:lnTo>
                <a:lnTo>
                  <a:pt x="87247" y="28642"/>
                </a:lnTo>
                <a:lnTo>
                  <a:pt x="86922" y="29041"/>
                </a:lnTo>
                <a:lnTo>
                  <a:pt x="86598" y="29440"/>
                </a:lnTo>
                <a:lnTo>
                  <a:pt x="86261" y="29840"/>
                </a:lnTo>
                <a:lnTo>
                  <a:pt x="85911" y="30226"/>
                </a:lnTo>
                <a:lnTo>
                  <a:pt x="85574" y="30613"/>
                </a:lnTo>
                <a:lnTo>
                  <a:pt x="85213" y="30988"/>
                </a:lnTo>
                <a:lnTo>
                  <a:pt x="84851" y="31362"/>
                </a:lnTo>
                <a:lnTo>
                  <a:pt x="84489" y="31724"/>
                </a:lnTo>
                <a:lnTo>
                  <a:pt x="84127" y="32086"/>
                </a:lnTo>
                <a:lnTo>
                  <a:pt x="83752" y="32435"/>
                </a:lnTo>
                <a:lnTo>
                  <a:pt x="82979" y="33134"/>
                </a:lnTo>
                <a:lnTo>
                  <a:pt x="82192" y="33808"/>
                </a:lnTo>
                <a:lnTo>
                  <a:pt x="81394" y="34470"/>
                </a:lnTo>
                <a:lnTo>
                  <a:pt x="80570" y="35106"/>
                </a:lnTo>
                <a:lnTo>
                  <a:pt x="79734" y="35730"/>
                </a:lnTo>
                <a:lnTo>
                  <a:pt x="78885" y="36329"/>
                </a:lnTo>
                <a:lnTo>
                  <a:pt x="78037" y="36916"/>
                </a:lnTo>
                <a:lnTo>
                  <a:pt x="77163" y="37477"/>
                </a:lnTo>
                <a:lnTo>
                  <a:pt x="76277" y="38026"/>
                </a:lnTo>
                <a:lnTo>
                  <a:pt x="75391" y="38563"/>
                </a:lnTo>
                <a:lnTo>
                  <a:pt x="74492" y="39087"/>
                </a:lnTo>
                <a:lnTo>
                  <a:pt x="73419" y="39686"/>
                </a:lnTo>
                <a:lnTo>
                  <a:pt x="72346" y="40273"/>
                </a:lnTo>
                <a:lnTo>
                  <a:pt x="71260" y="40834"/>
                </a:lnTo>
                <a:lnTo>
                  <a:pt x="70162" y="41383"/>
                </a:lnTo>
                <a:lnTo>
                  <a:pt x="69051" y="41907"/>
                </a:lnTo>
                <a:lnTo>
                  <a:pt x="67928" y="42407"/>
                </a:lnTo>
                <a:lnTo>
                  <a:pt x="66805" y="42893"/>
                </a:lnTo>
                <a:lnTo>
                  <a:pt x="65669" y="43343"/>
                </a:lnTo>
                <a:lnTo>
                  <a:pt x="64521" y="43779"/>
                </a:lnTo>
                <a:lnTo>
                  <a:pt x="63360" y="44191"/>
                </a:lnTo>
                <a:lnTo>
                  <a:pt x="62200" y="44578"/>
                </a:lnTo>
                <a:lnTo>
                  <a:pt x="61027" y="44928"/>
                </a:lnTo>
                <a:lnTo>
                  <a:pt x="59854" y="45252"/>
                </a:lnTo>
                <a:lnTo>
                  <a:pt x="59255" y="45414"/>
                </a:lnTo>
                <a:lnTo>
                  <a:pt x="58668" y="45552"/>
                </a:lnTo>
                <a:lnTo>
                  <a:pt x="58069" y="45701"/>
                </a:lnTo>
                <a:lnTo>
                  <a:pt x="57470" y="45826"/>
                </a:lnTo>
                <a:lnTo>
                  <a:pt x="56871" y="45951"/>
                </a:lnTo>
                <a:lnTo>
                  <a:pt x="56272" y="46063"/>
                </a:lnTo>
                <a:lnTo>
                  <a:pt x="55586" y="46188"/>
                </a:lnTo>
                <a:lnTo>
                  <a:pt x="54912" y="46300"/>
                </a:lnTo>
                <a:lnTo>
                  <a:pt x="54225" y="46413"/>
                </a:lnTo>
                <a:lnTo>
                  <a:pt x="53539" y="46500"/>
                </a:lnTo>
                <a:lnTo>
                  <a:pt x="52166" y="46687"/>
                </a:lnTo>
                <a:lnTo>
                  <a:pt x="50793" y="46837"/>
                </a:lnTo>
                <a:lnTo>
                  <a:pt x="49408" y="46987"/>
                </a:lnTo>
                <a:lnTo>
                  <a:pt x="48035" y="47112"/>
                </a:lnTo>
                <a:lnTo>
                  <a:pt x="46650" y="47249"/>
                </a:lnTo>
                <a:lnTo>
                  <a:pt x="45277" y="47399"/>
                </a:lnTo>
                <a:lnTo>
                  <a:pt x="43904" y="47548"/>
                </a:lnTo>
                <a:lnTo>
                  <a:pt x="42532" y="47723"/>
                </a:lnTo>
                <a:lnTo>
                  <a:pt x="41845" y="47810"/>
                </a:lnTo>
                <a:lnTo>
                  <a:pt x="41171" y="47923"/>
                </a:lnTo>
                <a:lnTo>
                  <a:pt x="40485" y="48035"/>
                </a:lnTo>
                <a:lnTo>
                  <a:pt x="39811" y="48147"/>
                </a:lnTo>
                <a:lnTo>
                  <a:pt x="39137" y="48272"/>
                </a:lnTo>
                <a:lnTo>
                  <a:pt x="38463" y="48422"/>
                </a:lnTo>
                <a:lnTo>
                  <a:pt x="37802" y="48572"/>
                </a:lnTo>
                <a:lnTo>
                  <a:pt x="37128" y="48734"/>
                </a:lnTo>
                <a:lnTo>
                  <a:pt x="36466" y="48909"/>
                </a:lnTo>
                <a:lnTo>
                  <a:pt x="35805" y="49096"/>
                </a:lnTo>
                <a:lnTo>
                  <a:pt x="35144" y="49295"/>
                </a:lnTo>
                <a:lnTo>
                  <a:pt x="34495" y="49520"/>
                </a:lnTo>
                <a:lnTo>
                  <a:pt x="34058" y="49670"/>
                </a:lnTo>
                <a:lnTo>
                  <a:pt x="33621" y="49832"/>
                </a:lnTo>
                <a:lnTo>
                  <a:pt x="33184" y="50007"/>
                </a:lnTo>
                <a:lnTo>
                  <a:pt x="32760" y="50182"/>
                </a:lnTo>
                <a:lnTo>
                  <a:pt x="32336" y="50369"/>
                </a:lnTo>
                <a:lnTo>
                  <a:pt x="31911" y="50568"/>
                </a:lnTo>
                <a:lnTo>
                  <a:pt x="31487" y="50768"/>
                </a:lnTo>
                <a:lnTo>
                  <a:pt x="31075" y="50968"/>
                </a:lnTo>
                <a:lnTo>
                  <a:pt x="30663" y="51192"/>
                </a:lnTo>
                <a:lnTo>
                  <a:pt x="30252" y="51405"/>
                </a:lnTo>
                <a:lnTo>
                  <a:pt x="29852" y="51629"/>
                </a:lnTo>
                <a:lnTo>
                  <a:pt x="29453" y="51866"/>
                </a:lnTo>
                <a:lnTo>
                  <a:pt x="29053" y="52103"/>
                </a:lnTo>
                <a:lnTo>
                  <a:pt x="28654" y="52353"/>
                </a:lnTo>
                <a:lnTo>
                  <a:pt x="27880" y="52865"/>
                </a:lnTo>
                <a:lnTo>
                  <a:pt x="27132" y="53401"/>
                </a:lnTo>
                <a:lnTo>
                  <a:pt x="26383" y="53963"/>
                </a:lnTo>
                <a:lnTo>
                  <a:pt x="25659" y="54549"/>
                </a:lnTo>
                <a:lnTo>
                  <a:pt x="24960" y="55161"/>
                </a:lnTo>
                <a:lnTo>
                  <a:pt x="24274" y="55785"/>
                </a:lnTo>
                <a:lnTo>
                  <a:pt x="23600" y="56434"/>
                </a:lnTo>
                <a:lnTo>
                  <a:pt x="22963" y="57108"/>
                </a:lnTo>
                <a:lnTo>
                  <a:pt x="22339" y="57794"/>
                </a:lnTo>
                <a:lnTo>
                  <a:pt x="21728" y="58506"/>
                </a:lnTo>
                <a:lnTo>
                  <a:pt x="21154" y="59229"/>
                </a:lnTo>
                <a:lnTo>
                  <a:pt x="20592" y="59978"/>
                </a:lnTo>
                <a:lnTo>
                  <a:pt x="20056" y="60739"/>
                </a:lnTo>
                <a:lnTo>
                  <a:pt x="19544" y="61513"/>
                </a:lnTo>
                <a:lnTo>
                  <a:pt x="19057" y="62299"/>
                </a:lnTo>
                <a:lnTo>
                  <a:pt x="18595" y="63111"/>
                </a:lnTo>
                <a:lnTo>
                  <a:pt x="18159" y="63934"/>
                </a:lnTo>
                <a:lnTo>
                  <a:pt x="17759" y="64770"/>
                </a:lnTo>
                <a:lnTo>
                  <a:pt x="17560" y="65182"/>
                </a:lnTo>
                <a:lnTo>
                  <a:pt x="17372" y="65606"/>
                </a:lnTo>
                <a:lnTo>
                  <a:pt x="17198" y="66043"/>
                </a:lnTo>
                <a:lnTo>
                  <a:pt x="17023" y="66468"/>
                </a:lnTo>
                <a:lnTo>
                  <a:pt x="16848" y="66904"/>
                </a:lnTo>
                <a:lnTo>
                  <a:pt x="16698" y="67341"/>
                </a:lnTo>
                <a:lnTo>
                  <a:pt x="16536" y="67778"/>
                </a:lnTo>
                <a:lnTo>
                  <a:pt x="16399" y="68227"/>
                </a:lnTo>
                <a:lnTo>
                  <a:pt x="16262" y="68664"/>
                </a:lnTo>
                <a:lnTo>
                  <a:pt x="16124" y="69113"/>
                </a:lnTo>
                <a:lnTo>
                  <a:pt x="16012" y="69563"/>
                </a:lnTo>
                <a:lnTo>
                  <a:pt x="15900" y="70012"/>
                </a:lnTo>
                <a:lnTo>
                  <a:pt x="15787" y="70461"/>
                </a:lnTo>
                <a:lnTo>
                  <a:pt x="15688" y="70923"/>
                </a:lnTo>
                <a:lnTo>
                  <a:pt x="15525" y="71759"/>
                </a:lnTo>
                <a:lnTo>
                  <a:pt x="15388" y="72608"/>
                </a:lnTo>
                <a:lnTo>
                  <a:pt x="15263" y="73456"/>
                </a:lnTo>
                <a:lnTo>
                  <a:pt x="15176" y="74317"/>
                </a:lnTo>
                <a:lnTo>
                  <a:pt x="15089" y="75178"/>
                </a:lnTo>
                <a:lnTo>
                  <a:pt x="15026" y="76040"/>
                </a:lnTo>
                <a:lnTo>
                  <a:pt x="14976" y="76901"/>
                </a:lnTo>
                <a:lnTo>
                  <a:pt x="14951" y="77762"/>
                </a:lnTo>
                <a:lnTo>
                  <a:pt x="14926" y="78635"/>
                </a:lnTo>
                <a:lnTo>
                  <a:pt x="14914" y="79496"/>
                </a:lnTo>
                <a:lnTo>
                  <a:pt x="14914" y="81244"/>
                </a:lnTo>
                <a:lnTo>
                  <a:pt x="14926" y="82978"/>
                </a:lnTo>
                <a:lnTo>
                  <a:pt x="14939" y="84725"/>
                </a:lnTo>
                <a:lnTo>
                  <a:pt x="14951" y="86473"/>
                </a:lnTo>
                <a:lnTo>
                  <a:pt x="14951" y="87334"/>
                </a:lnTo>
                <a:lnTo>
                  <a:pt x="14951" y="88207"/>
                </a:lnTo>
                <a:lnTo>
                  <a:pt x="14926" y="89068"/>
                </a:lnTo>
                <a:lnTo>
                  <a:pt x="14901" y="89929"/>
                </a:lnTo>
                <a:lnTo>
                  <a:pt x="14851" y="90791"/>
                </a:lnTo>
                <a:lnTo>
                  <a:pt x="14802" y="91652"/>
                </a:lnTo>
                <a:lnTo>
                  <a:pt x="14727" y="92513"/>
                </a:lnTo>
                <a:lnTo>
                  <a:pt x="14639" y="93361"/>
                </a:lnTo>
                <a:lnTo>
                  <a:pt x="14527" y="94210"/>
                </a:lnTo>
                <a:lnTo>
                  <a:pt x="14402" y="95059"/>
                </a:lnTo>
                <a:lnTo>
                  <a:pt x="14252" y="95895"/>
                </a:lnTo>
                <a:lnTo>
                  <a:pt x="14078" y="96731"/>
                </a:lnTo>
                <a:lnTo>
                  <a:pt x="13866" y="97567"/>
                </a:lnTo>
                <a:lnTo>
                  <a:pt x="13641" y="98391"/>
                </a:lnTo>
                <a:lnTo>
                  <a:pt x="13416" y="99077"/>
                </a:lnTo>
                <a:lnTo>
                  <a:pt x="13192" y="99751"/>
                </a:lnTo>
                <a:lnTo>
                  <a:pt x="12942" y="100425"/>
                </a:lnTo>
                <a:lnTo>
                  <a:pt x="12667" y="101086"/>
                </a:lnTo>
                <a:lnTo>
                  <a:pt x="12380" y="101735"/>
                </a:lnTo>
                <a:lnTo>
                  <a:pt x="12081" y="102372"/>
                </a:lnTo>
                <a:lnTo>
                  <a:pt x="11756" y="103008"/>
                </a:lnTo>
                <a:lnTo>
                  <a:pt x="11432" y="103632"/>
                </a:lnTo>
                <a:lnTo>
                  <a:pt x="11083" y="104244"/>
                </a:lnTo>
                <a:lnTo>
                  <a:pt x="10721" y="104855"/>
                </a:lnTo>
                <a:lnTo>
                  <a:pt x="10334" y="105454"/>
                </a:lnTo>
                <a:lnTo>
                  <a:pt x="9947" y="106053"/>
                </a:lnTo>
                <a:lnTo>
                  <a:pt x="9548" y="106640"/>
                </a:lnTo>
                <a:lnTo>
                  <a:pt x="9123" y="107214"/>
                </a:lnTo>
                <a:lnTo>
                  <a:pt x="8699" y="107788"/>
                </a:lnTo>
                <a:lnTo>
                  <a:pt x="8262" y="108350"/>
                </a:lnTo>
                <a:lnTo>
                  <a:pt x="7813" y="108911"/>
                </a:lnTo>
                <a:lnTo>
                  <a:pt x="7351" y="109460"/>
                </a:lnTo>
                <a:lnTo>
                  <a:pt x="6877" y="110009"/>
                </a:lnTo>
                <a:lnTo>
                  <a:pt x="6390" y="110546"/>
                </a:lnTo>
                <a:lnTo>
                  <a:pt x="5903" y="111083"/>
                </a:lnTo>
                <a:lnTo>
                  <a:pt x="5404" y="111607"/>
                </a:lnTo>
                <a:lnTo>
                  <a:pt x="4893" y="112131"/>
                </a:lnTo>
                <a:lnTo>
                  <a:pt x="4368" y="112643"/>
                </a:lnTo>
                <a:lnTo>
                  <a:pt x="3844" y="113154"/>
                </a:lnTo>
                <a:lnTo>
                  <a:pt x="3320" y="113666"/>
                </a:lnTo>
                <a:lnTo>
                  <a:pt x="2783" y="114165"/>
                </a:lnTo>
                <a:lnTo>
                  <a:pt x="2234" y="114652"/>
                </a:lnTo>
                <a:lnTo>
                  <a:pt x="1124" y="115638"/>
                </a:lnTo>
                <a:lnTo>
                  <a:pt x="0" y="116599"/>
                </a:lnTo>
                <a:lnTo>
                  <a:pt x="162949" y="116599"/>
                </a:lnTo>
                <a:lnTo>
                  <a:pt x="162949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3_2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196ca812e12_0_452"/>
          <p:cNvSpPr txBox="1">
            <a:spLocks noGrp="1"/>
          </p:cNvSpPr>
          <p:nvPr>
            <p:ph type="subTitle" idx="1"/>
          </p:nvPr>
        </p:nvSpPr>
        <p:spPr>
          <a:xfrm>
            <a:off x="1552525" y="1563900"/>
            <a:ext cx="6039000" cy="14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600"/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200"/>
              <a:buNone/>
              <a:defRPr sz="2200"/>
            </a:lvl9pPr>
          </a:lstStyle>
          <a:p>
            <a:endParaRPr/>
          </a:p>
        </p:txBody>
      </p:sp>
      <p:sp>
        <p:nvSpPr>
          <p:cNvPr id="158" name="Google Shape;158;g196ca812e12_0_452"/>
          <p:cNvSpPr txBox="1">
            <a:spLocks noGrp="1"/>
          </p:cNvSpPr>
          <p:nvPr>
            <p:ph type="title"/>
          </p:nvPr>
        </p:nvSpPr>
        <p:spPr>
          <a:xfrm>
            <a:off x="3003125" y="2994903"/>
            <a:ext cx="31428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59" name="Google Shape;159;g196ca812e12_0_452"/>
          <p:cNvSpPr/>
          <p:nvPr/>
        </p:nvSpPr>
        <p:spPr>
          <a:xfrm rot="10800000" flipH="1">
            <a:off x="2658617" y="-1"/>
            <a:ext cx="6485384" cy="2566085"/>
          </a:xfrm>
          <a:custGeom>
            <a:avLst/>
            <a:gdLst/>
            <a:ahLst/>
            <a:cxnLst/>
            <a:rect l="l" t="t" r="r" b="b"/>
            <a:pathLst>
              <a:path w="70099" h="26222" extrusionOk="0">
                <a:moveTo>
                  <a:pt x="70099" y="0"/>
                </a:moveTo>
                <a:lnTo>
                  <a:pt x="68375" y="1943"/>
                </a:lnTo>
                <a:lnTo>
                  <a:pt x="67524" y="2903"/>
                </a:lnTo>
                <a:lnTo>
                  <a:pt x="66651" y="3841"/>
                </a:lnTo>
                <a:lnTo>
                  <a:pt x="66171" y="4343"/>
                </a:lnTo>
                <a:lnTo>
                  <a:pt x="65691" y="4845"/>
                </a:lnTo>
                <a:lnTo>
                  <a:pt x="65200" y="5336"/>
                </a:lnTo>
                <a:lnTo>
                  <a:pt x="64698" y="5827"/>
                </a:lnTo>
                <a:lnTo>
                  <a:pt x="64196" y="6307"/>
                </a:lnTo>
                <a:lnTo>
                  <a:pt x="63683" y="6788"/>
                </a:lnTo>
                <a:lnTo>
                  <a:pt x="63159" y="7257"/>
                </a:lnTo>
                <a:lnTo>
                  <a:pt x="62635" y="7715"/>
                </a:lnTo>
                <a:lnTo>
                  <a:pt x="62101" y="8152"/>
                </a:lnTo>
                <a:lnTo>
                  <a:pt x="61566" y="8588"/>
                </a:lnTo>
                <a:lnTo>
                  <a:pt x="61009" y="9014"/>
                </a:lnTo>
                <a:lnTo>
                  <a:pt x="60453" y="9428"/>
                </a:lnTo>
                <a:lnTo>
                  <a:pt x="59875" y="9821"/>
                </a:lnTo>
                <a:lnTo>
                  <a:pt x="59296" y="10203"/>
                </a:lnTo>
                <a:lnTo>
                  <a:pt x="58707" y="10563"/>
                </a:lnTo>
                <a:lnTo>
                  <a:pt x="58107" y="10912"/>
                </a:lnTo>
                <a:lnTo>
                  <a:pt x="57529" y="11229"/>
                </a:lnTo>
                <a:lnTo>
                  <a:pt x="56939" y="11523"/>
                </a:lnTo>
                <a:lnTo>
                  <a:pt x="56339" y="11807"/>
                </a:lnTo>
                <a:lnTo>
                  <a:pt x="55739" y="12069"/>
                </a:lnTo>
                <a:lnTo>
                  <a:pt x="55128" y="12320"/>
                </a:lnTo>
                <a:lnTo>
                  <a:pt x="54517" y="12549"/>
                </a:lnTo>
                <a:lnTo>
                  <a:pt x="53895" y="12778"/>
                </a:lnTo>
                <a:lnTo>
                  <a:pt x="53262" y="12986"/>
                </a:lnTo>
                <a:lnTo>
                  <a:pt x="52640" y="13182"/>
                </a:lnTo>
                <a:lnTo>
                  <a:pt x="51996" y="13357"/>
                </a:lnTo>
                <a:lnTo>
                  <a:pt x="51363" y="13531"/>
                </a:lnTo>
                <a:lnTo>
                  <a:pt x="50719" y="13684"/>
                </a:lnTo>
                <a:lnTo>
                  <a:pt x="50076" y="13826"/>
                </a:lnTo>
                <a:lnTo>
                  <a:pt x="49421" y="13968"/>
                </a:lnTo>
                <a:lnTo>
                  <a:pt x="48777" y="14088"/>
                </a:lnTo>
                <a:lnTo>
                  <a:pt x="48122" y="14208"/>
                </a:lnTo>
                <a:lnTo>
                  <a:pt x="47042" y="14371"/>
                </a:lnTo>
                <a:lnTo>
                  <a:pt x="45951" y="14524"/>
                </a:lnTo>
                <a:lnTo>
                  <a:pt x="44860" y="14655"/>
                </a:lnTo>
                <a:lnTo>
                  <a:pt x="43758" y="14753"/>
                </a:lnTo>
                <a:lnTo>
                  <a:pt x="42666" y="14851"/>
                </a:lnTo>
                <a:lnTo>
                  <a:pt x="41564" y="14917"/>
                </a:lnTo>
                <a:lnTo>
                  <a:pt x="40462" y="14971"/>
                </a:lnTo>
                <a:lnTo>
                  <a:pt x="39360" y="15026"/>
                </a:lnTo>
                <a:lnTo>
                  <a:pt x="38258" y="15059"/>
                </a:lnTo>
                <a:lnTo>
                  <a:pt x="37156" y="15081"/>
                </a:lnTo>
                <a:lnTo>
                  <a:pt x="34941" y="15113"/>
                </a:lnTo>
                <a:lnTo>
                  <a:pt x="30511" y="15146"/>
                </a:lnTo>
                <a:lnTo>
                  <a:pt x="28306" y="15179"/>
                </a:lnTo>
                <a:lnTo>
                  <a:pt x="27204" y="15201"/>
                </a:lnTo>
                <a:lnTo>
                  <a:pt x="26102" y="15233"/>
                </a:lnTo>
                <a:lnTo>
                  <a:pt x="25000" y="15277"/>
                </a:lnTo>
                <a:lnTo>
                  <a:pt x="23909" y="15332"/>
                </a:lnTo>
                <a:lnTo>
                  <a:pt x="22807" y="15397"/>
                </a:lnTo>
                <a:lnTo>
                  <a:pt x="21716" y="15484"/>
                </a:lnTo>
                <a:lnTo>
                  <a:pt x="20624" y="15593"/>
                </a:lnTo>
                <a:lnTo>
                  <a:pt x="19544" y="15713"/>
                </a:lnTo>
                <a:lnTo>
                  <a:pt x="18453" y="15855"/>
                </a:lnTo>
                <a:lnTo>
                  <a:pt x="17384" y="16030"/>
                </a:lnTo>
                <a:lnTo>
                  <a:pt x="16838" y="16117"/>
                </a:lnTo>
                <a:lnTo>
                  <a:pt x="16303" y="16215"/>
                </a:lnTo>
                <a:lnTo>
                  <a:pt x="15769" y="16325"/>
                </a:lnTo>
                <a:lnTo>
                  <a:pt x="15234" y="16445"/>
                </a:lnTo>
                <a:lnTo>
                  <a:pt x="14699" y="16565"/>
                </a:lnTo>
                <a:lnTo>
                  <a:pt x="14165" y="16685"/>
                </a:lnTo>
                <a:lnTo>
                  <a:pt x="13630" y="16826"/>
                </a:lnTo>
                <a:lnTo>
                  <a:pt x="13095" y="16968"/>
                </a:lnTo>
                <a:lnTo>
                  <a:pt x="12495" y="17143"/>
                </a:lnTo>
                <a:lnTo>
                  <a:pt x="11895" y="17328"/>
                </a:lnTo>
                <a:lnTo>
                  <a:pt x="11295" y="17536"/>
                </a:lnTo>
                <a:lnTo>
                  <a:pt x="10695" y="17754"/>
                </a:lnTo>
                <a:lnTo>
                  <a:pt x="10105" y="17994"/>
                </a:lnTo>
                <a:lnTo>
                  <a:pt x="9516" y="18234"/>
                </a:lnTo>
                <a:lnTo>
                  <a:pt x="8938" y="18507"/>
                </a:lnTo>
                <a:lnTo>
                  <a:pt x="8370" y="18780"/>
                </a:lnTo>
                <a:lnTo>
                  <a:pt x="7803" y="19074"/>
                </a:lnTo>
                <a:lnTo>
                  <a:pt x="7246" y="19380"/>
                </a:lnTo>
                <a:lnTo>
                  <a:pt x="6701" y="19696"/>
                </a:lnTo>
                <a:lnTo>
                  <a:pt x="6155" y="20035"/>
                </a:lnTo>
                <a:lnTo>
                  <a:pt x="5631" y="20384"/>
                </a:lnTo>
                <a:lnTo>
                  <a:pt x="5108" y="20744"/>
                </a:lnTo>
                <a:lnTo>
                  <a:pt x="4606" y="21126"/>
                </a:lnTo>
                <a:lnTo>
                  <a:pt x="4115" y="21519"/>
                </a:lnTo>
                <a:lnTo>
                  <a:pt x="3820" y="21759"/>
                </a:lnTo>
                <a:lnTo>
                  <a:pt x="3525" y="22010"/>
                </a:lnTo>
                <a:lnTo>
                  <a:pt x="3242" y="22272"/>
                </a:lnTo>
                <a:lnTo>
                  <a:pt x="2969" y="22533"/>
                </a:lnTo>
                <a:lnTo>
                  <a:pt x="2696" y="22795"/>
                </a:lnTo>
                <a:lnTo>
                  <a:pt x="2423" y="23068"/>
                </a:lnTo>
                <a:lnTo>
                  <a:pt x="2162" y="23341"/>
                </a:lnTo>
                <a:lnTo>
                  <a:pt x="1911" y="23625"/>
                </a:lnTo>
                <a:lnTo>
                  <a:pt x="1649" y="23919"/>
                </a:lnTo>
                <a:lnTo>
                  <a:pt x="1409" y="24225"/>
                </a:lnTo>
                <a:lnTo>
                  <a:pt x="1158" y="24530"/>
                </a:lnTo>
                <a:lnTo>
                  <a:pt x="918" y="24847"/>
                </a:lnTo>
                <a:lnTo>
                  <a:pt x="688" y="25174"/>
                </a:lnTo>
                <a:lnTo>
                  <a:pt x="448" y="25512"/>
                </a:lnTo>
                <a:lnTo>
                  <a:pt x="219" y="25862"/>
                </a:lnTo>
                <a:lnTo>
                  <a:pt x="1" y="26222"/>
                </a:lnTo>
                <a:lnTo>
                  <a:pt x="70099" y="26222"/>
                </a:lnTo>
                <a:lnTo>
                  <a:pt x="70099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g196ca812e12_0_452"/>
          <p:cNvSpPr/>
          <p:nvPr/>
        </p:nvSpPr>
        <p:spPr>
          <a:xfrm flipH="1">
            <a:off x="-83" y="2577424"/>
            <a:ext cx="6485384" cy="2566085"/>
          </a:xfrm>
          <a:custGeom>
            <a:avLst/>
            <a:gdLst/>
            <a:ahLst/>
            <a:cxnLst/>
            <a:rect l="l" t="t" r="r" b="b"/>
            <a:pathLst>
              <a:path w="70099" h="26222" extrusionOk="0">
                <a:moveTo>
                  <a:pt x="70099" y="0"/>
                </a:moveTo>
                <a:lnTo>
                  <a:pt x="68375" y="1943"/>
                </a:lnTo>
                <a:lnTo>
                  <a:pt x="67524" y="2903"/>
                </a:lnTo>
                <a:lnTo>
                  <a:pt x="66651" y="3841"/>
                </a:lnTo>
                <a:lnTo>
                  <a:pt x="66171" y="4343"/>
                </a:lnTo>
                <a:lnTo>
                  <a:pt x="65691" y="4845"/>
                </a:lnTo>
                <a:lnTo>
                  <a:pt x="65200" y="5336"/>
                </a:lnTo>
                <a:lnTo>
                  <a:pt x="64698" y="5827"/>
                </a:lnTo>
                <a:lnTo>
                  <a:pt x="64196" y="6307"/>
                </a:lnTo>
                <a:lnTo>
                  <a:pt x="63683" y="6788"/>
                </a:lnTo>
                <a:lnTo>
                  <a:pt x="63159" y="7257"/>
                </a:lnTo>
                <a:lnTo>
                  <a:pt x="62635" y="7715"/>
                </a:lnTo>
                <a:lnTo>
                  <a:pt x="62101" y="8152"/>
                </a:lnTo>
                <a:lnTo>
                  <a:pt x="61566" y="8588"/>
                </a:lnTo>
                <a:lnTo>
                  <a:pt x="61009" y="9014"/>
                </a:lnTo>
                <a:lnTo>
                  <a:pt x="60453" y="9428"/>
                </a:lnTo>
                <a:lnTo>
                  <a:pt x="59875" y="9821"/>
                </a:lnTo>
                <a:lnTo>
                  <a:pt x="59296" y="10203"/>
                </a:lnTo>
                <a:lnTo>
                  <a:pt x="58707" y="10563"/>
                </a:lnTo>
                <a:lnTo>
                  <a:pt x="58107" y="10912"/>
                </a:lnTo>
                <a:lnTo>
                  <a:pt x="57529" y="11229"/>
                </a:lnTo>
                <a:lnTo>
                  <a:pt x="56939" y="11523"/>
                </a:lnTo>
                <a:lnTo>
                  <a:pt x="56339" y="11807"/>
                </a:lnTo>
                <a:lnTo>
                  <a:pt x="55739" y="12069"/>
                </a:lnTo>
                <a:lnTo>
                  <a:pt x="55128" y="12320"/>
                </a:lnTo>
                <a:lnTo>
                  <a:pt x="54517" y="12549"/>
                </a:lnTo>
                <a:lnTo>
                  <a:pt x="53895" y="12778"/>
                </a:lnTo>
                <a:lnTo>
                  <a:pt x="53262" y="12986"/>
                </a:lnTo>
                <a:lnTo>
                  <a:pt x="52640" y="13182"/>
                </a:lnTo>
                <a:lnTo>
                  <a:pt x="51996" y="13357"/>
                </a:lnTo>
                <a:lnTo>
                  <a:pt x="51363" y="13531"/>
                </a:lnTo>
                <a:lnTo>
                  <a:pt x="50719" y="13684"/>
                </a:lnTo>
                <a:lnTo>
                  <a:pt x="50076" y="13826"/>
                </a:lnTo>
                <a:lnTo>
                  <a:pt x="49421" y="13968"/>
                </a:lnTo>
                <a:lnTo>
                  <a:pt x="48777" y="14088"/>
                </a:lnTo>
                <a:lnTo>
                  <a:pt x="48122" y="14208"/>
                </a:lnTo>
                <a:lnTo>
                  <a:pt x="47042" y="14371"/>
                </a:lnTo>
                <a:lnTo>
                  <a:pt x="45951" y="14524"/>
                </a:lnTo>
                <a:lnTo>
                  <a:pt x="44860" y="14655"/>
                </a:lnTo>
                <a:lnTo>
                  <a:pt x="43758" y="14753"/>
                </a:lnTo>
                <a:lnTo>
                  <a:pt x="42666" y="14851"/>
                </a:lnTo>
                <a:lnTo>
                  <a:pt x="41564" y="14917"/>
                </a:lnTo>
                <a:lnTo>
                  <a:pt x="40462" y="14971"/>
                </a:lnTo>
                <a:lnTo>
                  <a:pt x="39360" y="15026"/>
                </a:lnTo>
                <a:lnTo>
                  <a:pt x="38258" y="15059"/>
                </a:lnTo>
                <a:lnTo>
                  <a:pt x="37156" y="15081"/>
                </a:lnTo>
                <a:lnTo>
                  <a:pt x="34941" y="15113"/>
                </a:lnTo>
                <a:lnTo>
                  <a:pt x="30511" y="15146"/>
                </a:lnTo>
                <a:lnTo>
                  <a:pt x="28306" y="15179"/>
                </a:lnTo>
                <a:lnTo>
                  <a:pt x="27204" y="15201"/>
                </a:lnTo>
                <a:lnTo>
                  <a:pt x="26102" y="15233"/>
                </a:lnTo>
                <a:lnTo>
                  <a:pt x="25000" y="15277"/>
                </a:lnTo>
                <a:lnTo>
                  <a:pt x="23909" y="15332"/>
                </a:lnTo>
                <a:lnTo>
                  <a:pt x="22807" y="15397"/>
                </a:lnTo>
                <a:lnTo>
                  <a:pt x="21716" y="15484"/>
                </a:lnTo>
                <a:lnTo>
                  <a:pt x="20624" y="15593"/>
                </a:lnTo>
                <a:lnTo>
                  <a:pt x="19544" y="15713"/>
                </a:lnTo>
                <a:lnTo>
                  <a:pt x="18453" y="15855"/>
                </a:lnTo>
                <a:lnTo>
                  <a:pt x="17384" y="16030"/>
                </a:lnTo>
                <a:lnTo>
                  <a:pt x="16838" y="16117"/>
                </a:lnTo>
                <a:lnTo>
                  <a:pt x="16303" y="16215"/>
                </a:lnTo>
                <a:lnTo>
                  <a:pt x="15769" y="16325"/>
                </a:lnTo>
                <a:lnTo>
                  <a:pt x="15234" y="16445"/>
                </a:lnTo>
                <a:lnTo>
                  <a:pt x="14699" y="16565"/>
                </a:lnTo>
                <a:lnTo>
                  <a:pt x="14165" y="16685"/>
                </a:lnTo>
                <a:lnTo>
                  <a:pt x="13630" y="16826"/>
                </a:lnTo>
                <a:lnTo>
                  <a:pt x="13095" y="16968"/>
                </a:lnTo>
                <a:lnTo>
                  <a:pt x="12495" y="17143"/>
                </a:lnTo>
                <a:lnTo>
                  <a:pt x="11895" y="17328"/>
                </a:lnTo>
                <a:lnTo>
                  <a:pt x="11295" y="17536"/>
                </a:lnTo>
                <a:lnTo>
                  <a:pt x="10695" y="17754"/>
                </a:lnTo>
                <a:lnTo>
                  <a:pt x="10105" y="17994"/>
                </a:lnTo>
                <a:lnTo>
                  <a:pt x="9516" y="18234"/>
                </a:lnTo>
                <a:lnTo>
                  <a:pt x="8938" y="18507"/>
                </a:lnTo>
                <a:lnTo>
                  <a:pt x="8370" y="18780"/>
                </a:lnTo>
                <a:lnTo>
                  <a:pt x="7803" y="19074"/>
                </a:lnTo>
                <a:lnTo>
                  <a:pt x="7246" y="19380"/>
                </a:lnTo>
                <a:lnTo>
                  <a:pt x="6701" y="19696"/>
                </a:lnTo>
                <a:lnTo>
                  <a:pt x="6155" y="20035"/>
                </a:lnTo>
                <a:lnTo>
                  <a:pt x="5631" y="20384"/>
                </a:lnTo>
                <a:lnTo>
                  <a:pt x="5108" y="20744"/>
                </a:lnTo>
                <a:lnTo>
                  <a:pt x="4606" y="21126"/>
                </a:lnTo>
                <a:lnTo>
                  <a:pt x="4115" y="21519"/>
                </a:lnTo>
                <a:lnTo>
                  <a:pt x="3820" y="21759"/>
                </a:lnTo>
                <a:lnTo>
                  <a:pt x="3525" y="22010"/>
                </a:lnTo>
                <a:lnTo>
                  <a:pt x="3242" y="22272"/>
                </a:lnTo>
                <a:lnTo>
                  <a:pt x="2969" y="22533"/>
                </a:lnTo>
                <a:lnTo>
                  <a:pt x="2696" y="22795"/>
                </a:lnTo>
                <a:lnTo>
                  <a:pt x="2423" y="23068"/>
                </a:lnTo>
                <a:lnTo>
                  <a:pt x="2162" y="23341"/>
                </a:lnTo>
                <a:lnTo>
                  <a:pt x="1911" y="23625"/>
                </a:lnTo>
                <a:lnTo>
                  <a:pt x="1649" y="23919"/>
                </a:lnTo>
                <a:lnTo>
                  <a:pt x="1409" y="24225"/>
                </a:lnTo>
                <a:lnTo>
                  <a:pt x="1158" y="24530"/>
                </a:lnTo>
                <a:lnTo>
                  <a:pt x="918" y="24847"/>
                </a:lnTo>
                <a:lnTo>
                  <a:pt x="688" y="25174"/>
                </a:lnTo>
                <a:lnTo>
                  <a:pt x="448" y="25512"/>
                </a:lnTo>
                <a:lnTo>
                  <a:pt x="219" y="25862"/>
                </a:lnTo>
                <a:lnTo>
                  <a:pt x="1" y="26222"/>
                </a:lnTo>
                <a:lnTo>
                  <a:pt x="70099" y="26222"/>
                </a:lnTo>
                <a:lnTo>
                  <a:pt x="70099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Google Shape;662;g196e77b3011_1_0">
            <a:extLst>
              <a:ext uri="{FF2B5EF4-FFF2-40B4-BE49-F238E27FC236}">
                <a16:creationId xmlns:a16="http://schemas.microsoft.com/office/drawing/2014/main" id="{692500DF-AEC8-435B-8B6E-C98623CA6F81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8210542" y="142346"/>
            <a:ext cx="880033" cy="553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6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196ca812e12_0_457"/>
          <p:cNvSpPr txBox="1">
            <a:spLocks noGrp="1"/>
          </p:cNvSpPr>
          <p:nvPr>
            <p:ph type="title"/>
          </p:nvPr>
        </p:nvSpPr>
        <p:spPr>
          <a:xfrm>
            <a:off x="2646000" y="545975"/>
            <a:ext cx="3852000" cy="8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g196ca812e12_0_457"/>
          <p:cNvSpPr txBox="1"/>
          <p:nvPr/>
        </p:nvSpPr>
        <p:spPr>
          <a:xfrm>
            <a:off x="2109975" y="3555150"/>
            <a:ext cx="4924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rPr>
              <a:t>CREDITS: This presentation template was created by </a:t>
            </a:r>
            <a:r>
              <a:rPr lang="en" sz="1200" b="1" i="0" u="none" strike="noStrike" cap="none">
                <a:solidFill>
                  <a:schemeClr val="dk1"/>
                </a:solidFill>
                <a:uFill>
                  <a:noFill/>
                </a:uFill>
                <a:latin typeface="Encode Sans"/>
                <a:ea typeface="Encode Sans"/>
                <a:cs typeface="Encode Sans"/>
                <a:sym typeface="Encode San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rPr>
              <a:t>, and includes icons by </a:t>
            </a:r>
            <a:r>
              <a:rPr lang="en" sz="1200" b="1" i="0" u="none" strike="noStrike" cap="none">
                <a:solidFill>
                  <a:schemeClr val="dk1"/>
                </a:solidFill>
                <a:uFill>
                  <a:noFill/>
                </a:uFill>
                <a:latin typeface="Encode Sans"/>
                <a:ea typeface="Encode Sans"/>
                <a:cs typeface="Encode Sans"/>
                <a:sym typeface="Encode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rPr>
              <a:t>, and infographics &amp; images by </a:t>
            </a:r>
            <a:r>
              <a:rPr lang="en" sz="1200" b="1" i="0" u="none" strike="noStrike" cap="none">
                <a:solidFill>
                  <a:schemeClr val="dk1"/>
                </a:solidFill>
                <a:uFill>
                  <a:noFill/>
                </a:uFill>
                <a:latin typeface="Encode Sans"/>
                <a:ea typeface="Encode Sans"/>
                <a:cs typeface="Encode Sans"/>
                <a:sym typeface="Encode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200" b="1" i="0" u="none" strike="noStrike" cap="none">
              <a:solidFill>
                <a:schemeClr val="dk1"/>
              </a:solidFill>
              <a:latin typeface="Encode Sans"/>
              <a:ea typeface="Encode Sans"/>
              <a:cs typeface="Encode Sans"/>
              <a:sym typeface="Encode Sans"/>
            </a:endParaRPr>
          </a:p>
        </p:txBody>
      </p:sp>
      <p:sp>
        <p:nvSpPr>
          <p:cNvPr id="164" name="Google Shape;164;g196ca812e12_0_457"/>
          <p:cNvSpPr txBox="1">
            <a:spLocks noGrp="1"/>
          </p:cNvSpPr>
          <p:nvPr>
            <p:ph type="subTitle" idx="1"/>
          </p:nvPr>
        </p:nvSpPr>
        <p:spPr>
          <a:xfrm>
            <a:off x="3101850" y="2258250"/>
            <a:ext cx="2679900" cy="110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g196ca812e12_0_457"/>
          <p:cNvSpPr/>
          <p:nvPr/>
        </p:nvSpPr>
        <p:spPr>
          <a:xfrm rot="10800000" flipH="1">
            <a:off x="5678055" y="-1455425"/>
            <a:ext cx="5657624" cy="4065224"/>
          </a:xfrm>
          <a:custGeom>
            <a:avLst/>
            <a:gdLst/>
            <a:ahLst/>
            <a:cxnLst/>
            <a:rect l="l" t="t" r="r" b="b"/>
            <a:pathLst>
              <a:path w="162950" h="116599" extrusionOk="0">
                <a:moveTo>
                  <a:pt x="109511" y="1"/>
                </a:moveTo>
                <a:lnTo>
                  <a:pt x="108912" y="487"/>
                </a:lnTo>
                <a:lnTo>
                  <a:pt x="108313" y="974"/>
                </a:lnTo>
                <a:lnTo>
                  <a:pt x="107714" y="1473"/>
                </a:lnTo>
                <a:lnTo>
                  <a:pt x="107127" y="1972"/>
                </a:lnTo>
                <a:lnTo>
                  <a:pt x="106553" y="2484"/>
                </a:lnTo>
                <a:lnTo>
                  <a:pt x="105979" y="3008"/>
                </a:lnTo>
                <a:lnTo>
                  <a:pt x="105417" y="3532"/>
                </a:lnTo>
                <a:lnTo>
                  <a:pt x="104856" y="4056"/>
                </a:lnTo>
                <a:lnTo>
                  <a:pt x="104294" y="4606"/>
                </a:lnTo>
                <a:lnTo>
                  <a:pt x="103745" y="5142"/>
                </a:lnTo>
                <a:lnTo>
                  <a:pt x="103208" y="5691"/>
                </a:lnTo>
                <a:lnTo>
                  <a:pt x="102672" y="6253"/>
                </a:lnTo>
                <a:lnTo>
                  <a:pt x="102148" y="6815"/>
                </a:lnTo>
                <a:lnTo>
                  <a:pt x="101624" y="7389"/>
                </a:lnTo>
                <a:lnTo>
                  <a:pt x="101112" y="7963"/>
                </a:lnTo>
                <a:lnTo>
                  <a:pt x="100600" y="8549"/>
                </a:lnTo>
                <a:lnTo>
                  <a:pt x="100101" y="9136"/>
                </a:lnTo>
                <a:lnTo>
                  <a:pt x="99602" y="9735"/>
                </a:lnTo>
                <a:lnTo>
                  <a:pt x="99115" y="10334"/>
                </a:lnTo>
                <a:lnTo>
                  <a:pt x="98641" y="10933"/>
                </a:lnTo>
                <a:lnTo>
                  <a:pt x="98167" y="11544"/>
                </a:lnTo>
                <a:lnTo>
                  <a:pt x="97705" y="12156"/>
                </a:lnTo>
                <a:lnTo>
                  <a:pt x="97243" y="12780"/>
                </a:lnTo>
                <a:lnTo>
                  <a:pt x="96794" y="13404"/>
                </a:lnTo>
                <a:lnTo>
                  <a:pt x="96345" y="14028"/>
                </a:lnTo>
                <a:lnTo>
                  <a:pt x="95908" y="14664"/>
                </a:lnTo>
                <a:lnTo>
                  <a:pt x="95483" y="15301"/>
                </a:lnTo>
                <a:lnTo>
                  <a:pt x="95059" y="15950"/>
                </a:lnTo>
                <a:lnTo>
                  <a:pt x="94647" y="16586"/>
                </a:lnTo>
                <a:lnTo>
                  <a:pt x="94235" y="17235"/>
                </a:lnTo>
                <a:lnTo>
                  <a:pt x="93836" y="17897"/>
                </a:lnTo>
                <a:lnTo>
                  <a:pt x="93449" y="18545"/>
                </a:lnTo>
                <a:lnTo>
                  <a:pt x="92700" y="19831"/>
                </a:lnTo>
                <a:lnTo>
                  <a:pt x="91977" y="21116"/>
                </a:lnTo>
                <a:lnTo>
                  <a:pt x="91240" y="22414"/>
                </a:lnTo>
                <a:lnTo>
                  <a:pt x="90504" y="23700"/>
                </a:lnTo>
                <a:lnTo>
                  <a:pt x="90130" y="24336"/>
                </a:lnTo>
                <a:lnTo>
                  <a:pt x="89743" y="24973"/>
                </a:lnTo>
                <a:lnTo>
                  <a:pt x="89356" y="25609"/>
                </a:lnTo>
                <a:lnTo>
                  <a:pt x="88957" y="26233"/>
                </a:lnTo>
                <a:lnTo>
                  <a:pt x="88545" y="26844"/>
                </a:lnTo>
                <a:lnTo>
                  <a:pt x="88120" y="27456"/>
                </a:lnTo>
                <a:lnTo>
                  <a:pt x="87696" y="28055"/>
                </a:lnTo>
                <a:lnTo>
                  <a:pt x="87247" y="28642"/>
                </a:lnTo>
                <a:lnTo>
                  <a:pt x="86922" y="29041"/>
                </a:lnTo>
                <a:lnTo>
                  <a:pt x="86598" y="29440"/>
                </a:lnTo>
                <a:lnTo>
                  <a:pt x="86261" y="29840"/>
                </a:lnTo>
                <a:lnTo>
                  <a:pt x="85911" y="30226"/>
                </a:lnTo>
                <a:lnTo>
                  <a:pt x="85574" y="30613"/>
                </a:lnTo>
                <a:lnTo>
                  <a:pt x="85213" y="30988"/>
                </a:lnTo>
                <a:lnTo>
                  <a:pt x="84851" y="31362"/>
                </a:lnTo>
                <a:lnTo>
                  <a:pt x="84489" y="31724"/>
                </a:lnTo>
                <a:lnTo>
                  <a:pt x="84127" y="32086"/>
                </a:lnTo>
                <a:lnTo>
                  <a:pt x="83752" y="32435"/>
                </a:lnTo>
                <a:lnTo>
                  <a:pt x="82979" y="33134"/>
                </a:lnTo>
                <a:lnTo>
                  <a:pt x="82192" y="33808"/>
                </a:lnTo>
                <a:lnTo>
                  <a:pt x="81394" y="34470"/>
                </a:lnTo>
                <a:lnTo>
                  <a:pt x="80570" y="35106"/>
                </a:lnTo>
                <a:lnTo>
                  <a:pt x="79734" y="35730"/>
                </a:lnTo>
                <a:lnTo>
                  <a:pt x="78885" y="36329"/>
                </a:lnTo>
                <a:lnTo>
                  <a:pt x="78037" y="36916"/>
                </a:lnTo>
                <a:lnTo>
                  <a:pt x="77163" y="37477"/>
                </a:lnTo>
                <a:lnTo>
                  <a:pt x="76277" y="38026"/>
                </a:lnTo>
                <a:lnTo>
                  <a:pt x="75391" y="38563"/>
                </a:lnTo>
                <a:lnTo>
                  <a:pt x="74492" y="39087"/>
                </a:lnTo>
                <a:lnTo>
                  <a:pt x="73419" y="39686"/>
                </a:lnTo>
                <a:lnTo>
                  <a:pt x="72346" y="40273"/>
                </a:lnTo>
                <a:lnTo>
                  <a:pt x="71260" y="40834"/>
                </a:lnTo>
                <a:lnTo>
                  <a:pt x="70162" y="41383"/>
                </a:lnTo>
                <a:lnTo>
                  <a:pt x="69051" y="41907"/>
                </a:lnTo>
                <a:lnTo>
                  <a:pt x="67928" y="42407"/>
                </a:lnTo>
                <a:lnTo>
                  <a:pt x="66805" y="42893"/>
                </a:lnTo>
                <a:lnTo>
                  <a:pt x="65669" y="43343"/>
                </a:lnTo>
                <a:lnTo>
                  <a:pt x="64521" y="43779"/>
                </a:lnTo>
                <a:lnTo>
                  <a:pt x="63360" y="44191"/>
                </a:lnTo>
                <a:lnTo>
                  <a:pt x="62200" y="44578"/>
                </a:lnTo>
                <a:lnTo>
                  <a:pt x="61027" y="44928"/>
                </a:lnTo>
                <a:lnTo>
                  <a:pt x="59854" y="45252"/>
                </a:lnTo>
                <a:lnTo>
                  <a:pt x="59255" y="45414"/>
                </a:lnTo>
                <a:lnTo>
                  <a:pt x="58668" y="45552"/>
                </a:lnTo>
                <a:lnTo>
                  <a:pt x="58069" y="45701"/>
                </a:lnTo>
                <a:lnTo>
                  <a:pt x="57470" y="45826"/>
                </a:lnTo>
                <a:lnTo>
                  <a:pt x="56871" y="45951"/>
                </a:lnTo>
                <a:lnTo>
                  <a:pt x="56272" y="46063"/>
                </a:lnTo>
                <a:lnTo>
                  <a:pt x="55586" y="46188"/>
                </a:lnTo>
                <a:lnTo>
                  <a:pt x="54912" y="46300"/>
                </a:lnTo>
                <a:lnTo>
                  <a:pt x="54225" y="46413"/>
                </a:lnTo>
                <a:lnTo>
                  <a:pt x="53539" y="46500"/>
                </a:lnTo>
                <a:lnTo>
                  <a:pt x="52166" y="46687"/>
                </a:lnTo>
                <a:lnTo>
                  <a:pt x="50793" y="46837"/>
                </a:lnTo>
                <a:lnTo>
                  <a:pt x="49408" y="46987"/>
                </a:lnTo>
                <a:lnTo>
                  <a:pt x="48035" y="47112"/>
                </a:lnTo>
                <a:lnTo>
                  <a:pt x="46650" y="47249"/>
                </a:lnTo>
                <a:lnTo>
                  <a:pt x="45277" y="47399"/>
                </a:lnTo>
                <a:lnTo>
                  <a:pt x="43904" y="47548"/>
                </a:lnTo>
                <a:lnTo>
                  <a:pt x="42532" y="47723"/>
                </a:lnTo>
                <a:lnTo>
                  <a:pt x="41845" y="47810"/>
                </a:lnTo>
                <a:lnTo>
                  <a:pt x="41171" y="47923"/>
                </a:lnTo>
                <a:lnTo>
                  <a:pt x="40485" y="48035"/>
                </a:lnTo>
                <a:lnTo>
                  <a:pt x="39811" y="48147"/>
                </a:lnTo>
                <a:lnTo>
                  <a:pt x="39137" y="48272"/>
                </a:lnTo>
                <a:lnTo>
                  <a:pt x="38463" y="48422"/>
                </a:lnTo>
                <a:lnTo>
                  <a:pt x="37802" y="48572"/>
                </a:lnTo>
                <a:lnTo>
                  <a:pt x="37128" y="48734"/>
                </a:lnTo>
                <a:lnTo>
                  <a:pt x="36466" y="48909"/>
                </a:lnTo>
                <a:lnTo>
                  <a:pt x="35805" y="49096"/>
                </a:lnTo>
                <a:lnTo>
                  <a:pt x="35144" y="49295"/>
                </a:lnTo>
                <a:lnTo>
                  <a:pt x="34495" y="49520"/>
                </a:lnTo>
                <a:lnTo>
                  <a:pt x="34058" y="49670"/>
                </a:lnTo>
                <a:lnTo>
                  <a:pt x="33621" y="49832"/>
                </a:lnTo>
                <a:lnTo>
                  <a:pt x="33184" y="50007"/>
                </a:lnTo>
                <a:lnTo>
                  <a:pt x="32760" y="50182"/>
                </a:lnTo>
                <a:lnTo>
                  <a:pt x="32336" y="50369"/>
                </a:lnTo>
                <a:lnTo>
                  <a:pt x="31911" y="50568"/>
                </a:lnTo>
                <a:lnTo>
                  <a:pt x="31487" y="50768"/>
                </a:lnTo>
                <a:lnTo>
                  <a:pt x="31075" y="50968"/>
                </a:lnTo>
                <a:lnTo>
                  <a:pt x="30663" y="51192"/>
                </a:lnTo>
                <a:lnTo>
                  <a:pt x="30252" y="51405"/>
                </a:lnTo>
                <a:lnTo>
                  <a:pt x="29852" y="51629"/>
                </a:lnTo>
                <a:lnTo>
                  <a:pt x="29453" y="51866"/>
                </a:lnTo>
                <a:lnTo>
                  <a:pt x="29053" y="52103"/>
                </a:lnTo>
                <a:lnTo>
                  <a:pt x="28654" y="52353"/>
                </a:lnTo>
                <a:lnTo>
                  <a:pt x="27880" y="52865"/>
                </a:lnTo>
                <a:lnTo>
                  <a:pt x="27132" y="53401"/>
                </a:lnTo>
                <a:lnTo>
                  <a:pt x="26383" y="53963"/>
                </a:lnTo>
                <a:lnTo>
                  <a:pt x="25659" y="54549"/>
                </a:lnTo>
                <a:lnTo>
                  <a:pt x="24960" y="55161"/>
                </a:lnTo>
                <a:lnTo>
                  <a:pt x="24274" y="55785"/>
                </a:lnTo>
                <a:lnTo>
                  <a:pt x="23600" y="56434"/>
                </a:lnTo>
                <a:lnTo>
                  <a:pt x="22963" y="57108"/>
                </a:lnTo>
                <a:lnTo>
                  <a:pt x="22339" y="57794"/>
                </a:lnTo>
                <a:lnTo>
                  <a:pt x="21728" y="58506"/>
                </a:lnTo>
                <a:lnTo>
                  <a:pt x="21154" y="59229"/>
                </a:lnTo>
                <a:lnTo>
                  <a:pt x="20592" y="59978"/>
                </a:lnTo>
                <a:lnTo>
                  <a:pt x="20056" y="60739"/>
                </a:lnTo>
                <a:lnTo>
                  <a:pt x="19544" y="61513"/>
                </a:lnTo>
                <a:lnTo>
                  <a:pt x="19057" y="62299"/>
                </a:lnTo>
                <a:lnTo>
                  <a:pt x="18595" y="63111"/>
                </a:lnTo>
                <a:lnTo>
                  <a:pt x="18159" y="63934"/>
                </a:lnTo>
                <a:lnTo>
                  <a:pt x="17759" y="64770"/>
                </a:lnTo>
                <a:lnTo>
                  <a:pt x="17560" y="65182"/>
                </a:lnTo>
                <a:lnTo>
                  <a:pt x="17372" y="65606"/>
                </a:lnTo>
                <a:lnTo>
                  <a:pt x="17198" y="66043"/>
                </a:lnTo>
                <a:lnTo>
                  <a:pt x="17023" y="66468"/>
                </a:lnTo>
                <a:lnTo>
                  <a:pt x="16848" y="66904"/>
                </a:lnTo>
                <a:lnTo>
                  <a:pt x="16698" y="67341"/>
                </a:lnTo>
                <a:lnTo>
                  <a:pt x="16536" y="67778"/>
                </a:lnTo>
                <a:lnTo>
                  <a:pt x="16399" y="68227"/>
                </a:lnTo>
                <a:lnTo>
                  <a:pt x="16262" y="68664"/>
                </a:lnTo>
                <a:lnTo>
                  <a:pt x="16124" y="69113"/>
                </a:lnTo>
                <a:lnTo>
                  <a:pt x="16012" y="69563"/>
                </a:lnTo>
                <a:lnTo>
                  <a:pt x="15900" y="70012"/>
                </a:lnTo>
                <a:lnTo>
                  <a:pt x="15787" y="70461"/>
                </a:lnTo>
                <a:lnTo>
                  <a:pt x="15688" y="70923"/>
                </a:lnTo>
                <a:lnTo>
                  <a:pt x="15525" y="71759"/>
                </a:lnTo>
                <a:lnTo>
                  <a:pt x="15388" y="72608"/>
                </a:lnTo>
                <a:lnTo>
                  <a:pt x="15263" y="73456"/>
                </a:lnTo>
                <a:lnTo>
                  <a:pt x="15176" y="74317"/>
                </a:lnTo>
                <a:lnTo>
                  <a:pt x="15089" y="75178"/>
                </a:lnTo>
                <a:lnTo>
                  <a:pt x="15026" y="76040"/>
                </a:lnTo>
                <a:lnTo>
                  <a:pt x="14976" y="76901"/>
                </a:lnTo>
                <a:lnTo>
                  <a:pt x="14951" y="77762"/>
                </a:lnTo>
                <a:lnTo>
                  <a:pt x="14926" y="78635"/>
                </a:lnTo>
                <a:lnTo>
                  <a:pt x="14914" y="79496"/>
                </a:lnTo>
                <a:lnTo>
                  <a:pt x="14914" y="81244"/>
                </a:lnTo>
                <a:lnTo>
                  <a:pt x="14926" y="82978"/>
                </a:lnTo>
                <a:lnTo>
                  <a:pt x="14939" y="84725"/>
                </a:lnTo>
                <a:lnTo>
                  <a:pt x="14951" y="86473"/>
                </a:lnTo>
                <a:lnTo>
                  <a:pt x="14951" y="87334"/>
                </a:lnTo>
                <a:lnTo>
                  <a:pt x="14951" y="88207"/>
                </a:lnTo>
                <a:lnTo>
                  <a:pt x="14926" y="89068"/>
                </a:lnTo>
                <a:lnTo>
                  <a:pt x="14901" y="89929"/>
                </a:lnTo>
                <a:lnTo>
                  <a:pt x="14851" y="90791"/>
                </a:lnTo>
                <a:lnTo>
                  <a:pt x="14802" y="91652"/>
                </a:lnTo>
                <a:lnTo>
                  <a:pt x="14727" y="92513"/>
                </a:lnTo>
                <a:lnTo>
                  <a:pt x="14639" y="93361"/>
                </a:lnTo>
                <a:lnTo>
                  <a:pt x="14527" y="94210"/>
                </a:lnTo>
                <a:lnTo>
                  <a:pt x="14402" y="95059"/>
                </a:lnTo>
                <a:lnTo>
                  <a:pt x="14252" y="95895"/>
                </a:lnTo>
                <a:lnTo>
                  <a:pt x="14078" y="96731"/>
                </a:lnTo>
                <a:lnTo>
                  <a:pt x="13866" y="97567"/>
                </a:lnTo>
                <a:lnTo>
                  <a:pt x="13641" y="98391"/>
                </a:lnTo>
                <a:lnTo>
                  <a:pt x="13416" y="99077"/>
                </a:lnTo>
                <a:lnTo>
                  <a:pt x="13192" y="99751"/>
                </a:lnTo>
                <a:lnTo>
                  <a:pt x="12942" y="100425"/>
                </a:lnTo>
                <a:lnTo>
                  <a:pt x="12667" y="101086"/>
                </a:lnTo>
                <a:lnTo>
                  <a:pt x="12380" y="101735"/>
                </a:lnTo>
                <a:lnTo>
                  <a:pt x="12081" y="102372"/>
                </a:lnTo>
                <a:lnTo>
                  <a:pt x="11756" y="103008"/>
                </a:lnTo>
                <a:lnTo>
                  <a:pt x="11432" y="103632"/>
                </a:lnTo>
                <a:lnTo>
                  <a:pt x="11083" y="104244"/>
                </a:lnTo>
                <a:lnTo>
                  <a:pt x="10721" y="104855"/>
                </a:lnTo>
                <a:lnTo>
                  <a:pt x="10334" y="105454"/>
                </a:lnTo>
                <a:lnTo>
                  <a:pt x="9947" y="106053"/>
                </a:lnTo>
                <a:lnTo>
                  <a:pt x="9548" y="106640"/>
                </a:lnTo>
                <a:lnTo>
                  <a:pt x="9123" y="107214"/>
                </a:lnTo>
                <a:lnTo>
                  <a:pt x="8699" y="107788"/>
                </a:lnTo>
                <a:lnTo>
                  <a:pt x="8262" y="108350"/>
                </a:lnTo>
                <a:lnTo>
                  <a:pt x="7813" y="108911"/>
                </a:lnTo>
                <a:lnTo>
                  <a:pt x="7351" y="109460"/>
                </a:lnTo>
                <a:lnTo>
                  <a:pt x="6877" y="110009"/>
                </a:lnTo>
                <a:lnTo>
                  <a:pt x="6390" y="110546"/>
                </a:lnTo>
                <a:lnTo>
                  <a:pt x="5903" y="111083"/>
                </a:lnTo>
                <a:lnTo>
                  <a:pt x="5404" y="111607"/>
                </a:lnTo>
                <a:lnTo>
                  <a:pt x="4893" y="112131"/>
                </a:lnTo>
                <a:lnTo>
                  <a:pt x="4368" y="112643"/>
                </a:lnTo>
                <a:lnTo>
                  <a:pt x="3844" y="113154"/>
                </a:lnTo>
                <a:lnTo>
                  <a:pt x="3320" y="113666"/>
                </a:lnTo>
                <a:lnTo>
                  <a:pt x="2783" y="114165"/>
                </a:lnTo>
                <a:lnTo>
                  <a:pt x="2234" y="114652"/>
                </a:lnTo>
                <a:lnTo>
                  <a:pt x="1124" y="115638"/>
                </a:lnTo>
                <a:lnTo>
                  <a:pt x="0" y="116599"/>
                </a:lnTo>
                <a:lnTo>
                  <a:pt x="162949" y="116599"/>
                </a:lnTo>
                <a:lnTo>
                  <a:pt x="16294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" name="Google Shape;166;g196ca812e12_0_457"/>
          <p:cNvSpPr/>
          <p:nvPr/>
        </p:nvSpPr>
        <p:spPr>
          <a:xfrm flipH="1">
            <a:off x="-1895866" y="2705099"/>
            <a:ext cx="5657624" cy="4065224"/>
          </a:xfrm>
          <a:custGeom>
            <a:avLst/>
            <a:gdLst/>
            <a:ahLst/>
            <a:cxnLst/>
            <a:rect l="l" t="t" r="r" b="b"/>
            <a:pathLst>
              <a:path w="162950" h="116599" extrusionOk="0">
                <a:moveTo>
                  <a:pt x="109511" y="1"/>
                </a:moveTo>
                <a:lnTo>
                  <a:pt x="108912" y="487"/>
                </a:lnTo>
                <a:lnTo>
                  <a:pt x="108313" y="974"/>
                </a:lnTo>
                <a:lnTo>
                  <a:pt x="107714" y="1473"/>
                </a:lnTo>
                <a:lnTo>
                  <a:pt x="107127" y="1972"/>
                </a:lnTo>
                <a:lnTo>
                  <a:pt x="106553" y="2484"/>
                </a:lnTo>
                <a:lnTo>
                  <a:pt x="105979" y="3008"/>
                </a:lnTo>
                <a:lnTo>
                  <a:pt x="105417" y="3532"/>
                </a:lnTo>
                <a:lnTo>
                  <a:pt x="104856" y="4056"/>
                </a:lnTo>
                <a:lnTo>
                  <a:pt x="104294" y="4606"/>
                </a:lnTo>
                <a:lnTo>
                  <a:pt x="103745" y="5142"/>
                </a:lnTo>
                <a:lnTo>
                  <a:pt x="103208" y="5691"/>
                </a:lnTo>
                <a:lnTo>
                  <a:pt x="102672" y="6253"/>
                </a:lnTo>
                <a:lnTo>
                  <a:pt x="102148" y="6815"/>
                </a:lnTo>
                <a:lnTo>
                  <a:pt x="101624" y="7389"/>
                </a:lnTo>
                <a:lnTo>
                  <a:pt x="101112" y="7963"/>
                </a:lnTo>
                <a:lnTo>
                  <a:pt x="100600" y="8549"/>
                </a:lnTo>
                <a:lnTo>
                  <a:pt x="100101" y="9136"/>
                </a:lnTo>
                <a:lnTo>
                  <a:pt x="99602" y="9735"/>
                </a:lnTo>
                <a:lnTo>
                  <a:pt x="99115" y="10334"/>
                </a:lnTo>
                <a:lnTo>
                  <a:pt x="98641" y="10933"/>
                </a:lnTo>
                <a:lnTo>
                  <a:pt x="98167" y="11544"/>
                </a:lnTo>
                <a:lnTo>
                  <a:pt x="97705" y="12156"/>
                </a:lnTo>
                <a:lnTo>
                  <a:pt x="97243" y="12780"/>
                </a:lnTo>
                <a:lnTo>
                  <a:pt x="96794" y="13404"/>
                </a:lnTo>
                <a:lnTo>
                  <a:pt x="96345" y="14028"/>
                </a:lnTo>
                <a:lnTo>
                  <a:pt x="95908" y="14664"/>
                </a:lnTo>
                <a:lnTo>
                  <a:pt x="95483" y="15301"/>
                </a:lnTo>
                <a:lnTo>
                  <a:pt x="95059" y="15950"/>
                </a:lnTo>
                <a:lnTo>
                  <a:pt x="94647" y="16586"/>
                </a:lnTo>
                <a:lnTo>
                  <a:pt x="94235" y="17235"/>
                </a:lnTo>
                <a:lnTo>
                  <a:pt x="93836" y="17897"/>
                </a:lnTo>
                <a:lnTo>
                  <a:pt x="93449" y="18545"/>
                </a:lnTo>
                <a:lnTo>
                  <a:pt x="92700" y="19831"/>
                </a:lnTo>
                <a:lnTo>
                  <a:pt x="91977" y="21116"/>
                </a:lnTo>
                <a:lnTo>
                  <a:pt x="91240" y="22414"/>
                </a:lnTo>
                <a:lnTo>
                  <a:pt x="90504" y="23700"/>
                </a:lnTo>
                <a:lnTo>
                  <a:pt x="90130" y="24336"/>
                </a:lnTo>
                <a:lnTo>
                  <a:pt x="89743" y="24973"/>
                </a:lnTo>
                <a:lnTo>
                  <a:pt x="89356" y="25609"/>
                </a:lnTo>
                <a:lnTo>
                  <a:pt x="88957" y="26233"/>
                </a:lnTo>
                <a:lnTo>
                  <a:pt x="88545" y="26844"/>
                </a:lnTo>
                <a:lnTo>
                  <a:pt x="88120" y="27456"/>
                </a:lnTo>
                <a:lnTo>
                  <a:pt x="87696" y="28055"/>
                </a:lnTo>
                <a:lnTo>
                  <a:pt x="87247" y="28642"/>
                </a:lnTo>
                <a:lnTo>
                  <a:pt x="86922" y="29041"/>
                </a:lnTo>
                <a:lnTo>
                  <a:pt x="86598" y="29440"/>
                </a:lnTo>
                <a:lnTo>
                  <a:pt x="86261" y="29840"/>
                </a:lnTo>
                <a:lnTo>
                  <a:pt x="85911" y="30226"/>
                </a:lnTo>
                <a:lnTo>
                  <a:pt x="85574" y="30613"/>
                </a:lnTo>
                <a:lnTo>
                  <a:pt x="85213" y="30988"/>
                </a:lnTo>
                <a:lnTo>
                  <a:pt x="84851" y="31362"/>
                </a:lnTo>
                <a:lnTo>
                  <a:pt x="84489" y="31724"/>
                </a:lnTo>
                <a:lnTo>
                  <a:pt x="84127" y="32086"/>
                </a:lnTo>
                <a:lnTo>
                  <a:pt x="83752" y="32435"/>
                </a:lnTo>
                <a:lnTo>
                  <a:pt x="82979" y="33134"/>
                </a:lnTo>
                <a:lnTo>
                  <a:pt x="82192" y="33808"/>
                </a:lnTo>
                <a:lnTo>
                  <a:pt x="81394" y="34470"/>
                </a:lnTo>
                <a:lnTo>
                  <a:pt x="80570" y="35106"/>
                </a:lnTo>
                <a:lnTo>
                  <a:pt x="79734" y="35730"/>
                </a:lnTo>
                <a:lnTo>
                  <a:pt x="78885" y="36329"/>
                </a:lnTo>
                <a:lnTo>
                  <a:pt x="78037" y="36916"/>
                </a:lnTo>
                <a:lnTo>
                  <a:pt x="77163" y="37477"/>
                </a:lnTo>
                <a:lnTo>
                  <a:pt x="76277" y="38026"/>
                </a:lnTo>
                <a:lnTo>
                  <a:pt x="75391" y="38563"/>
                </a:lnTo>
                <a:lnTo>
                  <a:pt x="74492" y="39087"/>
                </a:lnTo>
                <a:lnTo>
                  <a:pt x="73419" y="39686"/>
                </a:lnTo>
                <a:lnTo>
                  <a:pt x="72346" y="40273"/>
                </a:lnTo>
                <a:lnTo>
                  <a:pt x="71260" y="40834"/>
                </a:lnTo>
                <a:lnTo>
                  <a:pt x="70162" y="41383"/>
                </a:lnTo>
                <a:lnTo>
                  <a:pt x="69051" y="41907"/>
                </a:lnTo>
                <a:lnTo>
                  <a:pt x="67928" y="42407"/>
                </a:lnTo>
                <a:lnTo>
                  <a:pt x="66805" y="42893"/>
                </a:lnTo>
                <a:lnTo>
                  <a:pt x="65669" y="43343"/>
                </a:lnTo>
                <a:lnTo>
                  <a:pt x="64521" y="43779"/>
                </a:lnTo>
                <a:lnTo>
                  <a:pt x="63360" y="44191"/>
                </a:lnTo>
                <a:lnTo>
                  <a:pt x="62200" y="44578"/>
                </a:lnTo>
                <a:lnTo>
                  <a:pt x="61027" y="44928"/>
                </a:lnTo>
                <a:lnTo>
                  <a:pt x="59854" y="45252"/>
                </a:lnTo>
                <a:lnTo>
                  <a:pt x="59255" y="45414"/>
                </a:lnTo>
                <a:lnTo>
                  <a:pt x="58668" y="45552"/>
                </a:lnTo>
                <a:lnTo>
                  <a:pt x="58069" y="45701"/>
                </a:lnTo>
                <a:lnTo>
                  <a:pt x="57470" y="45826"/>
                </a:lnTo>
                <a:lnTo>
                  <a:pt x="56871" y="45951"/>
                </a:lnTo>
                <a:lnTo>
                  <a:pt x="56272" y="46063"/>
                </a:lnTo>
                <a:lnTo>
                  <a:pt x="55586" y="46188"/>
                </a:lnTo>
                <a:lnTo>
                  <a:pt x="54912" y="46300"/>
                </a:lnTo>
                <a:lnTo>
                  <a:pt x="54225" y="46413"/>
                </a:lnTo>
                <a:lnTo>
                  <a:pt x="53539" y="46500"/>
                </a:lnTo>
                <a:lnTo>
                  <a:pt x="52166" y="46687"/>
                </a:lnTo>
                <a:lnTo>
                  <a:pt x="50793" y="46837"/>
                </a:lnTo>
                <a:lnTo>
                  <a:pt x="49408" y="46987"/>
                </a:lnTo>
                <a:lnTo>
                  <a:pt x="48035" y="47112"/>
                </a:lnTo>
                <a:lnTo>
                  <a:pt x="46650" y="47249"/>
                </a:lnTo>
                <a:lnTo>
                  <a:pt x="45277" y="47399"/>
                </a:lnTo>
                <a:lnTo>
                  <a:pt x="43904" y="47548"/>
                </a:lnTo>
                <a:lnTo>
                  <a:pt x="42532" y="47723"/>
                </a:lnTo>
                <a:lnTo>
                  <a:pt x="41845" y="47810"/>
                </a:lnTo>
                <a:lnTo>
                  <a:pt x="41171" y="47923"/>
                </a:lnTo>
                <a:lnTo>
                  <a:pt x="40485" y="48035"/>
                </a:lnTo>
                <a:lnTo>
                  <a:pt x="39811" y="48147"/>
                </a:lnTo>
                <a:lnTo>
                  <a:pt x="39137" y="48272"/>
                </a:lnTo>
                <a:lnTo>
                  <a:pt x="38463" y="48422"/>
                </a:lnTo>
                <a:lnTo>
                  <a:pt x="37802" y="48572"/>
                </a:lnTo>
                <a:lnTo>
                  <a:pt x="37128" y="48734"/>
                </a:lnTo>
                <a:lnTo>
                  <a:pt x="36466" y="48909"/>
                </a:lnTo>
                <a:lnTo>
                  <a:pt x="35805" y="49096"/>
                </a:lnTo>
                <a:lnTo>
                  <a:pt x="35144" y="49295"/>
                </a:lnTo>
                <a:lnTo>
                  <a:pt x="34495" y="49520"/>
                </a:lnTo>
                <a:lnTo>
                  <a:pt x="34058" y="49670"/>
                </a:lnTo>
                <a:lnTo>
                  <a:pt x="33621" y="49832"/>
                </a:lnTo>
                <a:lnTo>
                  <a:pt x="33184" y="50007"/>
                </a:lnTo>
                <a:lnTo>
                  <a:pt x="32760" y="50182"/>
                </a:lnTo>
                <a:lnTo>
                  <a:pt x="32336" y="50369"/>
                </a:lnTo>
                <a:lnTo>
                  <a:pt x="31911" y="50568"/>
                </a:lnTo>
                <a:lnTo>
                  <a:pt x="31487" y="50768"/>
                </a:lnTo>
                <a:lnTo>
                  <a:pt x="31075" y="50968"/>
                </a:lnTo>
                <a:lnTo>
                  <a:pt x="30663" y="51192"/>
                </a:lnTo>
                <a:lnTo>
                  <a:pt x="30252" y="51405"/>
                </a:lnTo>
                <a:lnTo>
                  <a:pt x="29852" y="51629"/>
                </a:lnTo>
                <a:lnTo>
                  <a:pt x="29453" y="51866"/>
                </a:lnTo>
                <a:lnTo>
                  <a:pt x="29053" y="52103"/>
                </a:lnTo>
                <a:lnTo>
                  <a:pt x="28654" y="52353"/>
                </a:lnTo>
                <a:lnTo>
                  <a:pt x="27880" y="52865"/>
                </a:lnTo>
                <a:lnTo>
                  <a:pt x="27132" y="53401"/>
                </a:lnTo>
                <a:lnTo>
                  <a:pt x="26383" y="53963"/>
                </a:lnTo>
                <a:lnTo>
                  <a:pt x="25659" y="54549"/>
                </a:lnTo>
                <a:lnTo>
                  <a:pt x="24960" y="55161"/>
                </a:lnTo>
                <a:lnTo>
                  <a:pt x="24274" y="55785"/>
                </a:lnTo>
                <a:lnTo>
                  <a:pt x="23600" y="56434"/>
                </a:lnTo>
                <a:lnTo>
                  <a:pt x="22963" y="57108"/>
                </a:lnTo>
                <a:lnTo>
                  <a:pt x="22339" y="57794"/>
                </a:lnTo>
                <a:lnTo>
                  <a:pt x="21728" y="58506"/>
                </a:lnTo>
                <a:lnTo>
                  <a:pt x="21154" y="59229"/>
                </a:lnTo>
                <a:lnTo>
                  <a:pt x="20592" y="59978"/>
                </a:lnTo>
                <a:lnTo>
                  <a:pt x="20056" y="60739"/>
                </a:lnTo>
                <a:lnTo>
                  <a:pt x="19544" y="61513"/>
                </a:lnTo>
                <a:lnTo>
                  <a:pt x="19057" y="62299"/>
                </a:lnTo>
                <a:lnTo>
                  <a:pt x="18595" y="63111"/>
                </a:lnTo>
                <a:lnTo>
                  <a:pt x="18159" y="63934"/>
                </a:lnTo>
                <a:lnTo>
                  <a:pt x="17759" y="64770"/>
                </a:lnTo>
                <a:lnTo>
                  <a:pt x="17560" y="65182"/>
                </a:lnTo>
                <a:lnTo>
                  <a:pt x="17372" y="65606"/>
                </a:lnTo>
                <a:lnTo>
                  <a:pt x="17198" y="66043"/>
                </a:lnTo>
                <a:lnTo>
                  <a:pt x="17023" y="66468"/>
                </a:lnTo>
                <a:lnTo>
                  <a:pt x="16848" y="66904"/>
                </a:lnTo>
                <a:lnTo>
                  <a:pt x="16698" y="67341"/>
                </a:lnTo>
                <a:lnTo>
                  <a:pt x="16536" y="67778"/>
                </a:lnTo>
                <a:lnTo>
                  <a:pt x="16399" y="68227"/>
                </a:lnTo>
                <a:lnTo>
                  <a:pt x="16262" y="68664"/>
                </a:lnTo>
                <a:lnTo>
                  <a:pt x="16124" y="69113"/>
                </a:lnTo>
                <a:lnTo>
                  <a:pt x="16012" y="69563"/>
                </a:lnTo>
                <a:lnTo>
                  <a:pt x="15900" y="70012"/>
                </a:lnTo>
                <a:lnTo>
                  <a:pt x="15787" y="70461"/>
                </a:lnTo>
                <a:lnTo>
                  <a:pt x="15688" y="70923"/>
                </a:lnTo>
                <a:lnTo>
                  <a:pt x="15525" y="71759"/>
                </a:lnTo>
                <a:lnTo>
                  <a:pt x="15388" y="72608"/>
                </a:lnTo>
                <a:lnTo>
                  <a:pt x="15263" y="73456"/>
                </a:lnTo>
                <a:lnTo>
                  <a:pt x="15176" y="74317"/>
                </a:lnTo>
                <a:lnTo>
                  <a:pt x="15089" y="75178"/>
                </a:lnTo>
                <a:lnTo>
                  <a:pt x="15026" y="76040"/>
                </a:lnTo>
                <a:lnTo>
                  <a:pt x="14976" y="76901"/>
                </a:lnTo>
                <a:lnTo>
                  <a:pt x="14951" y="77762"/>
                </a:lnTo>
                <a:lnTo>
                  <a:pt x="14926" y="78635"/>
                </a:lnTo>
                <a:lnTo>
                  <a:pt x="14914" y="79496"/>
                </a:lnTo>
                <a:lnTo>
                  <a:pt x="14914" y="81244"/>
                </a:lnTo>
                <a:lnTo>
                  <a:pt x="14926" y="82978"/>
                </a:lnTo>
                <a:lnTo>
                  <a:pt x="14939" y="84725"/>
                </a:lnTo>
                <a:lnTo>
                  <a:pt x="14951" y="86473"/>
                </a:lnTo>
                <a:lnTo>
                  <a:pt x="14951" y="87334"/>
                </a:lnTo>
                <a:lnTo>
                  <a:pt x="14951" y="88207"/>
                </a:lnTo>
                <a:lnTo>
                  <a:pt x="14926" y="89068"/>
                </a:lnTo>
                <a:lnTo>
                  <a:pt x="14901" y="89929"/>
                </a:lnTo>
                <a:lnTo>
                  <a:pt x="14851" y="90791"/>
                </a:lnTo>
                <a:lnTo>
                  <a:pt x="14802" y="91652"/>
                </a:lnTo>
                <a:lnTo>
                  <a:pt x="14727" y="92513"/>
                </a:lnTo>
                <a:lnTo>
                  <a:pt x="14639" y="93361"/>
                </a:lnTo>
                <a:lnTo>
                  <a:pt x="14527" y="94210"/>
                </a:lnTo>
                <a:lnTo>
                  <a:pt x="14402" y="95059"/>
                </a:lnTo>
                <a:lnTo>
                  <a:pt x="14252" y="95895"/>
                </a:lnTo>
                <a:lnTo>
                  <a:pt x="14078" y="96731"/>
                </a:lnTo>
                <a:lnTo>
                  <a:pt x="13866" y="97567"/>
                </a:lnTo>
                <a:lnTo>
                  <a:pt x="13641" y="98391"/>
                </a:lnTo>
                <a:lnTo>
                  <a:pt x="13416" y="99077"/>
                </a:lnTo>
                <a:lnTo>
                  <a:pt x="13192" y="99751"/>
                </a:lnTo>
                <a:lnTo>
                  <a:pt x="12942" y="100425"/>
                </a:lnTo>
                <a:lnTo>
                  <a:pt x="12667" y="101086"/>
                </a:lnTo>
                <a:lnTo>
                  <a:pt x="12380" y="101735"/>
                </a:lnTo>
                <a:lnTo>
                  <a:pt x="12081" y="102372"/>
                </a:lnTo>
                <a:lnTo>
                  <a:pt x="11756" y="103008"/>
                </a:lnTo>
                <a:lnTo>
                  <a:pt x="11432" y="103632"/>
                </a:lnTo>
                <a:lnTo>
                  <a:pt x="11083" y="104244"/>
                </a:lnTo>
                <a:lnTo>
                  <a:pt x="10721" y="104855"/>
                </a:lnTo>
                <a:lnTo>
                  <a:pt x="10334" y="105454"/>
                </a:lnTo>
                <a:lnTo>
                  <a:pt x="9947" y="106053"/>
                </a:lnTo>
                <a:lnTo>
                  <a:pt x="9548" y="106640"/>
                </a:lnTo>
                <a:lnTo>
                  <a:pt x="9123" y="107214"/>
                </a:lnTo>
                <a:lnTo>
                  <a:pt x="8699" y="107788"/>
                </a:lnTo>
                <a:lnTo>
                  <a:pt x="8262" y="108350"/>
                </a:lnTo>
                <a:lnTo>
                  <a:pt x="7813" y="108911"/>
                </a:lnTo>
                <a:lnTo>
                  <a:pt x="7351" y="109460"/>
                </a:lnTo>
                <a:lnTo>
                  <a:pt x="6877" y="110009"/>
                </a:lnTo>
                <a:lnTo>
                  <a:pt x="6390" y="110546"/>
                </a:lnTo>
                <a:lnTo>
                  <a:pt x="5903" y="111083"/>
                </a:lnTo>
                <a:lnTo>
                  <a:pt x="5404" y="111607"/>
                </a:lnTo>
                <a:lnTo>
                  <a:pt x="4893" y="112131"/>
                </a:lnTo>
                <a:lnTo>
                  <a:pt x="4368" y="112643"/>
                </a:lnTo>
                <a:lnTo>
                  <a:pt x="3844" y="113154"/>
                </a:lnTo>
                <a:lnTo>
                  <a:pt x="3320" y="113666"/>
                </a:lnTo>
                <a:lnTo>
                  <a:pt x="2783" y="114165"/>
                </a:lnTo>
                <a:lnTo>
                  <a:pt x="2234" y="114652"/>
                </a:lnTo>
                <a:lnTo>
                  <a:pt x="1124" y="115638"/>
                </a:lnTo>
                <a:lnTo>
                  <a:pt x="0" y="116599"/>
                </a:lnTo>
                <a:lnTo>
                  <a:pt x="162949" y="116599"/>
                </a:lnTo>
                <a:lnTo>
                  <a:pt x="16294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Google Shape;167;g196ca812e12_0_457"/>
          <p:cNvSpPr/>
          <p:nvPr/>
        </p:nvSpPr>
        <p:spPr>
          <a:xfrm flipH="1">
            <a:off x="-3439245" y="3231385"/>
            <a:ext cx="7021108" cy="3753613"/>
          </a:xfrm>
          <a:custGeom>
            <a:avLst/>
            <a:gdLst/>
            <a:ahLst/>
            <a:cxnLst/>
            <a:rect l="l" t="t" r="r" b="b"/>
            <a:pathLst>
              <a:path w="162950" h="116599" extrusionOk="0">
                <a:moveTo>
                  <a:pt x="109511" y="1"/>
                </a:moveTo>
                <a:lnTo>
                  <a:pt x="108912" y="487"/>
                </a:lnTo>
                <a:lnTo>
                  <a:pt x="108313" y="974"/>
                </a:lnTo>
                <a:lnTo>
                  <a:pt x="107714" y="1473"/>
                </a:lnTo>
                <a:lnTo>
                  <a:pt x="107127" y="1972"/>
                </a:lnTo>
                <a:lnTo>
                  <a:pt x="106553" y="2484"/>
                </a:lnTo>
                <a:lnTo>
                  <a:pt x="105979" y="3008"/>
                </a:lnTo>
                <a:lnTo>
                  <a:pt x="105417" y="3532"/>
                </a:lnTo>
                <a:lnTo>
                  <a:pt x="104856" y="4056"/>
                </a:lnTo>
                <a:lnTo>
                  <a:pt x="104294" y="4606"/>
                </a:lnTo>
                <a:lnTo>
                  <a:pt x="103745" y="5142"/>
                </a:lnTo>
                <a:lnTo>
                  <a:pt x="103208" y="5691"/>
                </a:lnTo>
                <a:lnTo>
                  <a:pt x="102672" y="6253"/>
                </a:lnTo>
                <a:lnTo>
                  <a:pt x="102148" y="6815"/>
                </a:lnTo>
                <a:lnTo>
                  <a:pt x="101624" y="7389"/>
                </a:lnTo>
                <a:lnTo>
                  <a:pt x="101112" y="7963"/>
                </a:lnTo>
                <a:lnTo>
                  <a:pt x="100600" y="8549"/>
                </a:lnTo>
                <a:lnTo>
                  <a:pt x="100101" y="9136"/>
                </a:lnTo>
                <a:lnTo>
                  <a:pt x="99602" y="9735"/>
                </a:lnTo>
                <a:lnTo>
                  <a:pt x="99115" y="10334"/>
                </a:lnTo>
                <a:lnTo>
                  <a:pt x="98641" y="10933"/>
                </a:lnTo>
                <a:lnTo>
                  <a:pt x="98167" y="11544"/>
                </a:lnTo>
                <a:lnTo>
                  <a:pt x="97705" y="12156"/>
                </a:lnTo>
                <a:lnTo>
                  <a:pt x="97243" y="12780"/>
                </a:lnTo>
                <a:lnTo>
                  <a:pt x="96794" y="13404"/>
                </a:lnTo>
                <a:lnTo>
                  <a:pt x="96345" y="14028"/>
                </a:lnTo>
                <a:lnTo>
                  <a:pt x="95908" y="14664"/>
                </a:lnTo>
                <a:lnTo>
                  <a:pt x="95483" y="15301"/>
                </a:lnTo>
                <a:lnTo>
                  <a:pt x="95059" y="15950"/>
                </a:lnTo>
                <a:lnTo>
                  <a:pt x="94647" y="16586"/>
                </a:lnTo>
                <a:lnTo>
                  <a:pt x="94235" y="17235"/>
                </a:lnTo>
                <a:lnTo>
                  <a:pt x="93836" y="17897"/>
                </a:lnTo>
                <a:lnTo>
                  <a:pt x="93449" y="18545"/>
                </a:lnTo>
                <a:lnTo>
                  <a:pt x="92700" y="19831"/>
                </a:lnTo>
                <a:lnTo>
                  <a:pt x="91977" y="21116"/>
                </a:lnTo>
                <a:lnTo>
                  <a:pt x="91240" y="22414"/>
                </a:lnTo>
                <a:lnTo>
                  <a:pt x="90504" y="23700"/>
                </a:lnTo>
                <a:lnTo>
                  <a:pt x="90130" y="24336"/>
                </a:lnTo>
                <a:lnTo>
                  <a:pt x="89743" y="24973"/>
                </a:lnTo>
                <a:lnTo>
                  <a:pt x="89356" y="25609"/>
                </a:lnTo>
                <a:lnTo>
                  <a:pt x="88957" y="26233"/>
                </a:lnTo>
                <a:lnTo>
                  <a:pt x="88545" y="26844"/>
                </a:lnTo>
                <a:lnTo>
                  <a:pt x="88120" y="27456"/>
                </a:lnTo>
                <a:lnTo>
                  <a:pt x="87696" y="28055"/>
                </a:lnTo>
                <a:lnTo>
                  <a:pt x="87247" y="28642"/>
                </a:lnTo>
                <a:lnTo>
                  <a:pt x="86922" y="29041"/>
                </a:lnTo>
                <a:lnTo>
                  <a:pt x="86598" y="29440"/>
                </a:lnTo>
                <a:lnTo>
                  <a:pt x="86261" y="29840"/>
                </a:lnTo>
                <a:lnTo>
                  <a:pt x="85911" y="30226"/>
                </a:lnTo>
                <a:lnTo>
                  <a:pt x="85574" y="30613"/>
                </a:lnTo>
                <a:lnTo>
                  <a:pt x="85213" y="30988"/>
                </a:lnTo>
                <a:lnTo>
                  <a:pt x="84851" y="31362"/>
                </a:lnTo>
                <a:lnTo>
                  <a:pt x="84489" y="31724"/>
                </a:lnTo>
                <a:lnTo>
                  <a:pt x="84127" y="32086"/>
                </a:lnTo>
                <a:lnTo>
                  <a:pt x="83752" y="32435"/>
                </a:lnTo>
                <a:lnTo>
                  <a:pt x="82979" y="33134"/>
                </a:lnTo>
                <a:lnTo>
                  <a:pt x="82192" y="33808"/>
                </a:lnTo>
                <a:lnTo>
                  <a:pt x="81394" y="34470"/>
                </a:lnTo>
                <a:lnTo>
                  <a:pt x="80570" y="35106"/>
                </a:lnTo>
                <a:lnTo>
                  <a:pt x="79734" y="35730"/>
                </a:lnTo>
                <a:lnTo>
                  <a:pt x="78885" y="36329"/>
                </a:lnTo>
                <a:lnTo>
                  <a:pt x="78037" y="36916"/>
                </a:lnTo>
                <a:lnTo>
                  <a:pt x="77163" y="37477"/>
                </a:lnTo>
                <a:lnTo>
                  <a:pt x="76277" y="38026"/>
                </a:lnTo>
                <a:lnTo>
                  <a:pt x="75391" y="38563"/>
                </a:lnTo>
                <a:lnTo>
                  <a:pt x="74492" y="39087"/>
                </a:lnTo>
                <a:lnTo>
                  <a:pt x="73419" y="39686"/>
                </a:lnTo>
                <a:lnTo>
                  <a:pt x="72346" y="40273"/>
                </a:lnTo>
                <a:lnTo>
                  <a:pt x="71260" y="40834"/>
                </a:lnTo>
                <a:lnTo>
                  <a:pt x="70162" y="41383"/>
                </a:lnTo>
                <a:lnTo>
                  <a:pt x="69051" y="41907"/>
                </a:lnTo>
                <a:lnTo>
                  <a:pt x="67928" y="42407"/>
                </a:lnTo>
                <a:lnTo>
                  <a:pt x="66805" y="42893"/>
                </a:lnTo>
                <a:lnTo>
                  <a:pt x="65669" y="43343"/>
                </a:lnTo>
                <a:lnTo>
                  <a:pt x="64521" y="43779"/>
                </a:lnTo>
                <a:lnTo>
                  <a:pt x="63360" y="44191"/>
                </a:lnTo>
                <a:lnTo>
                  <a:pt x="62200" y="44578"/>
                </a:lnTo>
                <a:lnTo>
                  <a:pt x="61027" y="44928"/>
                </a:lnTo>
                <a:lnTo>
                  <a:pt x="59854" y="45252"/>
                </a:lnTo>
                <a:lnTo>
                  <a:pt x="59255" y="45414"/>
                </a:lnTo>
                <a:lnTo>
                  <a:pt x="58668" y="45552"/>
                </a:lnTo>
                <a:lnTo>
                  <a:pt x="58069" y="45701"/>
                </a:lnTo>
                <a:lnTo>
                  <a:pt x="57470" y="45826"/>
                </a:lnTo>
                <a:lnTo>
                  <a:pt x="56871" y="45951"/>
                </a:lnTo>
                <a:lnTo>
                  <a:pt x="56272" y="46063"/>
                </a:lnTo>
                <a:lnTo>
                  <a:pt x="55586" y="46188"/>
                </a:lnTo>
                <a:lnTo>
                  <a:pt x="54912" y="46300"/>
                </a:lnTo>
                <a:lnTo>
                  <a:pt x="54225" y="46413"/>
                </a:lnTo>
                <a:lnTo>
                  <a:pt x="53539" y="46500"/>
                </a:lnTo>
                <a:lnTo>
                  <a:pt x="52166" y="46687"/>
                </a:lnTo>
                <a:lnTo>
                  <a:pt x="50793" y="46837"/>
                </a:lnTo>
                <a:lnTo>
                  <a:pt x="49408" y="46987"/>
                </a:lnTo>
                <a:lnTo>
                  <a:pt x="48035" y="47112"/>
                </a:lnTo>
                <a:lnTo>
                  <a:pt x="46650" y="47249"/>
                </a:lnTo>
                <a:lnTo>
                  <a:pt x="45277" y="47399"/>
                </a:lnTo>
                <a:lnTo>
                  <a:pt x="43904" y="47548"/>
                </a:lnTo>
                <a:lnTo>
                  <a:pt x="42532" y="47723"/>
                </a:lnTo>
                <a:lnTo>
                  <a:pt x="41845" y="47810"/>
                </a:lnTo>
                <a:lnTo>
                  <a:pt x="41171" y="47923"/>
                </a:lnTo>
                <a:lnTo>
                  <a:pt x="40485" y="48035"/>
                </a:lnTo>
                <a:lnTo>
                  <a:pt x="39811" y="48147"/>
                </a:lnTo>
                <a:lnTo>
                  <a:pt x="39137" y="48272"/>
                </a:lnTo>
                <a:lnTo>
                  <a:pt x="38463" y="48422"/>
                </a:lnTo>
                <a:lnTo>
                  <a:pt x="37802" y="48572"/>
                </a:lnTo>
                <a:lnTo>
                  <a:pt x="37128" y="48734"/>
                </a:lnTo>
                <a:lnTo>
                  <a:pt x="36466" y="48909"/>
                </a:lnTo>
                <a:lnTo>
                  <a:pt x="35805" y="49096"/>
                </a:lnTo>
                <a:lnTo>
                  <a:pt x="35144" y="49295"/>
                </a:lnTo>
                <a:lnTo>
                  <a:pt x="34495" y="49520"/>
                </a:lnTo>
                <a:lnTo>
                  <a:pt x="34058" y="49670"/>
                </a:lnTo>
                <a:lnTo>
                  <a:pt x="33621" y="49832"/>
                </a:lnTo>
                <a:lnTo>
                  <a:pt x="33184" y="50007"/>
                </a:lnTo>
                <a:lnTo>
                  <a:pt x="32760" y="50182"/>
                </a:lnTo>
                <a:lnTo>
                  <a:pt x="32336" y="50369"/>
                </a:lnTo>
                <a:lnTo>
                  <a:pt x="31911" y="50568"/>
                </a:lnTo>
                <a:lnTo>
                  <a:pt x="31487" y="50768"/>
                </a:lnTo>
                <a:lnTo>
                  <a:pt x="31075" y="50968"/>
                </a:lnTo>
                <a:lnTo>
                  <a:pt x="30663" y="51192"/>
                </a:lnTo>
                <a:lnTo>
                  <a:pt x="30252" y="51405"/>
                </a:lnTo>
                <a:lnTo>
                  <a:pt x="29852" y="51629"/>
                </a:lnTo>
                <a:lnTo>
                  <a:pt x="29453" y="51866"/>
                </a:lnTo>
                <a:lnTo>
                  <a:pt x="29053" y="52103"/>
                </a:lnTo>
                <a:lnTo>
                  <a:pt x="28654" y="52353"/>
                </a:lnTo>
                <a:lnTo>
                  <a:pt x="27880" y="52865"/>
                </a:lnTo>
                <a:lnTo>
                  <a:pt x="27132" y="53401"/>
                </a:lnTo>
                <a:lnTo>
                  <a:pt x="26383" y="53963"/>
                </a:lnTo>
                <a:lnTo>
                  <a:pt x="25659" y="54549"/>
                </a:lnTo>
                <a:lnTo>
                  <a:pt x="24960" y="55161"/>
                </a:lnTo>
                <a:lnTo>
                  <a:pt x="24274" y="55785"/>
                </a:lnTo>
                <a:lnTo>
                  <a:pt x="23600" y="56434"/>
                </a:lnTo>
                <a:lnTo>
                  <a:pt x="22963" y="57108"/>
                </a:lnTo>
                <a:lnTo>
                  <a:pt x="22339" y="57794"/>
                </a:lnTo>
                <a:lnTo>
                  <a:pt x="21728" y="58506"/>
                </a:lnTo>
                <a:lnTo>
                  <a:pt x="21154" y="59229"/>
                </a:lnTo>
                <a:lnTo>
                  <a:pt x="20592" y="59978"/>
                </a:lnTo>
                <a:lnTo>
                  <a:pt x="20056" y="60739"/>
                </a:lnTo>
                <a:lnTo>
                  <a:pt x="19544" y="61513"/>
                </a:lnTo>
                <a:lnTo>
                  <a:pt x="19057" y="62299"/>
                </a:lnTo>
                <a:lnTo>
                  <a:pt x="18595" y="63111"/>
                </a:lnTo>
                <a:lnTo>
                  <a:pt x="18159" y="63934"/>
                </a:lnTo>
                <a:lnTo>
                  <a:pt x="17759" y="64770"/>
                </a:lnTo>
                <a:lnTo>
                  <a:pt x="17560" y="65182"/>
                </a:lnTo>
                <a:lnTo>
                  <a:pt x="17372" y="65606"/>
                </a:lnTo>
                <a:lnTo>
                  <a:pt x="17198" y="66043"/>
                </a:lnTo>
                <a:lnTo>
                  <a:pt x="17023" y="66468"/>
                </a:lnTo>
                <a:lnTo>
                  <a:pt x="16848" y="66904"/>
                </a:lnTo>
                <a:lnTo>
                  <a:pt x="16698" y="67341"/>
                </a:lnTo>
                <a:lnTo>
                  <a:pt x="16536" y="67778"/>
                </a:lnTo>
                <a:lnTo>
                  <a:pt x="16399" y="68227"/>
                </a:lnTo>
                <a:lnTo>
                  <a:pt x="16262" y="68664"/>
                </a:lnTo>
                <a:lnTo>
                  <a:pt x="16124" y="69113"/>
                </a:lnTo>
                <a:lnTo>
                  <a:pt x="16012" y="69563"/>
                </a:lnTo>
                <a:lnTo>
                  <a:pt x="15900" y="70012"/>
                </a:lnTo>
                <a:lnTo>
                  <a:pt x="15787" y="70461"/>
                </a:lnTo>
                <a:lnTo>
                  <a:pt x="15688" y="70923"/>
                </a:lnTo>
                <a:lnTo>
                  <a:pt x="15525" y="71759"/>
                </a:lnTo>
                <a:lnTo>
                  <a:pt x="15388" y="72608"/>
                </a:lnTo>
                <a:lnTo>
                  <a:pt x="15263" y="73456"/>
                </a:lnTo>
                <a:lnTo>
                  <a:pt x="15176" y="74317"/>
                </a:lnTo>
                <a:lnTo>
                  <a:pt x="15089" y="75178"/>
                </a:lnTo>
                <a:lnTo>
                  <a:pt x="15026" y="76040"/>
                </a:lnTo>
                <a:lnTo>
                  <a:pt x="14976" y="76901"/>
                </a:lnTo>
                <a:lnTo>
                  <a:pt x="14951" y="77762"/>
                </a:lnTo>
                <a:lnTo>
                  <a:pt x="14926" y="78635"/>
                </a:lnTo>
                <a:lnTo>
                  <a:pt x="14914" y="79496"/>
                </a:lnTo>
                <a:lnTo>
                  <a:pt x="14914" y="81244"/>
                </a:lnTo>
                <a:lnTo>
                  <a:pt x="14926" y="82978"/>
                </a:lnTo>
                <a:lnTo>
                  <a:pt x="14939" y="84725"/>
                </a:lnTo>
                <a:lnTo>
                  <a:pt x="14951" y="86473"/>
                </a:lnTo>
                <a:lnTo>
                  <a:pt x="14951" y="87334"/>
                </a:lnTo>
                <a:lnTo>
                  <a:pt x="14951" y="88207"/>
                </a:lnTo>
                <a:lnTo>
                  <a:pt x="14926" y="89068"/>
                </a:lnTo>
                <a:lnTo>
                  <a:pt x="14901" y="89929"/>
                </a:lnTo>
                <a:lnTo>
                  <a:pt x="14851" y="90791"/>
                </a:lnTo>
                <a:lnTo>
                  <a:pt x="14802" y="91652"/>
                </a:lnTo>
                <a:lnTo>
                  <a:pt x="14727" y="92513"/>
                </a:lnTo>
                <a:lnTo>
                  <a:pt x="14639" y="93361"/>
                </a:lnTo>
                <a:lnTo>
                  <a:pt x="14527" y="94210"/>
                </a:lnTo>
                <a:lnTo>
                  <a:pt x="14402" y="95059"/>
                </a:lnTo>
                <a:lnTo>
                  <a:pt x="14252" y="95895"/>
                </a:lnTo>
                <a:lnTo>
                  <a:pt x="14078" y="96731"/>
                </a:lnTo>
                <a:lnTo>
                  <a:pt x="13866" y="97567"/>
                </a:lnTo>
                <a:lnTo>
                  <a:pt x="13641" y="98391"/>
                </a:lnTo>
                <a:lnTo>
                  <a:pt x="13416" y="99077"/>
                </a:lnTo>
                <a:lnTo>
                  <a:pt x="13192" y="99751"/>
                </a:lnTo>
                <a:lnTo>
                  <a:pt x="12942" y="100425"/>
                </a:lnTo>
                <a:lnTo>
                  <a:pt x="12667" y="101086"/>
                </a:lnTo>
                <a:lnTo>
                  <a:pt x="12380" y="101735"/>
                </a:lnTo>
                <a:lnTo>
                  <a:pt x="12081" y="102372"/>
                </a:lnTo>
                <a:lnTo>
                  <a:pt x="11756" y="103008"/>
                </a:lnTo>
                <a:lnTo>
                  <a:pt x="11432" y="103632"/>
                </a:lnTo>
                <a:lnTo>
                  <a:pt x="11083" y="104244"/>
                </a:lnTo>
                <a:lnTo>
                  <a:pt x="10721" y="104855"/>
                </a:lnTo>
                <a:lnTo>
                  <a:pt x="10334" y="105454"/>
                </a:lnTo>
                <a:lnTo>
                  <a:pt x="9947" y="106053"/>
                </a:lnTo>
                <a:lnTo>
                  <a:pt x="9548" y="106640"/>
                </a:lnTo>
                <a:lnTo>
                  <a:pt x="9123" y="107214"/>
                </a:lnTo>
                <a:lnTo>
                  <a:pt x="8699" y="107788"/>
                </a:lnTo>
                <a:lnTo>
                  <a:pt x="8262" y="108350"/>
                </a:lnTo>
                <a:lnTo>
                  <a:pt x="7813" y="108911"/>
                </a:lnTo>
                <a:lnTo>
                  <a:pt x="7351" y="109460"/>
                </a:lnTo>
                <a:lnTo>
                  <a:pt x="6877" y="110009"/>
                </a:lnTo>
                <a:lnTo>
                  <a:pt x="6390" y="110546"/>
                </a:lnTo>
                <a:lnTo>
                  <a:pt x="5903" y="111083"/>
                </a:lnTo>
                <a:lnTo>
                  <a:pt x="5404" y="111607"/>
                </a:lnTo>
                <a:lnTo>
                  <a:pt x="4893" y="112131"/>
                </a:lnTo>
                <a:lnTo>
                  <a:pt x="4368" y="112643"/>
                </a:lnTo>
                <a:lnTo>
                  <a:pt x="3844" y="113154"/>
                </a:lnTo>
                <a:lnTo>
                  <a:pt x="3320" y="113666"/>
                </a:lnTo>
                <a:lnTo>
                  <a:pt x="2783" y="114165"/>
                </a:lnTo>
                <a:lnTo>
                  <a:pt x="2234" y="114652"/>
                </a:lnTo>
                <a:lnTo>
                  <a:pt x="1124" y="115638"/>
                </a:lnTo>
                <a:lnTo>
                  <a:pt x="0" y="116599"/>
                </a:lnTo>
                <a:lnTo>
                  <a:pt x="162949" y="116599"/>
                </a:lnTo>
                <a:lnTo>
                  <a:pt x="162949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Google Shape;168;g196ca812e12_0_457"/>
          <p:cNvSpPr/>
          <p:nvPr/>
        </p:nvSpPr>
        <p:spPr>
          <a:xfrm rot="10800000" flipH="1">
            <a:off x="5857950" y="-1689151"/>
            <a:ext cx="7021108" cy="3753613"/>
          </a:xfrm>
          <a:custGeom>
            <a:avLst/>
            <a:gdLst/>
            <a:ahLst/>
            <a:cxnLst/>
            <a:rect l="l" t="t" r="r" b="b"/>
            <a:pathLst>
              <a:path w="162950" h="116599" extrusionOk="0">
                <a:moveTo>
                  <a:pt x="109511" y="1"/>
                </a:moveTo>
                <a:lnTo>
                  <a:pt x="108912" y="487"/>
                </a:lnTo>
                <a:lnTo>
                  <a:pt x="108313" y="974"/>
                </a:lnTo>
                <a:lnTo>
                  <a:pt x="107714" y="1473"/>
                </a:lnTo>
                <a:lnTo>
                  <a:pt x="107127" y="1972"/>
                </a:lnTo>
                <a:lnTo>
                  <a:pt x="106553" y="2484"/>
                </a:lnTo>
                <a:lnTo>
                  <a:pt x="105979" y="3008"/>
                </a:lnTo>
                <a:lnTo>
                  <a:pt x="105417" y="3532"/>
                </a:lnTo>
                <a:lnTo>
                  <a:pt x="104856" y="4056"/>
                </a:lnTo>
                <a:lnTo>
                  <a:pt x="104294" y="4606"/>
                </a:lnTo>
                <a:lnTo>
                  <a:pt x="103745" y="5142"/>
                </a:lnTo>
                <a:lnTo>
                  <a:pt x="103208" y="5691"/>
                </a:lnTo>
                <a:lnTo>
                  <a:pt x="102672" y="6253"/>
                </a:lnTo>
                <a:lnTo>
                  <a:pt x="102148" y="6815"/>
                </a:lnTo>
                <a:lnTo>
                  <a:pt x="101624" y="7389"/>
                </a:lnTo>
                <a:lnTo>
                  <a:pt x="101112" y="7963"/>
                </a:lnTo>
                <a:lnTo>
                  <a:pt x="100600" y="8549"/>
                </a:lnTo>
                <a:lnTo>
                  <a:pt x="100101" y="9136"/>
                </a:lnTo>
                <a:lnTo>
                  <a:pt x="99602" y="9735"/>
                </a:lnTo>
                <a:lnTo>
                  <a:pt x="99115" y="10334"/>
                </a:lnTo>
                <a:lnTo>
                  <a:pt x="98641" y="10933"/>
                </a:lnTo>
                <a:lnTo>
                  <a:pt x="98167" y="11544"/>
                </a:lnTo>
                <a:lnTo>
                  <a:pt x="97705" y="12156"/>
                </a:lnTo>
                <a:lnTo>
                  <a:pt x="97243" y="12780"/>
                </a:lnTo>
                <a:lnTo>
                  <a:pt x="96794" y="13404"/>
                </a:lnTo>
                <a:lnTo>
                  <a:pt x="96345" y="14028"/>
                </a:lnTo>
                <a:lnTo>
                  <a:pt x="95908" y="14664"/>
                </a:lnTo>
                <a:lnTo>
                  <a:pt x="95483" y="15301"/>
                </a:lnTo>
                <a:lnTo>
                  <a:pt x="95059" y="15950"/>
                </a:lnTo>
                <a:lnTo>
                  <a:pt x="94647" y="16586"/>
                </a:lnTo>
                <a:lnTo>
                  <a:pt x="94235" y="17235"/>
                </a:lnTo>
                <a:lnTo>
                  <a:pt x="93836" y="17897"/>
                </a:lnTo>
                <a:lnTo>
                  <a:pt x="93449" y="18545"/>
                </a:lnTo>
                <a:lnTo>
                  <a:pt x="92700" y="19831"/>
                </a:lnTo>
                <a:lnTo>
                  <a:pt x="91977" y="21116"/>
                </a:lnTo>
                <a:lnTo>
                  <a:pt x="91240" y="22414"/>
                </a:lnTo>
                <a:lnTo>
                  <a:pt x="90504" y="23700"/>
                </a:lnTo>
                <a:lnTo>
                  <a:pt x="90130" y="24336"/>
                </a:lnTo>
                <a:lnTo>
                  <a:pt x="89743" y="24973"/>
                </a:lnTo>
                <a:lnTo>
                  <a:pt x="89356" y="25609"/>
                </a:lnTo>
                <a:lnTo>
                  <a:pt x="88957" y="26233"/>
                </a:lnTo>
                <a:lnTo>
                  <a:pt x="88545" y="26844"/>
                </a:lnTo>
                <a:lnTo>
                  <a:pt x="88120" y="27456"/>
                </a:lnTo>
                <a:lnTo>
                  <a:pt x="87696" y="28055"/>
                </a:lnTo>
                <a:lnTo>
                  <a:pt x="87247" y="28642"/>
                </a:lnTo>
                <a:lnTo>
                  <a:pt x="86922" y="29041"/>
                </a:lnTo>
                <a:lnTo>
                  <a:pt x="86598" y="29440"/>
                </a:lnTo>
                <a:lnTo>
                  <a:pt x="86261" y="29840"/>
                </a:lnTo>
                <a:lnTo>
                  <a:pt x="85911" y="30226"/>
                </a:lnTo>
                <a:lnTo>
                  <a:pt x="85574" y="30613"/>
                </a:lnTo>
                <a:lnTo>
                  <a:pt x="85213" y="30988"/>
                </a:lnTo>
                <a:lnTo>
                  <a:pt x="84851" y="31362"/>
                </a:lnTo>
                <a:lnTo>
                  <a:pt x="84489" y="31724"/>
                </a:lnTo>
                <a:lnTo>
                  <a:pt x="84127" y="32086"/>
                </a:lnTo>
                <a:lnTo>
                  <a:pt x="83752" y="32435"/>
                </a:lnTo>
                <a:lnTo>
                  <a:pt x="82979" y="33134"/>
                </a:lnTo>
                <a:lnTo>
                  <a:pt x="82192" y="33808"/>
                </a:lnTo>
                <a:lnTo>
                  <a:pt x="81394" y="34470"/>
                </a:lnTo>
                <a:lnTo>
                  <a:pt x="80570" y="35106"/>
                </a:lnTo>
                <a:lnTo>
                  <a:pt x="79734" y="35730"/>
                </a:lnTo>
                <a:lnTo>
                  <a:pt x="78885" y="36329"/>
                </a:lnTo>
                <a:lnTo>
                  <a:pt x="78037" y="36916"/>
                </a:lnTo>
                <a:lnTo>
                  <a:pt x="77163" y="37477"/>
                </a:lnTo>
                <a:lnTo>
                  <a:pt x="76277" y="38026"/>
                </a:lnTo>
                <a:lnTo>
                  <a:pt x="75391" y="38563"/>
                </a:lnTo>
                <a:lnTo>
                  <a:pt x="74492" y="39087"/>
                </a:lnTo>
                <a:lnTo>
                  <a:pt x="73419" y="39686"/>
                </a:lnTo>
                <a:lnTo>
                  <a:pt x="72346" y="40273"/>
                </a:lnTo>
                <a:lnTo>
                  <a:pt x="71260" y="40834"/>
                </a:lnTo>
                <a:lnTo>
                  <a:pt x="70162" y="41383"/>
                </a:lnTo>
                <a:lnTo>
                  <a:pt x="69051" y="41907"/>
                </a:lnTo>
                <a:lnTo>
                  <a:pt x="67928" y="42407"/>
                </a:lnTo>
                <a:lnTo>
                  <a:pt x="66805" y="42893"/>
                </a:lnTo>
                <a:lnTo>
                  <a:pt x="65669" y="43343"/>
                </a:lnTo>
                <a:lnTo>
                  <a:pt x="64521" y="43779"/>
                </a:lnTo>
                <a:lnTo>
                  <a:pt x="63360" y="44191"/>
                </a:lnTo>
                <a:lnTo>
                  <a:pt x="62200" y="44578"/>
                </a:lnTo>
                <a:lnTo>
                  <a:pt x="61027" y="44928"/>
                </a:lnTo>
                <a:lnTo>
                  <a:pt x="59854" y="45252"/>
                </a:lnTo>
                <a:lnTo>
                  <a:pt x="59255" y="45414"/>
                </a:lnTo>
                <a:lnTo>
                  <a:pt x="58668" y="45552"/>
                </a:lnTo>
                <a:lnTo>
                  <a:pt x="58069" y="45701"/>
                </a:lnTo>
                <a:lnTo>
                  <a:pt x="57470" y="45826"/>
                </a:lnTo>
                <a:lnTo>
                  <a:pt x="56871" y="45951"/>
                </a:lnTo>
                <a:lnTo>
                  <a:pt x="56272" y="46063"/>
                </a:lnTo>
                <a:lnTo>
                  <a:pt x="55586" y="46188"/>
                </a:lnTo>
                <a:lnTo>
                  <a:pt x="54912" y="46300"/>
                </a:lnTo>
                <a:lnTo>
                  <a:pt x="54225" y="46413"/>
                </a:lnTo>
                <a:lnTo>
                  <a:pt x="53539" y="46500"/>
                </a:lnTo>
                <a:lnTo>
                  <a:pt x="52166" y="46687"/>
                </a:lnTo>
                <a:lnTo>
                  <a:pt x="50793" y="46837"/>
                </a:lnTo>
                <a:lnTo>
                  <a:pt x="49408" y="46987"/>
                </a:lnTo>
                <a:lnTo>
                  <a:pt x="48035" y="47112"/>
                </a:lnTo>
                <a:lnTo>
                  <a:pt x="46650" y="47249"/>
                </a:lnTo>
                <a:lnTo>
                  <a:pt x="45277" y="47399"/>
                </a:lnTo>
                <a:lnTo>
                  <a:pt x="43904" y="47548"/>
                </a:lnTo>
                <a:lnTo>
                  <a:pt x="42532" y="47723"/>
                </a:lnTo>
                <a:lnTo>
                  <a:pt x="41845" y="47810"/>
                </a:lnTo>
                <a:lnTo>
                  <a:pt x="41171" y="47923"/>
                </a:lnTo>
                <a:lnTo>
                  <a:pt x="40485" y="48035"/>
                </a:lnTo>
                <a:lnTo>
                  <a:pt x="39811" y="48147"/>
                </a:lnTo>
                <a:lnTo>
                  <a:pt x="39137" y="48272"/>
                </a:lnTo>
                <a:lnTo>
                  <a:pt x="38463" y="48422"/>
                </a:lnTo>
                <a:lnTo>
                  <a:pt x="37802" y="48572"/>
                </a:lnTo>
                <a:lnTo>
                  <a:pt x="37128" y="48734"/>
                </a:lnTo>
                <a:lnTo>
                  <a:pt x="36466" y="48909"/>
                </a:lnTo>
                <a:lnTo>
                  <a:pt x="35805" y="49096"/>
                </a:lnTo>
                <a:lnTo>
                  <a:pt x="35144" y="49295"/>
                </a:lnTo>
                <a:lnTo>
                  <a:pt x="34495" y="49520"/>
                </a:lnTo>
                <a:lnTo>
                  <a:pt x="34058" y="49670"/>
                </a:lnTo>
                <a:lnTo>
                  <a:pt x="33621" y="49832"/>
                </a:lnTo>
                <a:lnTo>
                  <a:pt x="33184" y="50007"/>
                </a:lnTo>
                <a:lnTo>
                  <a:pt x="32760" y="50182"/>
                </a:lnTo>
                <a:lnTo>
                  <a:pt x="32336" y="50369"/>
                </a:lnTo>
                <a:lnTo>
                  <a:pt x="31911" y="50568"/>
                </a:lnTo>
                <a:lnTo>
                  <a:pt x="31487" y="50768"/>
                </a:lnTo>
                <a:lnTo>
                  <a:pt x="31075" y="50968"/>
                </a:lnTo>
                <a:lnTo>
                  <a:pt x="30663" y="51192"/>
                </a:lnTo>
                <a:lnTo>
                  <a:pt x="30252" y="51405"/>
                </a:lnTo>
                <a:lnTo>
                  <a:pt x="29852" y="51629"/>
                </a:lnTo>
                <a:lnTo>
                  <a:pt x="29453" y="51866"/>
                </a:lnTo>
                <a:lnTo>
                  <a:pt x="29053" y="52103"/>
                </a:lnTo>
                <a:lnTo>
                  <a:pt x="28654" y="52353"/>
                </a:lnTo>
                <a:lnTo>
                  <a:pt x="27880" y="52865"/>
                </a:lnTo>
                <a:lnTo>
                  <a:pt x="27132" y="53401"/>
                </a:lnTo>
                <a:lnTo>
                  <a:pt x="26383" y="53963"/>
                </a:lnTo>
                <a:lnTo>
                  <a:pt x="25659" y="54549"/>
                </a:lnTo>
                <a:lnTo>
                  <a:pt x="24960" y="55161"/>
                </a:lnTo>
                <a:lnTo>
                  <a:pt x="24274" y="55785"/>
                </a:lnTo>
                <a:lnTo>
                  <a:pt x="23600" y="56434"/>
                </a:lnTo>
                <a:lnTo>
                  <a:pt x="22963" y="57108"/>
                </a:lnTo>
                <a:lnTo>
                  <a:pt x="22339" y="57794"/>
                </a:lnTo>
                <a:lnTo>
                  <a:pt x="21728" y="58506"/>
                </a:lnTo>
                <a:lnTo>
                  <a:pt x="21154" y="59229"/>
                </a:lnTo>
                <a:lnTo>
                  <a:pt x="20592" y="59978"/>
                </a:lnTo>
                <a:lnTo>
                  <a:pt x="20056" y="60739"/>
                </a:lnTo>
                <a:lnTo>
                  <a:pt x="19544" y="61513"/>
                </a:lnTo>
                <a:lnTo>
                  <a:pt x="19057" y="62299"/>
                </a:lnTo>
                <a:lnTo>
                  <a:pt x="18595" y="63111"/>
                </a:lnTo>
                <a:lnTo>
                  <a:pt x="18159" y="63934"/>
                </a:lnTo>
                <a:lnTo>
                  <a:pt x="17759" y="64770"/>
                </a:lnTo>
                <a:lnTo>
                  <a:pt x="17560" y="65182"/>
                </a:lnTo>
                <a:lnTo>
                  <a:pt x="17372" y="65606"/>
                </a:lnTo>
                <a:lnTo>
                  <a:pt x="17198" y="66043"/>
                </a:lnTo>
                <a:lnTo>
                  <a:pt x="17023" y="66468"/>
                </a:lnTo>
                <a:lnTo>
                  <a:pt x="16848" y="66904"/>
                </a:lnTo>
                <a:lnTo>
                  <a:pt x="16698" y="67341"/>
                </a:lnTo>
                <a:lnTo>
                  <a:pt x="16536" y="67778"/>
                </a:lnTo>
                <a:lnTo>
                  <a:pt x="16399" y="68227"/>
                </a:lnTo>
                <a:lnTo>
                  <a:pt x="16262" y="68664"/>
                </a:lnTo>
                <a:lnTo>
                  <a:pt x="16124" y="69113"/>
                </a:lnTo>
                <a:lnTo>
                  <a:pt x="16012" y="69563"/>
                </a:lnTo>
                <a:lnTo>
                  <a:pt x="15900" y="70012"/>
                </a:lnTo>
                <a:lnTo>
                  <a:pt x="15787" y="70461"/>
                </a:lnTo>
                <a:lnTo>
                  <a:pt x="15688" y="70923"/>
                </a:lnTo>
                <a:lnTo>
                  <a:pt x="15525" y="71759"/>
                </a:lnTo>
                <a:lnTo>
                  <a:pt x="15388" y="72608"/>
                </a:lnTo>
                <a:lnTo>
                  <a:pt x="15263" y="73456"/>
                </a:lnTo>
                <a:lnTo>
                  <a:pt x="15176" y="74317"/>
                </a:lnTo>
                <a:lnTo>
                  <a:pt x="15089" y="75178"/>
                </a:lnTo>
                <a:lnTo>
                  <a:pt x="15026" y="76040"/>
                </a:lnTo>
                <a:lnTo>
                  <a:pt x="14976" y="76901"/>
                </a:lnTo>
                <a:lnTo>
                  <a:pt x="14951" y="77762"/>
                </a:lnTo>
                <a:lnTo>
                  <a:pt x="14926" y="78635"/>
                </a:lnTo>
                <a:lnTo>
                  <a:pt x="14914" y="79496"/>
                </a:lnTo>
                <a:lnTo>
                  <a:pt x="14914" y="81244"/>
                </a:lnTo>
                <a:lnTo>
                  <a:pt x="14926" y="82978"/>
                </a:lnTo>
                <a:lnTo>
                  <a:pt x="14939" y="84725"/>
                </a:lnTo>
                <a:lnTo>
                  <a:pt x="14951" y="86473"/>
                </a:lnTo>
                <a:lnTo>
                  <a:pt x="14951" y="87334"/>
                </a:lnTo>
                <a:lnTo>
                  <a:pt x="14951" y="88207"/>
                </a:lnTo>
                <a:lnTo>
                  <a:pt x="14926" y="89068"/>
                </a:lnTo>
                <a:lnTo>
                  <a:pt x="14901" y="89929"/>
                </a:lnTo>
                <a:lnTo>
                  <a:pt x="14851" y="90791"/>
                </a:lnTo>
                <a:lnTo>
                  <a:pt x="14802" y="91652"/>
                </a:lnTo>
                <a:lnTo>
                  <a:pt x="14727" y="92513"/>
                </a:lnTo>
                <a:lnTo>
                  <a:pt x="14639" y="93361"/>
                </a:lnTo>
                <a:lnTo>
                  <a:pt x="14527" y="94210"/>
                </a:lnTo>
                <a:lnTo>
                  <a:pt x="14402" y="95059"/>
                </a:lnTo>
                <a:lnTo>
                  <a:pt x="14252" y="95895"/>
                </a:lnTo>
                <a:lnTo>
                  <a:pt x="14078" y="96731"/>
                </a:lnTo>
                <a:lnTo>
                  <a:pt x="13866" y="97567"/>
                </a:lnTo>
                <a:lnTo>
                  <a:pt x="13641" y="98391"/>
                </a:lnTo>
                <a:lnTo>
                  <a:pt x="13416" y="99077"/>
                </a:lnTo>
                <a:lnTo>
                  <a:pt x="13192" y="99751"/>
                </a:lnTo>
                <a:lnTo>
                  <a:pt x="12942" y="100425"/>
                </a:lnTo>
                <a:lnTo>
                  <a:pt x="12667" y="101086"/>
                </a:lnTo>
                <a:lnTo>
                  <a:pt x="12380" y="101735"/>
                </a:lnTo>
                <a:lnTo>
                  <a:pt x="12081" y="102372"/>
                </a:lnTo>
                <a:lnTo>
                  <a:pt x="11756" y="103008"/>
                </a:lnTo>
                <a:lnTo>
                  <a:pt x="11432" y="103632"/>
                </a:lnTo>
                <a:lnTo>
                  <a:pt x="11083" y="104244"/>
                </a:lnTo>
                <a:lnTo>
                  <a:pt x="10721" y="104855"/>
                </a:lnTo>
                <a:lnTo>
                  <a:pt x="10334" y="105454"/>
                </a:lnTo>
                <a:lnTo>
                  <a:pt x="9947" y="106053"/>
                </a:lnTo>
                <a:lnTo>
                  <a:pt x="9548" y="106640"/>
                </a:lnTo>
                <a:lnTo>
                  <a:pt x="9123" y="107214"/>
                </a:lnTo>
                <a:lnTo>
                  <a:pt x="8699" y="107788"/>
                </a:lnTo>
                <a:lnTo>
                  <a:pt x="8262" y="108350"/>
                </a:lnTo>
                <a:lnTo>
                  <a:pt x="7813" y="108911"/>
                </a:lnTo>
                <a:lnTo>
                  <a:pt x="7351" y="109460"/>
                </a:lnTo>
                <a:lnTo>
                  <a:pt x="6877" y="110009"/>
                </a:lnTo>
                <a:lnTo>
                  <a:pt x="6390" y="110546"/>
                </a:lnTo>
                <a:lnTo>
                  <a:pt x="5903" y="111083"/>
                </a:lnTo>
                <a:lnTo>
                  <a:pt x="5404" y="111607"/>
                </a:lnTo>
                <a:lnTo>
                  <a:pt x="4893" y="112131"/>
                </a:lnTo>
                <a:lnTo>
                  <a:pt x="4368" y="112643"/>
                </a:lnTo>
                <a:lnTo>
                  <a:pt x="3844" y="113154"/>
                </a:lnTo>
                <a:lnTo>
                  <a:pt x="3320" y="113666"/>
                </a:lnTo>
                <a:lnTo>
                  <a:pt x="2783" y="114165"/>
                </a:lnTo>
                <a:lnTo>
                  <a:pt x="2234" y="114652"/>
                </a:lnTo>
                <a:lnTo>
                  <a:pt x="1124" y="115638"/>
                </a:lnTo>
                <a:lnTo>
                  <a:pt x="0" y="116599"/>
                </a:lnTo>
                <a:lnTo>
                  <a:pt x="162949" y="116599"/>
                </a:lnTo>
                <a:lnTo>
                  <a:pt x="162949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7_1">
    <p:bg>
      <p:bgPr>
        <a:solidFill>
          <a:schemeClr val="accent2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196ca812e12_0_468"/>
          <p:cNvSpPr/>
          <p:nvPr/>
        </p:nvSpPr>
        <p:spPr>
          <a:xfrm rot="10800000" flipH="1">
            <a:off x="0" y="72"/>
            <a:ext cx="6900329" cy="5132054"/>
          </a:xfrm>
          <a:custGeom>
            <a:avLst/>
            <a:gdLst/>
            <a:ahLst/>
            <a:cxnLst/>
            <a:rect l="l" t="t" r="r" b="b"/>
            <a:pathLst>
              <a:path w="67217" h="49992" extrusionOk="0">
                <a:moveTo>
                  <a:pt x="0" y="1"/>
                </a:moveTo>
                <a:lnTo>
                  <a:pt x="0" y="49991"/>
                </a:lnTo>
                <a:lnTo>
                  <a:pt x="67217" y="49991"/>
                </a:lnTo>
                <a:lnTo>
                  <a:pt x="67128" y="49484"/>
                </a:lnTo>
                <a:lnTo>
                  <a:pt x="67026" y="48989"/>
                </a:lnTo>
                <a:lnTo>
                  <a:pt x="66900" y="48494"/>
                </a:lnTo>
                <a:lnTo>
                  <a:pt x="66760" y="48000"/>
                </a:lnTo>
                <a:lnTo>
                  <a:pt x="66595" y="47518"/>
                </a:lnTo>
                <a:lnTo>
                  <a:pt x="66418" y="47036"/>
                </a:lnTo>
                <a:lnTo>
                  <a:pt x="66215" y="46554"/>
                </a:lnTo>
                <a:lnTo>
                  <a:pt x="65999" y="46084"/>
                </a:lnTo>
                <a:lnTo>
                  <a:pt x="65530" y="45222"/>
                </a:lnTo>
                <a:lnTo>
                  <a:pt x="65035" y="44372"/>
                </a:lnTo>
                <a:lnTo>
                  <a:pt x="64528" y="43522"/>
                </a:lnTo>
                <a:lnTo>
                  <a:pt x="64020" y="42685"/>
                </a:lnTo>
                <a:lnTo>
                  <a:pt x="63475" y="41860"/>
                </a:lnTo>
                <a:lnTo>
                  <a:pt x="62929" y="41036"/>
                </a:lnTo>
                <a:lnTo>
                  <a:pt x="62358" y="40237"/>
                </a:lnTo>
                <a:lnTo>
                  <a:pt x="61775" y="39463"/>
                </a:lnTo>
                <a:lnTo>
                  <a:pt x="61179" y="38702"/>
                </a:lnTo>
                <a:lnTo>
                  <a:pt x="60557" y="37953"/>
                </a:lnTo>
                <a:lnTo>
                  <a:pt x="59923" y="37230"/>
                </a:lnTo>
                <a:lnTo>
                  <a:pt x="59593" y="36875"/>
                </a:lnTo>
                <a:lnTo>
                  <a:pt x="59263" y="36533"/>
                </a:lnTo>
                <a:lnTo>
                  <a:pt x="58934" y="36190"/>
                </a:lnTo>
                <a:lnTo>
                  <a:pt x="58591" y="35860"/>
                </a:lnTo>
                <a:lnTo>
                  <a:pt x="58249" y="35543"/>
                </a:lnTo>
                <a:lnTo>
                  <a:pt x="57906" y="35226"/>
                </a:lnTo>
                <a:lnTo>
                  <a:pt x="57551" y="34909"/>
                </a:lnTo>
                <a:lnTo>
                  <a:pt x="57196" y="34605"/>
                </a:lnTo>
                <a:lnTo>
                  <a:pt x="56828" y="34313"/>
                </a:lnTo>
                <a:lnTo>
                  <a:pt x="56460" y="34021"/>
                </a:lnTo>
                <a:lnTo>
                  <a:pt x="56092" y="33742"/>
                </a:lnTo>
                <a:lnTo>
                  <a:pt x="55712" y="33476"/>
                </a:lnTo>
                <a:lnTo>
                  <a:pt x="55331" y="33222"/>
                </a:lnTo>
                <a:lnTo>
                  <a:pt x="54938" y="32968"/>
                </a:lnTo>
                <a:lnTo>
                  <a:pt x="54545" y="32715"/>
                </a:lnTo>
                <a:lnTo>
                  <a:pt x="54151" y="32486"/>
                </a:lnTo>
                <a:lnTo>
                  <a:pt x="53745" y="32258"/>
                </a:lnTo>
                <a:lnTo>
                  <a:pt x="53340" y="32055"/>
                </a:lnTo>
                <a:lnTo>
                  <a:pt x="52921" y="31839"/>
                </a:lnTo>
                <a:lnTo>
                  <a:pt x="52502" y="31649"/>
                </a:lnTo>
                <a:lnTo>
                  <a:pt x="52084" y="31472"/>
                </a:lnTo>
                <a:lnTo>
                  <a:pt x="51652" y="31294"/>
                </a:lnTo>
                <a:lnTo>
                  <a:pt x="51221" y="31142"/>
                </a:lnTo>
                <a:lnTo>
                  <a:pt x="50777" y="30990"/>
                </a:lnTo>
                <a:lnTo>
                  <a:pt x="50333" y="30850"/>
                </a:lnTo>
                <a:lnTo>
                  <a:pt x="49877" y="30723"/>
                </a:lnTo>
                <a:lnTo>
                  <a:pt x="49420" y="30609"/>
                </a:lnTo>
                <a:lnTo>
                  <a:pt x="48963" y="30508"/>
                </a:lnTo>
                <a:lnTo>
                  <a:pt x="48494" y="30419"/>
                </a:lnTo>
                <a:lnTo>
                  <a:pt x="48012" y="30343"/>
                </a:lnTo>
                <a:lnTo>
                  <a:pt x="47543" y="30267"/>
                </a:lnTo>
                <a:lnTo>
                  <a:pt x="47048" y="30216"/>
                </a:lnTo>
                <a:lnTo>
                  <a:pt x="46566" y="30178"/>
                </a:lnTo>
                <a:lnTo>
                  <a:pt x="46059" y="30165"/>
                </a:lnTo>
                <a:lnTo>
                  <a:pt x="45564" y="30152"/>
                </a:lnTo>
                <a:lnTo>
                  <a:pt x="45056" y="30152"/>
                </a:lnTo>
                <a:lnTo>
                  <a:pt x="44536" y="30165"/>
                </a:lnTo>
                <a:lnTo>
                  <a:pt x="44016" y="30203"/>
                </a:lnTo>
                <a:lnTo>
                  <a:pt x="43483" y="30241"/>
                </a:lnTo>
                <a:lnTo>
                  <a:pt x="42951" y="30305"/>
                </a:lnTo>
                <a:lnTo>
                  <a:pt x="42418" y="30381"/>
                </a:lnTo>
                <a:lnTo>
                  <a:pt x="41873" y="30482"/>
                </a:lnTo>
                <a:lnTo>
                  <a:pt x="41061" y="30622"/>
                </a:lnTo>
                <a:lnTo>
                  <a:pt x="40224" y="30787"/>
                </a:lnTo>
                <a:lnTo>
                  <a:pt x="39361" y="30977"/>
                </a:lnTo>
                <a:lnTo>
                  <a:pt x="38486" y="31180"/>
                </a:lnTo>
                <a:lnTo>
                  <a:pt x="36684" y="31624"/>
                </a:lnTo>
                <a:lnTo>
                  <a:pt x="34845" y="32068"/>
                </a:lnTo>
                <a:lnTo>
                  <a:pt x="33906" y="32283"/>
                </a:lnTo>
                <a:lnTo>
                  <a:pt x="32980" y="32486"/>
                </a:lnTo>
                <a:lnTo>
                  <a:pt x="32042" y="32689"/>
                </a:lnTo>
                <a:lnTo>
                  <a:pt x="31103" y="32854"/>
                </a:lnTo>
                <a:lnTo>
                  <a:pt x="30177" y="33019"/>
                </a:lnTo>
                <a:lnTo>
                  <a:pt x="29264" y="33146"/>
                </a:lnTo>
                <a:lnTo>
                  <a:pt x="28807" y="33197"/>
                </a:lnTo>
                <a:lnTo>
                  <a:pt x="28351" y="33247"/>
                </a:lnTo>
                <a:lnTo>
                  <a:pt x="27894" y="33285"/>
                </a:lnTo>
                <a:lnTo>
                  <a:pt x="27450" y="33311"/>
                </a:lnTo>
                <a:lnTo>
                  <a:pt x="27006" y="33336"/>
                </a:lnTo>
                <a:lnTo>
                  <a:pt x="26575" y="33349"/>
                </a:lnTo>
                <a:lnTo>
                  <a:pt x="26131" y="33349"/>
                </a:lnTo>
                <a:lnTo>
                  <a:pt x="25712" y="33336"/>
                </a:lnTo>
                <a:lnTo>
                  <a:pt x="25281" y="33311"/>
                </a:lnTo>
                <a:lnTo>
                  <a:pt x="24862" y="33285"/>
                </a:lnTo>
                <a:lnTo>
                  <a:pt x="24456" y="33235"/>
                </a:lnTo>
                <a:lnTo>
                  <a:pt x="24050" y="33171"/>
                </a:lnTo>
                <a:lnTo>
                  <a:pt x="23645" y="33095"/>
                </a:lnTo>
                <a:lnTo>
                  <a:pt x="23251" y="33019"/>
                </a:lnTo>
                <a:lnTo>
                  <a:pt x="22871" y="32918"/>
                </a:lnTo>
                <a:lnTo>
                  <a:pt x="22490" y="32791"/>
                </a:lnTo>
                <a:lnTo>
                  <a:pt x="22122" y="32664"/>
                </a:lnTo>
                <a:lnTo>
                  <a:pt x="21754" y="32524"/>
                </a:lnTo>
                <a:lnTo>
                  <a:pt x="21399" y="32359"/>
                </a:lnTo>
                <a:lnTo>
                  <a:pt x="21057" y="32169"/>
                </a:lnTo>
                <a:lnTo>
                  <a:pt x="20727" y="31979"/>
                </a:lnTo>
                <a:lnTo>
                  <a:pt x="20397" y="31763"/>
                </a:lnTo>
                <a:lnTo>
                  <a:pt x="20080" y="31522"/>
                </a:lnTo>
                <a:lnTo>
                  <a:pt x="19776" y="31269"/>
                </a:lnTo>
                <a:lnTo>
                  <a:pt x="19484" y="31002"/>
                </a:lnTo>
                <a:lnTo>
                  <a:pt x="19192" y="30710"/>
                </a:lnTo>
                <a:lnTo>
                  <a:pt x="18926" y="30393"/>
                </a:lnTo>
                <a:lnTo>
                  <a:pt x="18659" y="30064"/>
                </a:lnTo>
                <a:lnTo>
                  <a:pt x="18418" y="29708"/>
                </a:lnTo>
                <a:lnTo>
                  <a:pt x="18177" y="29328"/>
                </a:lnTo>
                <a:lnTo>
                  <a:pt x="17949" y="28922"/>
                </a:lnTo>
                <a:lnTo>
                  <a:pt x="17746" y="28503"/>
                </a:lnTo>
                <a:lnTo>
                  <a:pt x="17543" y="28059"/>
                </a:lnTo>
                <a:lnTo>
                  <a:pt x="17353" y="27590"/>
                </a:lnTo>
                <a:lnTo>
                  <a:pt x="17188" y="27095"/>
                </a:lnTo>
                <a:lnTo>
                  <a:pt x="17023" y="26575"/>
                </a:lnTo>
                <a:lnTo>
                  <a:pt x="16896" y="25979"/>
                </a:lnTo>
                <a:lnTo>
                  <a:pt x="16782" y="25383"/>
                </a:lnTo>
                <a:lnTo>
                  <a:pt x="16566" y="24178"/>
                </a:lnTo>
                <a:lnTo>
                  <a:pt x="16376" y="22985"/>
                </a:lnTo>
                <a:lnTo>
                  <a:pt x="16211" y="21793"/>
                </a:lnTo>
                <a:lnTo>
                  <a:pt x="15881" y="19421"/>
                </a:lnTo>
                <a:lnTo>
                  <a:pt x="15704" y="18254"/>
                </a:lnTo>
                <a:lnTo>
                  <a:pt x="15526" y="17087"/>
                </a:lnTo>
                <a:lnTo>
                  <a:pt x="15412" y="16504"/>
                </a:lnTo>
                <a:lnTo>
                  <a:pt x="15311" y="15920"/>
                </a:lnTo>
                <a:lnTo>
                  <a:pt x="15184" y="15349"/>
                </a:lnTo>
                <a:lnTo>
                  <a:pt x="15057" y="14766"/>
                </a:lnTo>
                <a:lnTo>
                  <a:pt x="14917" y="14195"/>
                </a:lnTo>
                <a:lnTo>
                  <a:pt x="14778" y="13637"/>
                </a:lnTo>
                <a:lnTo>
                  <a:pt x="14613" y="13066"/>
                </a:lnTo>
                <a:lnTo>
                  <a:pt x="14435" y="12508"/>
                </a:lnTo>
                <a:lnTo>
                  <a:pt x="14245" y="11937"/>
                </a:lnTo>
                <a:lnTo>
                  <a:pt x="14042" y="11392"/>
                </a:lnTo>
                <a:lnTo>
                  <a:pt x="13814" y="10833"/>
                </a:lnTo>
                <a:lnTo>
                  <a:pt x="13573" y="10288"/>
                </a:lnTo>
                <a:lnTo>
                  <a:pt x="13319" y="9743"/>
                </a:lnTo>
                <a:lnTo>
                  <a:pt x="13040" y="9197"/>
                </a:lnTo>
                <a:lnTo>
                  <a:pt x="12736" y="8652"/>
                </a:lnTo>
                <a:lnTo>
                  <a:pt x="12418" y="8119"/>
                </a:lnTo>
                <a:lnTo>
                  <a:pt x="12139" y="7713"/>
                </a:lnTo>
                <a:lnTo>
                  <a:pt x="11848" y="7320"/>
                </a:lnTo>
                <a:lnTo>
                  <a:pt x="11543" y="6927"/>
                </a:lnTo>
                <a:lnTo>
                  <a:pt x="11239" y="6546"/>
                </a:lnTo>
                <a:lnTo>
                  <a:pt x="10922" y="6178"/>
                </a:lnTo>
                <a:lnTo>
                  <a:pt x="10605" y="5823"/>
                </a:lnTo>
                <a:lnTo>
                  <a:pt x="10275" y="5468"/>
                </a:lnTo>
                <a:lnTo>
                  <a:pt x="9932" y="5125"/>
                </a:lnTo>
                <a:lnTo>
                  <a:pt x="9590" y="4796"/>
                </a:lnTo>
                <a:lnTo>
                  <a:pt x="9235" y="4478"/>
                </a:lnTo>
                <a:lnTo>
                  <a:pt x="8867" y="4161"/>
                </a:lnTo>
                <a:lnTo>
                  <a:pt x="8499" y="3870"/>
                </a:lnTo>
                <a:lnTo>
                  <a:pt x="8118" y="3578"/>
                </a:lnTo>
                <a:lnTo>
                  <a:pt x="7738" y="3286"/>
                </a:lnTo>
                <a:lnTo>
                  <a:pt x="7357" y="3020"/>
                </a:lnTo>
                <a:lnTo>
                  <a:pt x="6951" y="2766"/>
                </a:lnTo>
                <a:lnTo>
                  <a:pt x="6558" y="2512"/>
                </a:lnTo>
                <a:lnTo>
                  <a:pt x="6152" y="2271"/>
                </a:lnTo>
                <a:lnTo>
                  <a:pt x="5734" y="2043"/>
                </a:lnTo>
                <a:lnTo>
                  <a:pt x="5315" y="1815"/>
                </a:lnTo>
                <a:lnTo>
                  <a:pt x="4896" y="1612"/>
                </a:lnTo>
                <a:lnTo>
                  <a:pt x="4478" y="1409"/>
                </a:lnTo>
                <a:lnTo>
                  <a:pt x="4047" y="1218"/>
                </a:lnTo>
                <a:lnTo>
                  <a:pt x="3603" y="1041"/>
                </a:lnTo>
                <a:lnTo>
                  <a:pt x="3171" y="876"/>
                </a:lnTo>
                <a:lnTo>
                  <a:pt x="2727" y="724"/>
                </a:lnTo>
                <a:lnTo>
                  <a:pt x="2283" y="572"/>
                </a:lnTo>
                <a:lnTo>
                  <a:pt x="1827" y="432"/>
                </a:lnTo>
                <a:lnTo>
                  <a:pt x="1370" y="318"/>
                </a:lnTo>
                <a:lnTo>
                  <a:pt x="913" y="204"/>
                </a:lnTo>
                <a:lnTo>
                  <a:pt x="457" y="89"/>
                </a:lnTo>
                <a:lnTo>
                  <a:pt x="0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g196ca812e12_0_468"/>
          <p:cNvSpPr/>
          <p:nvPr/>
        </p:nvSpPr>
        <p:spPr>
          <a:xfrm flipH="1">
            <a:off x="2228210" y="-25"/>
            <a:ext cx="6915789" cy="5143552"/>
          </a:xfrm>
          <a:custGeom>
            <a:avLst/>
            <a:gdLst/>
            <a:ahLst/>
            <a:cxnLst/>
            <a:rect l="l" t="t" r="r" b="b"/>
            <a:pathLst>
              <a:path w="67217" h="49992" extrusionOk="0">
                <a:moveTo>
                  <a:pt x="0" y="1"/>
                </a:moveTo>
                <a:lnTo>
                  <a:pt x="0" y="49991"/>
                </a:lnTo>
                <a:lnTo>
                  <a:pt x="67217" y="49991"/>
                </a:lnTo>
                <a:lnTo>
                  <a:pt x="67128" y="49484"/>
                </a:lnTo>
                <a:lnTo>
                  <a:pt x="67026" y="48989"/>
                </a:lnTo>
                <a:lnTo>
                  <a:pt x="66900" y="48494"/>
                </a:lnTo>
                <a:lnTo>
                  <a:pt x="66760" y="48000"/>
                </a:lnTo>
                <a:lnTo>
                  <a:pt x="66595" y="47518"/>
                </a:lnTo>
                <a:lnTo>
                  <a:pt x="66418" y="47036"/>
                </a:lnTo>
                <a:lnTo>
                  <a:pt x="66215" y="46554"/>
                </a:lnTo>
                <a:lnTo>
                  <a:pt x="65999" y="46084"/>
                </a:lnTo>
                <a:lnTo>
                  <a:pt x="65530" y="45222"/>
                </a:lnTo>
                <a:lnTo>
                  <a:pt x="65035" y="44372"/>
                </a:lnTo>
                <a:lnTo>
                  <a:pt x="64528" y="43522"/>
                </a:lnTo>
                <a:lnTo>
                  <a:pt x="64020" y="42685"/>
                </a:lnTo>
                <a:lnTo>
                  <a:pt x="63475" y="41860"/>
                </a:lnTo>
                <a:lnTo>
                  <a:pt x="62929" y="41036"/>
                </a:lnTo>
                <a:lnTo>
                  <a:pt x="62358" y="40237"/>
                </a:lnTo>
                <a:lnTo>
                  <a:pt x="61775" y="39463"/>
                </a:lnTo>
                <a:lnTo>
                  <a:pt x="61179" y="38702"/>
                </a:lnTo>
                <a:lnTo>
                  <a:pt x="60557" y="37953"/>
                </a:lnTo>
                <a:lnTo>
                  <a:pt x="59923" y="37230"/>
                </a:lnTo>
                <a:lnTo>
                  <a:pt x="59593" y="36875"/>
                </a:lnTo>
                <a:lnTo>
                  <a:pt x="59263" y="36533"/>
                </a:lnTo>
                <a:lnTo>
                  <a:pt x="58934" y="36190"/>
                </a:lnTo>
                <a:lnTo>
                  <a:pt x="58591" y="35860"/>
                </a:lnTo>
                <a:lnTo>
                  <a:pt x="58249" y="35543"/>
                </a:lnTo>
                <a:lnTo>
                  <a:pt x="57906" y="35226"/>
                </a:lnTo>
                <a:lnTo>
                  <a:pt x="57551" y="34909"/>
                </a:lnTo>
                <a:lnTo>
                  <a:pt x="57196" y="34605"/>
                </a:lnTo>
                <a:lnTo>
                  <a:pt x="56828" y="34313"/>
                </a:lnTo>
                <a:lnTo>
                  <a:pt x="56460" y="34021"/>
                </a:lnTo>
                <a:lnTo>
                  <a:pt x="56092" y="33742"/>
                </a:lnTo>
                <a:lnTo>
                  <a:pt x="55712" y="33476"/>
                </a:lnTo>
                <a:lnTo>
                  <a:pt x="55331" y="33222"/>
                </a:lnTo>
                <a:lnTo>
                  <a:pt x="54938" y="32968"/>
                </a:lnTo>
                <a:lnTo>
                  <a:pt x="54545" y="32715"/>
                </a:lnTo>
                <a:lnTo>
                  <a:pt x="54151" y="32486"/>
                </a:lnTo>
                <a:lnTo>
                  <a:pt x="53745" y="32258"/>
                </a:lnTo>
                <a:lnTo>
                  <a:pt x="53340" y="32055"/>
                </a:lnTo>
                <a:lnTo>
                  <a:pt x="52921" y="31839"/>
                </a:lnTo>
                <a:lnTo>
                  <a:pt x="52502" y="31649"/>
                </a:lnTo>
                <a:lnTo>
                  <a:pt x="52084" y="31472"/>
                </a:lnTo>
                <a:lnTo>
                  <a:pt x="51652" y="31294"/>
                </a:lnTo>
                <a:lnTo>
                  <a:pt x="51221" y="31142"/>
                </a:lnTo>
                <a:lnTo>
                  <a:pt x="50777" y="30990"/>
                </a:lnTo>
                <a:lnTo>
                  <a:pt x="50333" y="30850"/>
                </a:lnTo>
                <a:lnTo>
                  <a:pt x="49877" y="30723"/>
                </a:lnTo>
                <a:lnTo>
                  <a:pt x="49420" y="30609"/>
                </a:lnTo>
                <a:lnTo>
                  <a:pt x="48963" y="30508"/>
                </a:lnTo>
                <a:lnTo>
                  <a:pt x="48494" y="30419"/>
                </a:lnTo>
                <a:lnTo>
                  <a:pt x="48012" y="30343"/>
                </a:lnTo>
                <a:lnTo>
                  <a:pt x="47543" y="30267"/>
                </a:lnTo>
                <a:lnTo>
                  <a:pt x="47048" y="30216"/>
                </a:lnTo>
                <a:lnTo>
                  <a:pt x="46566" y="30178"/>
                </a:lnTo>
                <a:lnTo>
                  <a:pt x="46059" y="30165"/>
                </a:lnTo>
                <a:lnTo>
                  <a:pt x="45564" y="30152"/>
                </a:lnTo>
                <a:lnTo>
                  <a:pt x="45056" y="30152"/>
                </a:lnTo>
                <a:lnTo>
                  <a:pt x="44536" y="30165"/>
                </a:lnTo>
                <a:lnTo>
                  <a:pt x="44016" y="30203"/>
                </a:lnTo>
                <a:lnTo>
                  <a:pt x="43483" y="30241"/>
                </a:lnTo>
                <a:lnTo>
                  <a:pt x="42951" y="30305"/>
                </a:lnTo>
                <a:lnTo>
                  <a:pt x="42418" y="30381"/>
                </a:lnTo>
                <a:lnTo>
                  <a:pt x="41873" y="30482"/>
                </a:lnTo>
                <a:lnTo>
                  <a:pt x="41061" y="30622"/>
                </a:lnTo>
                <a:lnTo>
                  <a:pt x="40224" y="30787"/>
                </a:lnTo>
                <a:lnTo>
                  <a:pt x="39361" y="30977"/>
                </a:lnTo>
                <a:lnTo>
                  <a:pt x="38486" y="31180"/>
                </a:lnTo>
                <a:lnTo>
                  <a:pt x="36684" y="31624"/>
                </a:lnTo>
                <a:lnTo>
                  <a:pt x="34845" y="32068"/>
                </a:lnTo>
                <a:lnTo>
                  <a:pt x="33906" y="32283"/>
                </a:lnTo>
                <a:lnTo>
                  <a:pt x="32980" y="32486"/>
                </a:lnTo>
                <a:lnTo>
                  <a:pt x="32042" y="32689"/>
                </a:lnTo>
                <a:lnTo>
                  <a:pt x="31103" y="32854"/>
                </a:lnTo>
                <a:lnTo>
                  <a:pt x="30177" y="33019"/>
                </a:lnTo>
                <a:lnTo>
                  <a:pt x="29264" y="33146"/>
                </a:lnTo>
                <a:lnTo>
                  <a:pt x="28807" y="33197"/>
                </a:lnTo>
                <a:lnTo>
                  <a:pt x="28351" y="33247"/>
                </a:lnTo>
                <a:lnTo>
                  <a:pt x="27894" y="33285"/>
                </a:lnTo>
                <a:lnTo>
                  <a:pt x="27450" y="33311"/>
                </a:lnTo>
                <a:lnTo>
                  <a:pt x="27006" y="33336"/>
                </a:lnTo>
                <a:lnTo>
                  <a:pt x="26575" y="33349"/>
                </a:lnTo>
                <a:lnTo>
                  <a:pt x="26131" y="33349"/>
                </a:lnTo>
                <a:lnTo>
                  <a:pt x="25712" y="33336"/>
                </a:lnTo>
                <a:lnTo>
                  <a:pt x="25281" y="33311"/>
                </a:lnTo>
                <a:lnTo>
                  <a:pt x="24862" y="33285"/>
                </a:lnTo>
                <a:lnTo>
                  <a:pt x="24456" y="33235"/>
                </a:lnTo>
                <a:lnTo>
                  <a:pt x="24050" y="33171"/>
                </a:lnTo>
                <a:lnTo>
                  <a:pt x="23645" y="33095"/>
                </a:lnTo>
                <a:lnTo>
                  <a:pt x="23251" y="33019"/>
                </a:lnTo>
                <a:lnTo>
                  <a:pt x="22871" y="32918"/>
                </a:lnTo>
                <a:lnTo>
                  <a:pt x="22490" y="32791"/>
                </a:lnTo>
                <a:lnTo>
                  <a:pt x="22122" y="32664"/>
                </a:lnTo>
                <a:lnTo>
                  <a:pt x="21754" y="32524"/>
                </a:lnTo>
                <a:lnTo>
                  <a:pt x="21399" y="32359"/>
                </a:lnTo>
                <a:lnTo>
                  <a:pt x="21057" y="32169"/>
                </a:lnTo>
                <a:lnTo>
                  <a:pt x="20727" y="31979"/>
                </a:lnTo>
                <a:lnTo>
                  <a:pt x="20397" y="31763"/>
                </a:lnTo>
                <a:lnTo>
                  <a:pt x="20080" y="31522"/>
                </a:lnTo>
                <a:lnTo>
                  <a:pt x="19776" y="31269"/>
                </a:lnTo>
                <a:lnTo>
                  <a:pt x="19484" y="31002"/>
                </a:lnTo>
                <a:lnTo>
                  <a:pt x="19192" y="30710"/>
                </a:lnTo>
                <a:lnTo>
                  <a:pt x="18926" y="30393"/>
                </a:lnTo>
                <a:lnTo>
                  <a:pt x="18659" y="30064"/>
                </a:lnTo>
                <a:lnTo>
                  <a:pt x="18418" y="29708"/>
                </a:lnTo>
                <a:lnTo>
                  <a:pt x="18177" y="29328"/>
                </a:lnTo>
                <a:lnTo>
                  <a:pt x="17949" y="28922"/>
                </a:lnTo>
                <a:lnTo>
                  <a:pt x="17746" y="28503"/>
                </a:lnTo>
                <a:lnTo>
                  <a:pt x="17543" y="28059"/>
                </a:lnTo>
                <a:lnTo>
                  <a:pt x="17353" y="27590"/>
                </a:lnTo>
                <a:lnTo>
                  <a:pt x="17188" y="27095"/>
                </a:lnTo>
                <a:lnTo>
                  <a:pt x="17023" y="26575"/>
                </a:lnTo>
                <a:lnTo>
                  <a:pt x="16896" y="25979"/>
                </a:lnTo>
                <a:lnTo>
                  <a:pt x="16782" y="25383"/>
                </a:lnTo>
                <a:lnTo>
                  <a:pt x="16566" y="24178"/>
                </a:lnTo>
                <a:lnTo>
                  <a:pt x="16376" y="22985"/>
                </a:lnTo>
                <a:lnTo>
                  <a:pt x="16211" y="21793"/>
                </a:lnTo>
                <a:lnTo>
                  <a:pt x="15881" y="19421"/>
                </a:lnTo>
                <a:lnTo>
                  <a:pt x="15704" y="18254"/>
                </a:lnTo>
                <a:lnTo>
                  <a:pt x="15526" y="17087"/>
                </a:lnTo>
                <a:lnTo>
                  <a:pt x="15412" y="16504"/>
                </a:lnTo>
                <a:lnTo>
                  <a:pt x="15311" y="15920"/>
                </a:lnTo>
                <a:lnTo>
                  <a:pt x="15184" y="15349"/>
                </a:lnTo>
                <a:lnTo>
                  <a:pt x="15057" y="14766"/>
                </a:lnTo>
                <a:lnTo>
                  <a:pt x="14917" y="14195"/>
                </a:lnTo>
                <a:lnTo>
                  <a:pt x="14778" y="13637"/>
                </a:lnTo>
                <a:lnTo>
                  <a:pt x="14613" y="13066"/>
                </a:lnTo>
                <a:lnTo>
                  <a:pt x="14435" y="12508"/>
                </a:lnTo>
                <a:lnTo>
                  <a:pt x="14245" y="11937"/>
                </a:lnTo>
                <a:lnTo>
                  <a:pt x="14042" y="11392"/>
                </a:lnTo>
                <a:lnTo>
                  <a:pt x="13814" y="10833"/>
                </a:lnTo>
                <a:lnTo>
                  <a:pt x="13573" y="10288"/>
                </a:lnTo>
                <a:lnTo>
                  <a:pt x="13319" y="9743"/>
                </a:lnTo>
                <a:lnTo>
                  <a:pt x="13040" y="9197"/>
                </a:lnTo>
                <a:lnTo>
                  <a:pt x="12736" y="8652"/>
                </a:lnTo>
                <a:lnTo>
                  <a:pt x="12418" y="8119"/>
                </a:lnTo>
                <a:lnTo>
                  <a:pt x="12139" y="7713"/>
                </a:lnTo>
                <a:lnTo>
                  <a:pt x="11848" y="7320"/>
                </a:lnTo>
                <a:lnTo>
                  <a:pt x="11543" y="6927"/>
                </a:lnTo>
                <a:lnTo>
                  <a:pt x="11239" y="6546"/>
                </a:lnTo>
                <a:lnTo>
                  <a:pt x="10922" y="6178"/>
                </a:lnTo>
                <a:lnTo>
                  <a:pt x="10605" y="5823"/>
                </a:lnTo>
                <a:lnTo>
                  <a:pt x="10275" y="5468"/>
                </a:lnTo>
                <a:lnTo>
                  <a:pt x="9932" y="5125"/>
                </a:lnTo>
                <a:lnTo>
                  <a:pt x="9590" y="4796"/>
                </a:lnTo>
                <a:lnTo>
                  <a:pt x="9235" y="4478"/>
                </a:lnTo>
                <a:lnTo>
                  <a:pt x="8867" y="4161"/>
                </a:lnTo>
                <a:lnTo>
                  <a:pt x="8499" y="3870"/>
                </a:lnTo>
                <a:lnTo>
                  <a:pt x="8118" y="3578"/>
                </a:lnTo>
                <a:lnTo>
                  <a:pt x="7738" y="3286"/>
                </a:lnTo>
                <a:lnTo>
                  <a:pt x="7357" y="3020"/>
                </a:lnTo>
                <a:lnTo>
                  <a:pt x="6951" y="2766"/>
                </a:lnTo>
                <a:lnTo>
                  <a:pt x="6558" y="2512"/>
                </a:lnTo>
                <a:lnTo>
                  <a:pt x="6152" y="2271"/>
                </a:lnTo>
                <a:lnTo>
                  <a:pt x="5734" y="2043"/>
                </a:lnTo>
                <a:lnTo>
                  <a:pt x="5315" y="1815"/>
                </a:lnTo>
                <a:lnTo>
                  <a:pt x="4896" y="1612"/>
                </a:lnTo>
                <a:lnTo>
                  <a:pt x="4478" y="1409"/>
                </a:lnTo>
                <a:lnTo>
                  <a:pt x="4047" y="1218"/>
                </a:lnTo>
                <a:lnTo>
                  <a:pt x="3603" y="1041"/>
                </a:lnTo>
                <a:lnTo>
                  <a:pt x="3171" y="876"/>
                </a:lnTo>
                <a:lnTo>
                  <a:pt x="2727" y="724"/>
                </a:lnTo>
                <a:lnTo>
                  <a:pt x="2283" y="572"/>
                </a:lnTo>
                <a:lnTo>
                  <a:pt x="1827" y="432"/>
                </a:lnTo>
                <a:lnTo>
                  <a:pt x="1370" y="318"/>
                </a:lnTo>
                <a:lnTo>
                  <a:pt x="913" y="204"/>
                </a:lnTo>
                <a:lnTo>
                  <a:pt x="457" y="89"/>
                </a:lnTo>
                <a:lnTo>
                  <a:pt x="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7_1_1">
    <p:bg>
      <p:bgPr>
        <a:solidFill>
          <a:schemeClr val="accent3"/>
        </a:solidFill>
        <a:effectLst/>
      </p:bgPr>
    </p:bg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196ca812e12_0_471"/>
          <p:cNvSpPr/>
          <p:nvPr/>
        </p:nvSpPr>
        <p:spPr>
          <a:xfrm rot="10800000" flipH="1">
            <a:off x="5411355" y="-807725"/>
            <a:ext cx="5657624" cy="4065224"/>
          </a:xfrm>
          <a:custGeom>
            <a:avLst/>
            <a:gdLst/>
            <a:ahLst/>
            <a:cxnLst/>
            <a:rect l="l" t="t" r="r" b="b"/>
            <a:pathLst>
              <a:path w="162950" h="116599" extrusionOk="0">
                <a:moveTo>
                  <a:pt x="109511" y="1"/>
                </a:moveTo>
                <a:lnTo>
                  <a:pt x="108912" y="487"/>
                </a:lnTo>
                <a:lnTo>
                  <a:pt x="108313" y="974"/>
                </a:lnTo>
                <a:lnTo>
                  <a:pt x="107714" y="1473"/>
                </a:lnTo>
                <a:lnTo>
                  <a:pt x="107127" y="1972"/>
                </a:lnTo>
                <a:lnTo>
                  <a:pt x="106553" y="2484"/>
                </a:lnTo>
                <a:lnTo>
                  <a:pt x="105979" y="3008"/>
                </a:lnTo>
                <a:lnTo>
                  <a:pt x="105417" y="3532"/>
                </a:lnTo>
                <a:lnTo>
                  <a:pt x="104856" y="4056"/>
                </a:lnTo>
                <a:lnTo>
                  <a:pt x="104294" y="4606"/>
                </a:lnTo>
                <a:lnTo>
                  <a:pt x="103745" y="5142"/>
                </a:lnTo>
                <a:lnTo>
                  <a:pt x="103208" y="5691"/>
                </a:lnTo>
                <a:lnTo>
                  <a:pt x="102672" y="6253"/>
                </a:lnTo>
                <a:lnTo>
                  <a:pt x="102148" y="6815"/>
                </a:lnTo>
                <a:lnTo>
                  <a:pt x="101624" y="7389"/>
                </a:lnTo>
                <a:lnTo>
                  <a:pt x="101112" y="7963"/>
                </a:lnTo>
                <a:lnTo>
                  <a:pt x="100600" y="8549"/>
                </a:lnTo>
                <a:lnTo>
                  <a:pt x="100101" y="9136"/>
                </a:lnTo>
                <a:lnTo>
                  <a:pt x="99602" y="9735"/>
                </a:lnTo>
                <a:lnTo>
                  <a:pt x="99115" y="10334"/>
                </a:lnTo>
                <a:lnTo>
                  <a:pt x="98641" y="10933"/>
                </a:lnTo>
                <a:lnTo>
                  <a:pt x="98167" y="11544"/>
                </a:lnTo>
                <a:lnTo>
                  <a:pt x="97705" y="12156"/>
                </a:lnTo>
                <a:lnTo>
                  <a:pt x="97243" y="12780"/>
                </a:lnTo>
                <a:lnTo>
                  <a:pt x="96794" y="13404"/>
                </a:lnTo>
                <a:lnTo>
                  <a:pt x="96345" y="14028"/>
                </a:lnTo>
                <a:lnTo>
                  <a:pt x="95908" y="14664"/>
                </a:lnTo>
                <a:lnTo>
                  <a:pt x="95483" y="15301"/>
                </a:lnTo>
                <a:lnTo>
                  <a:pt x="95059" y="15950"/>
                </a:lnTo>
                <a:lnTo>
                  <a:pt x="94647" y="16586"/>
                </a:lnTo>
                <a:lnTo>
                  <a:pt x="94235" y="17235"/>
                </a:lnTo>
                <a:lnTo>
                  <a:pt x="93836" y="17897"/>
                </a:lnTo>
                <a:lnTo>
                  <a:pt x="93449" y="18545"/>
                </a:lnTo>
                <a:lnTo>
                  <a:pt x="92700" y="19831"/>
                </a:lnTo>
                <a:lnTo>
                  <a:pt x="91977" y="21116"/>
                </a:lnTo>
                <a:lnTo>
                  <a:pt x="91240" y="22414"/>
                </a:lnTo>
                <a:lnTo>
                  <a:pt x="90504" y="23700"/>
                </a:lnTo>
                <a:lnTo>
                  <a:pt x="90130" y="24336"/>
                </a:lnTo>
                <a:lnTo>
                  <a:pt x="89743" y="24973"/>
                </a:lnTo>
                <a:lnTo>
                  <a:pt x="89356" y="25609"/>
                </a:lnTo>
                <a:lnTo>
                  <a:pt x="88957" y="26233"/>
                </a:lnTo>
                <a:lnTo>
                  <a:pt x="88545" y="26844"/>
                </a:lnTo>
                <a:lnTo>
                  <a:pt x="88120" y="27456"/>
                </a:lnTo>
                <a:lnTo>
                  <a:pt x="87696" y="28055"/>
                </a:lnTo>
                <a:lnTo>
                  <a:pt x="87247" y="28642"/>
                </a:lnTo>
                <a:lnTo>
                  <a:pt x="86922" y="29041"/>
                </a:lnTo>
                <a:lnTo>
                  <a:pt x="86598" y="29440"/>
                </a:lnTo>
                <a:lnTo>
                  <a:pt x="86261" y="29840"/>
                </a:lnTo>
                <a:lnTo>
                  <a:pt x="85911" y="30226"/>
                </a:lnTo>
                <a:lnTo>
                  <a:pt x="85574" y="30613"/>
                </a:lnTo>
                <a:lnTo>
                  <a:pt x="85213" y="30988"/>
                </a:lnTo>
                <a:lnTo>
                  <a:pt x="84851" y="31362"/>
                </a:lnTo>
                <a:lnTo>
                  <a:pt x="84489" y="31724"/>
                </a:lnTo>
                <a:lnTo>
                  <a:pt x="84127" y="32086"/>
                </a:lnTo>
                <a:lnTo>
                  <a:pt x="83752" y="32435"/>
                </a:lnTo>
                <a:lnTo>
                  <a:pt x="82979" y="33134"/>
                </a:lnTo>
                <a:lnTo>
                  <a:pt x="82192" y="33808"/>
                </a:lnTo>
                <a:lnTo>
                  <a:pt x="81394" y="34470"/>
                </a:lnTo>
                <a:lnTo>
                  <a:pt x="80570" y="35106"/>
                </a:lnTo>
                <a:lnTo>
                  <a:pt x="79734" y="35730"/>
                </a:lnTo>
                <a:lnTo>
                  <a:pt x="78885" y="36329"/>
                </a:lnTo>
                <a:lnTo>
                  <a:pt x="78037" y="36916"/>
                </a:lnTo>
                <a:lnTo>
                  <a:pt x="77163" y="37477"/>
                </a:lnTo>
                <a:lnTo>
                  <a:pt x="76277" y="38026"/>
                </a:lnTo>
                <a:lnTo>
                  <a:pt x="75391" y="38563"/>
                </a:lnTo>
                <a:lnTo>
                  <a:pt x="74492" y="39087"/>
                </a:lnTo>
                <a:lnTo>
                  <a:pt x="73419" y="39686"/>
                </a:lnTo>
                <a:lnTo>
                  <a:pt x="72346" y="40273"/>
                </a:lnTo>
                <a:lnTo>
                  <a:pt x="71260" y="40834"/>
                </a:lnTo>
                <a:lnTo>
                  <a:pt x="70162" y="41383"/>
                </a:lnTo>
                <a:lnTo>
                  <a:pt x="69051" y="41907"/>
                </a:lnTo>
                <a:lnTo>
                  <a:pt x="67928" y="42407"/>
                </a:lnTo>
                <a:lnTo>
                  <a:pt x="66805" y="42893"/>
                </a:lnTo>
                <a:lnTo>
                  <a:pt x="65669" y="43343"/>
                </a:lnTo>
                <a:lnTo>
                  <a:pt x="64521" y="43779"/>
                </a:lnTo>
                <a:lnTo>
                  <a:pt x="63360" y="44191"/>
                </a:lnTo>
                <a:lnTo>
                  <a:pt x="62200" y="44578"/>
                </a:lnTo>
                <a:lnTo>
                  <a:pt x="61027" y="44928"/>
                </a:lnTo>
                <a:lnTo>
                  <a:pt x="59854" y="45252"/>
                </a:lnTo>
                <a:lnTo>
                  <a:pt x="59255" y="45414"/>
                </a:lnTo>
                <a:lnTo>
                  <a:pt x="58668" y="45552"/>
                </a:lnTo>
                <a:lnTo>
                  <a:pt x="58069" y="45701"/>
                </a:lnTo>
                <a:lnTo>
                  <a:pt x="57470" y="45826"/>
                </a:lnTo>
                <a:lnTo>
                  <a:pt x="56871" y="45951"/>
                </a:lnTo>
                <a:lnTo>
                  <a:pt x="56272" y="46063"/>
                </a:lnTo>
                <a:lnTo>
                  <a:pt x="55586" y="46188"/>
                </a:lnTo>
                <a:lnTo>
                  <a:pt x="54912" y="46300"/>
                </a:lnTo>
                <a:lnTo>
                  <a:pt x="54225" y="46413"/>
                </a:lnTo>
                <a:lnTo>
                  <a:pt x="53539" y="46500"/>
                </a:lnTo>
                <a:lnTo>
                  <a:pt x="52166" y="46687"/>
                </a:lnTo>
                <a:lnTo>
                  <a:pt x="50793" y="46837"/>
                </a:lnTo>
                <a:lnTo>
                  <a:pt x="49408" y="46987"/>
                </a:lnTo>
                <a:lnTo>
                  <a:pt x="48035" y="47112"/>
                </a:lnTo>
                <a:lnTo>
                  <a:pt x="46650" y="47249"/>
                </a:lnTo>
                <a:lnTo>
                  <a:pt x="45277" y="47399"/>
                </a:lnTo>
                <a:lnTo>
                  <a:pt x="43904" y="47548"/>
                </a:lnTo>
                <a:lnTo>
                  <a:pt x="42532" y="47723"/>
                </a:lnTo>
                <a:lnTo>
                  <a:pt x="41845" y="47810"/>
                </a:lnTo>
                <a:lnTo>
                  <a:pt x="41171" y="47923"/>
                </a:lnTo>
                <a:lnTo>
                  <a:pt x="40485" y="48035"/>
                </a:lnTo>
                <a:lnTo>
                  <a:pt x="39811" y="48147"/>
                </a:lnTo>
                <a:lnTo>
                  <a:pt x="39137" y="48272"/>
                </a:lnTo>
                <a:lnTo>
                  <a:pt x="38463" y="48422"/>
                </a:lnTo>
                <a:lnTo>
                  <a:pt x="37802" y="48572"/>
                </a:lnTo>
                <a:lnTo>
                  <a:pt x="37128" y="48734"/>
                </a:lnTo>
                <a:lnTo>
                  <a:pt x="36466" y="48909"/>
                </a:lnTo>
                <a:lnTo>
                  <a:pt x="35805" y="49096"/>
                </a:lnTo>
                <a:lnTo>
                  <a:pt x="35144" y="49295"/>
                </a:lnTo>
                <a:lnTo>
                  <a:pt x="34495" y="49520"/>
                </a:lnTo>
                <a:lnTo>
                  <a:pt x="34058" y="49670"/>
                </a:lnTo>
                <a:lnTo>
                  <a:pt x="33621" y="49832"/>
                </a:lnTo>
                <a:lnTo>
                  <a:pt x="33184" y="50007"/>
                </a:lnTo>
                <a:lnTo>
                  <a:pt x="32760" y="50182"/>
                </a:lnTo>
                <a:lnTo>
                  <a:pt x="32336" y="50369"/>
                </a:lnTo>
                <a:lnTo>
                  <a:pt x="31911" y="50568"/>
                </a:lnTo>
                <a:lnTo>
                  <a:pt x="31487" y="50768"/>
                </a:lnTo>
                <a:lnTo>
                  <a:pt x="31075" y="50968"/>
                </a:lnTo>
                <a:lnTo>
                  <a:pt x="30663" y="51192"/>
                </a:lnTo>
                <a:lnTo>
                  <a:pt x="30252" y="51405"/>
                </a:lnTo>
                <a:lnTo>
                  <a:pt x="29852" y="51629"/>
                </a:lnTo>
                <a:lnTo>
                  <a:pt x="29453" y="51866"/>
                </a:lnTo>
                <a:lnTo>
                  <a:pt x="29053" y="52103"/>
                </a:lnTo>
                <a:lnTo>
                  <a:pt x="28654" y="52353"/>
                </a:lnTo>
                <a:lnTo>
                  <a:pt x="27880" y="52865"/>
                </a:lnTo>
                <a:lnTo>
                  <a:pt x="27132" y="53401"/>
                </a:lnTo>
                <a:lnTo>
                  <a:pt x="26383" y="53963"/>
                </a:lnTo>
                <a:lnTo>
                  <a:pt x="25659" y="54549"/>
                </a:lnTo>
                <a:lnTo>
                  <a:pt x="24960" y="55161"/>
                </a:lnTo>
                <a:lnTo>
                  <a:pt x="24274" y="55785"/>
                </a:lnTo>
                <a:lnTo>
                  <a:pt x="23600" y="56434"/>
                </a:lnTo>
                <a:lnTo>
                  <a:pt x="22963" y="57108"/>
                </a:lnTo>
                <a:lnTo>
                  <a:pt x="22339" y="57794"/>
                </a:lnTo>
                <a:lnTo>
                  <a:pt x="21728" y="58506"/>
                </a:lnTo>
                <a:lnTo>
                  <a:pt x="21154" y="59229"/>
                </a:lnTo>
                <a:lnTo>
                  <a:pt x="20592" y="59978"/>
                </a:lnTo>
                <a:lnTo>
                  <a:pt x="20056" y="60739"/>
                </a:lnTo>
                <a:lnTo>
                  <a:pt x="19544" y="61513"/>
                </a:lnTo>
                <a:lnTo>
                  <a:pt x="19057" y="62299"/>
                </a:lnTo>
                <a:lnTo>
                  <a:pt x="18595" y="63111"/>
                </a:lnTo>
                <a:lnTo>
                  <a:pt x="18159" y="63934"/>
                </a:lnTo>
                <a:lnTo>
                  <a:pt x="17759" y="64770"/>
                </a:lnTo>
                <a:lnTo>
                  <a:pt x="17560" y="65182"/>
                </a:lnTo>
                <a:lnTo>
                  <a:pt x="17372" y="65606"/>
                </a:lnTo>
                <a:lnTo>
                  <a:pt x="17198" y="66043"/>
                </a:lnTo>
                <a:lnTo>
                  <a:pt x="17023" y="66468"/>
                </a:lnTo>
                <a:lnTo>
                  <a:pt x="16848" y="66904"/>
                </a:lnTo>
                <a:lnTo>
                  <a:pt x="16698" y="67341"/>
                </a:lnTo>
                <a:lnTo>
                  <a:pt x="16536" y="67778"/>
                </a:lnTo>
                <a:lnTo>
                  <a:pt x="16399" y="68227"/>
                </a:lnTo>
                <a:lnTo>
                  <a:pt x="16262" y="68664"/>
                </a:lnTo>
                <a:lnTo>
                  <a:pt x="16124" y="69113"/>
                </a:lnTo>
                <a:lnTo>
                  <a:pt x="16012" y="69563"/>
                </a:lnTo>
                <a:lnTo>
                  <a:pt x="15900" y="70012"/>
                </a:lnTo>
                <a:lnTo>
                  <a:pt x="15787" y="70461"/>
                </a:lnTo>
                <a:lnTo>
                  <a:pt x="15688" y="70923"/>
                </a:lnTo>
                <a:lnTo>
                  <a:pt x="15525" y="71759"/>
                </a:lnTo>
                <a:lnTo>
                  <a:pt x="15388" y="72608"/>
                </a:lnTo>
                <a:lnTo>
                  <a:pt x="15263" y="73456"/>
                </a:lnTo>
                <a:lnTo>
                  <a:pt x="15176" y="74317"/>
                </a:lnTo>
                <a:lnTo>
                  <a:pt x="15089" y="75178"/>
                </a:lnTo>
                <a:lnTo>
                  <a:pt x="15026" y="76040"/>
                </a:lnTo>
                <a:lnTo>
                  <a:pt x="14976" y="76901"/>
                </a:lnTo>
                <a:lnTo>
                  <a:pt x="14951" y="77762"/>
                </a:lnTo>
                <a:lnTo>
                  <a:pt x="14926" y="78635"/>
                </a:lnTo>
                <a:lnTo>
                  <a:pt x="14914" y="79496"/>
                </a:lnTo>
                <a:lnTo>
                  <a:pt x="14914" y="81244"/>
                </a:lnTo>
                <a:lnTo>
                  <a:pt x="14926" y="82978"/>
                </a:lnTo>
                <a:lnTo>
                  <a:pt x="14939" y="84725"/>
                </a:lnTo>
                <a:lnTo>
                  <a:pt x="14951" y="86473"/>
                </a:lnTo>
                <a:lnTo>
                  <a:pt x="14951" y="87334"/>
                </a:lnTo>
                <a:lnTo>
                  <a:pt x="14951" y="88207"/>
                </a:lnTo>
                <a:lnTo>
                  <a:pt x="14926" y="89068"/>
                </a:lnTo>
                <a:lnTo>
                  <a:pt x="14901" y="89929"/>
                </a:lnTo>
                <a:lnTo>
                  <a:pt x="14851" y="90791"/>
                </a:lnTo>
                <a:lnTo>
                  <a:pt x="14802" y="91652"/>
                </a:lnTo>
                <a:lnTo>
                  <a:pt x="14727" y="92513"/>
                </a:lnTo>
                <a:lnTo>
                  <a:pt x="14639" y="93361"/>
                </a:lnTo>
                <a:lnTo>
                  <a:pt x="14527" y="94210"/>
                </a:lnTo>
                <a:lnTo>
                  <a:pt x="14402" y="95059"/>
                </a:lnTo>
                <a:lnTo>
                  <a:pt x="14252" y="95895"/>
                </a:lnTo>
                <a:lnTo>
                  <a:pt x="14078" y="96731"/>
                </a:lnTo>
                <a:lnTo>
                  <a:pt x="13866" y="97567"/>
                </a:lnTo>
                <a:lnTo>
                  <a:pt x="13641" y="98391"/>
                </a:lnTo>
                <a:lnTo>
                  <a:pt x="13416" y="99077"/>
                </a:lnTo>
                <a:lnTo>
                  <a:pt x="13192" y="99751"/>
                </a:lnTo>
                <a:lnTo>
                  <a:pt x="12942" y="100425"/>
                </a:lnTo>
                <a:lnTo>
                  <a:pt x="12667" y="101086"/>
                </a:lnTo>
                <a:lnTo>
                  <a:pt x="12380" y="101735"/>
                </a:lnTo>
                <a:lnTo>
                  <a:pt x="12081" y="102372"/>
                </a:lnTo>
                <a:lnTo>
                  <a:pt x="11756" y="103008"/>
                </a:lnTo>
                <a:lnTo>
                  <a:pt x="11432" y="103632"/>
                </a:lnTo>
                <a:lnTo>
                  <a:pt x="11083" y="104244"/>
                </a:lnTo>
                <a:lnTo>
                  <a:pt x="10721" y="104855"/>
                </a:lnTo>
                <a:lnTo>
                  <a:pt x="10334" y="105454"/>
                </a:lnTo>
                <a:lnTo>
                  <a:pt x="9947" y="106053"/>
                </a:lnTo>
                <a:lnTo>
                  <a:pt x="9548" y="106640"/>
                </a:lnTo>
                <a:lnTo>
                  <a:pt x="9123" y="107214"/>
                </a:lnTo>
                <a:lnTo>
                  <a:pt x="8699" y="107788"/>
                </a:lnTo>
                <a:lnTo>
                  <a:pt x="8262" y="108350"/>
                </a:lnTo>
                <a:lnTo>
                  <a:pt x="7813" y="108911"/>
                </a:lnTo>
                <a:lnTo>
                  <a:pt x="7351" y="109460"/>
                </a:lnTo>
                <a:lnTo>
                  <a:pt x="6877" y="110009"/>
                </a:lnTo>
                <a:lnTo>
                  <a:pt x="6390" y="110546"/>
                </a:lnTo>
                <a:lnTo>
                  <a:pt x="5903" y="111083"/>
                </a:lnTo>
                <a:lnTo>
                  <a:pt x="5404" y="111607"/>
                </a:lnTo>
                <a:lnTo>
                  <a:pt x="4893" y="112131"/>
                </a:lnTo>
                <a:lnTo>
                  <a:pt x="4368" y="112643"/>
                </a:lnTo>
                <a:lnTo>
                  <a:pt x="3844" y="113154"/>
                </a:lnTo>
                <a:lnTo>
                  <a:pt x="3320" y="113666"/>
                </a:lnTo>
                <a:lnTo>
                  <a:pt x="2783" y="114165"/>
                </a:lnTo>
                <a:lnTo>
                  <a:pt x="2234" y="114652"/>
                </a:lnTo>
                <a:lnTo>
                  <a:pt x="1124" y="115638"/>
                </a:lnTo>
                <a:lnTo>
                  <a:pt x="0" y="116599"/>
                </a:lnTo>
                <a:lnTo>
                  <a:pt x="162949" y="116599"/>
                </a:lnTo>
                <a:lnTo>
                  <a:pt x="162949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g196ca812e12_0_471"/>
          <p:cNvSpPr/>
          <p:nvPr/>
        </p:nvSpPr>
        <p:spPr>
          <a:xfrm flipH="1">
            <a:off x="-253" y="0"/>
            <a:ext cx="7158394" cy="5143473"/>
          </a:xfrm>
          <a:custGeom>
            <a:avLst/>
            <a:gdLst/>
            <a:ahLst/>
            <a:cxnLst/>
            <a:rect l="l" t="t" r="r" b="b"/>
            <a:pathLst>
              <a:path w="162950" h="116599" extrusionOk="0">
                <a:moveTo>
                  <a:pt x="109511" y="1"/>
                </a:moveTo>
                <a:lnTo>
                  <a:pt x="108912" y="487"/>
                </a:lnTo>
                <a:lnTo>
                  <a:pt x="108313" y="974"/>
                </a:lnTo>
                <a:lnTo>
                  <a:pt x="107714" y="1473"/>
                </a:lnTo>
                <a:lnTo>
                  <a:pt x="107127" y="1972"/>
                </a:lnTo>
                <a:lnTo>
                  <a:pt x="106553" y="2484"/>
                </a:lnTo>
                <a:lnTo>
                  <a:pt x="105979" y="3008"/>
                </a:lnTo>
                <a:lnTo>
                  <a:pt x="105417" y="3532"/>
                </a:lnTo>
                <a:lnTo>
                  <a:pt x="104856" y="4056"/>
                </a:lnTo>
                <a:lnTo>
                  <a:pt x="104294" y="4606"/>
                </a:lnTo>
                <a:lnTo>
                  <a:pt x="103745" y="5142"/>
                </a:lnTo>
                <a:lnTo>
                  <a:pt x="103208" y="5691"/>
                </a:lnTo>
                <a:lnTo>
                  <a:pt x="102672" y="6253"/>
                </a:lnTo>
                <a:lnTo>
                  <a:pt x="102148" y="6815"/>
                </a:lnTo>
                <a:lnTo>
                  <a:pt x="101624" y="7389"/>
                </a:lnTo>
                <a:lnTo>
                  <a:pt x="101112" y="7963"/>
                </a:lnTo>
                <a:lnTo>
                  <a:pt x="100600" y="8549"/>
                </a:lnTo>
                <a:lnTo>
                  <a:pt x="100101" y="9136"/>
                </a:lnTo>
                <a:lnTo>
                  <a:pt x="99602" y="9735"/>
                </a:lnTo>
                <a:lnTo>
                  <a:pt x="99115" y="10334"/>
                </a:lnTo>
                <a:lnTo>
                  <a:pt x="98641" y="10933"/>
                </a:lnTo>
                <a:lnTo>
                  <a:pt x="98167" y="11544"/>
                </a:lnTo>
                <a:lnTo>
                  <a:pt x="97705" y="12156"/>
                </a:lnTo>
                <a:lnTo>
                  <a:pt x="97243" y="12780"/>
                </a:lnTo>
                <a:lnTo>
                  <a:pt x="96794" y="13404"/>
                </a:lnTo>
                <a:lnTo>
                  <a:pt x="96345" y="14028"/>
                </a:lnTo>
                <a:lnTo>
                  <a:pt x="95908" y="14664"/>
                </a:lnTo>
                <a:lnTo>
                  <a:pt x="95483" y="15301"/>
                </a:lnTo>
                <a:lnTo>
                  <a:pt x="95059" y="15950"/>
                </a:lnTo>
                <a:lnTo>
                  <a:pt x="94647" y="16586"/>
                </a:lnTo>
                <a:lnTo>
                  <a:pt x="94235" y="17235"/>
                </a:lnTo>
                <a:lnTo>
                  <a:pt x="93836" y="17897"/>
                </a:lnTo>
                <a:lnTo>
                  <a:pt x="93449" y="18545"/>
                </a:lnTo>
                <a:lnTo>
                  <a:pt x="92700" y="19831"/>
                </a:lnTo>
                <a:lnTo>
                  <a:pt x="91977" y="21116"/>
                </a:lnTo>
                <a:lnTo>
                  <a:pt x="91240" y="22414"/>
                </a:lnTo>
                <a:lnTo>
                  <a:pt x="90504" y="23700"/>
                </a:lnTo>
                <a:lnTo>
                  <a:pt x="90130" y="24336"/>
                </a:lnTo>
                <a:lnTo>
                  <a:pt x="89743" y="24973"/>
                </a:lnTo>
                <a:lnTo>
                  <a:pt x="89356" y="25609"/>
                </a:lnTo>
                <a:lnTo>
                  <a:pt x="88957" y="26233"/>
                </a:lnTo>
                <a:lnTo>
                  <a:pt x="88545" y="26844"/>
                </a:lnTo>
                <a:lnTo>
                  <a:pt x="88120" y="27456"/>
                </a:lnTo>
                <a:lnTo>
                  <a:pt x="87696" y="28055"/>
                </a:lnTo>
                <a:lnTo>
                  <a:pt x="87247" y="28642"/>
                </a:lnTo>
                <a:lnTo>
                  <a:pt x="86922" y="29041"/>
                </a:lnTo>
                <a:lnTo>
                  <a:pt x="86598" y="29440"/>
                </a:lnTo>
                <a:lnTo>
                  <a:pt x="86261" y="29840"/>
                </a:lnTo>
                <a:lnTo>
                  <a:pt x="85911" y="30226"/>
                </a:lnTo>
                <a:lnTo>
                  <a:pt x="85574" y="30613"/>
                </a:lnTo>
                <a:lnTo>
                  <a:pt x="85213" y="30988"/>
                </a:lnTo>
                <a:lnTo>
                  <a:pt x="84851" y="31362"/>
                </a:lnTo>
                <a:lnTo>
                  <a:pt x="84489" y="31724"/>
                </a:lnTo>
                <a:lnTo>
                  <a:pt x="84127" y="32086"/>
                </a:lnTo>
                <a:lnTo>
                  <a:pt x="83752" y="32435"/>
                </a:lnTo>
                <a:lnTo>
                  <a:pt x="82979" y="33134"/>
                </a:lnTo>
                <a:lnTo>
                  <a:pt x="82192" y="33808"/>
                </a:lnTo>
                <a:lnTo>
                  <a:pt x="81394" y="34470"/>
                </a:lnTo>
                <a:lnTo>
                  <a:pt x="80570" y="35106"/>
                </a:lnTo>
                <a:lnTo>
                  <a:pt x="79734" y="35730"/>
                </a:lnTo>
                <a:lnTo>
                  <a:pt x="78885" y="36329"/>
                </a:lnTo>
                <a:lnTo>
                  <a:pt x="78037" y="36916"/>
                </a:lnTo>
                <a:lnTo>
                  <a:pt x="77163" y="37477"/>
                </a:lnTo>
                <a:lnTo>
                  <a:pt x="76277" y="38026"/>
                </a:lnTo>
                <a:lnTo>
                  <a:pt x="75391" y="38563"/>
                </a:lnTo>
                <a:lnTo>
                  <a:pt x="74492" y="39087"/>
                </a:lnTo>
                <a:lnTo>
                  <a:pt x="73419" y="39686"/>
                </a:lnTo>
                <a:lnTo>
                  <a:pt x="72346" y="40273"/>
                </a:lnTo>
                <a:lnTo>
                  <a:pt x="71260" y="40834"/>
                </a:lnTo>
                <a:lnTo>
                  <a:pt x="70162" y="41383"/>
                </a:lnTo>
                <a:lnTo>
                  <a:pt x="69051" y="41907"/>
                </a:lnTo>
                <a:lnTo>
                  <a:pt x="67928" y="42407"/>
                </a:lnTo>
                <a:lnTo>
                  <a:pt x="66805" y="42893"/>
                </a:lnTo>
                <a:lnTo>
                  <a:pt x="65669" y="43343"/>
                </a:lnTo>
                <a:lnTo>
                  <a:pt x="64521" y="43779"/>
                </a:lnTo>
                <a:lnTo>
                  <a:pt x="63360" y="44191"/>
                </a:lnTo>
                <a:lnTo>
                  <a:pt x="62200" y="44578"/>
                </a:lnTo>
                <a:lnTo>
                  <a:pt x="61027" y="44928"/>
                </a:lnTo>
                <a:lnTo>
                  <a:pt x="59854" y="45252"/>
                </a:lnTo>
                <a:lnTo>
                  <a:pt x="59255" y="45414"/>
                </a:lnTo>
                <a:lnTo>
                  <a:pt x="58668" y="45552"/>
                </a:lnTo>
                <a:lnTo>
                  <a:pt x="58069" y="45701"/>
                </a:lnTo>
                <a:lnTo>
                  <a:pt x="57470" y="45826"/>
                </a:lnTo>
                <a:lnTo>
                  <a:pt x="56871" y="45951"/>
                </a:lnTo>
                <a:lnTo>
                  <a:pt x="56272" y="46063"/>
                </a:lnTo>
                <a:lnTo>
                  <a:pt x="55586" y="46188"/>
                </a:lnTo>
                <a:lnTo>
                  <a:pt x="54912" y="46300"/>
                </a:lnTo>
                <a:lnTo>
                  <a:pt x="54225" y="46413"/>
                </a:lnTo>
                <a:lnTo>
                  <a:pt x="53539" y="46500"/>
                </a:lnTo>
                <a:lnTo>
                  <a:pt x="52166" y="46687"/>
                </a:lnTo>
                <a:lnTo>
                  <a:pt x="50793" y="46837"/>
                </a:lnTo>
                <a:lnTo>
                  <a:pt x="49408" y="46987"/>
                </a:lnTo>
                <a:lnTo>
                  <a:pt x="48035" y="47112"/>
                </a:lnTo>
                <a:lnTo>
                  <a:pt x="46650" y="47249"/>
                </a:lnTo>
                <a:lnTo>
                  <a:pt x="45277" y="47399"/>
                </a:lnTo>
                <a:lnTo>
                  <a:pt x="43904" y="47548"/>
                </a:lnTo>
                <a:lnTo>
                  <a:pt x="42532" y="47723"/>
                </a:lnTo>
                <a:lnTo>
                  <a:pt x="41845" y="47810"/>
                </a:lnTo>
                <a:lnTo>
                  <a:pt x="41171" y="47923"/>
                </a:lnTo>
                <a:lnTo>
                  <a:pt x="40485" y="48035"/>
                </a:lnTo>
                <a:lnTo>
                  <a:pt x="39811" y="48147"/>
                </a:lnTo>
                <a:lnTo>
                  <a:pt x="39137" y="48272"/>
                </a:lnTo>
                <a:lnTo>
                  <a:pt x="38463" y="48422"/>
                </a:lnTo>
                <a:lnTo>
                  <a:pt x="37802" y="48572"/>
                </a:lnTo>
                <a:lnTo>
                  <a:pt x="37128" y="48734"/>
                </a:lnTo>
                <a:lnTo>
                  <a:pt x="36466" y="48909"/>
                </a:lnTo>
                <a:lnTo>
                  <a:pt x="35805" y="49096"/>
                </a:lnTo>
                <a:lnTo>
                  <a:pt x="35144" y="49295"/>
                </a:lnTo>
                <a:lnTo>
                  <a:pt x="34495" y="49520"/>
                </a:lnTo>
                <a:lnTo>
                  <a:pt x="34058" y="49670"/>
                </a:lnTo>
                <a:lnTo>
                  <a:pt x="33621" y="49832"/>
                </a:lnTo>
                <a:lnTo>
                  <a:pt x="33184" y="50007"/>
                </a:lnTo>
                <a:lnTo>
                  <a:pt x="32760" y="50182"/>
                </a:lnTo>
                <a:lnTo>
                  <a:pt x="32336" y="50369"/>
                </a:lnTo>
                <a:lnTo>
                  <a:pt x="31911" y="50568"/>
                </a:lnTo>
                <a:lnTo>
                  <a:pt x="31487" y="50768"/>
                </a:lnTo>
                <a:lnTo>
                  <a:pt x="31075" y="50968"/>
                </a:lnTo>
                <a:lnTo>
                  <a:pt x="30663" y="51192"/>
                </a:lnTo>
                <a:lnTo>
                  <a:pt x="30252" y="51405"/>
                </a:lnTo>
                <a:lnTo>
                  <a:pt x="29852" y="51629"/>
                </a:lnTo>
                <a:lnTo>
                  <a:pt x="29453" y="51866"/>
                </a:lnTo>
                <a:lnTo>
                  <a:pt x="29053" y="52103"/>
                </a:lnTo>
                <a:lnTo>
                  <a:pt x="28654" y="52353"/>
                </a:lnTo>
                <a:lnTo>
                  <a:pt x="27880" y="52865"/>
                </a:lnTo>
                <a:lnTo>
                  <a:pt x="27132" y="53401"/>
                </a:lnTo>
                <a:lnTo>
                  <a:pt x="26383" y="53963"/>
                </a:lnTo>
                <a:lnTo>
                  <a:pt x="25659" y="54549"/>
                </a:lnTo>
                <a:lnTo>
                  <a:pt x="24960" y="55161"/>
                </a:lnTo>
                <a:lnTo>
                  <a:pt x="24274" y="55785"/>
                </a:lnTo>
                <a:lnTo>
                  <a:pt x="23600" y="56434"/>
                </a:lnTo>
                <a:lnTo>
                  <a:pt x="22963" y="57108"/>
                </a:lnTo>
                <a:lnTo>
                  <a:pt x="22339" y="57794"/>
                </a:lnTo>
                <a:lnTo>
                  <a:pt x="21728" y="58506"/>
                </a:lnTo>
                <a:lnTo>
                  <a:pt x="21154" y="59229"/>
                </a:lnTo>
                <a:lnTo>
                  <a:pt x="20592" y="59978"/>
                </a:lnTo>
                <a:lnTo>
                  <a:pt x="20056" y="60739"/>
                </a:lnTo>
                <a:lnTo>
                  <a:pt x="19544" y="61513"/>
                </a:lnTo>
                <a:lnTo>
                  <a:pt x="19057" y="62299"/>
                </a:lnTo>
                <a:lnTo>
                  <a:pt x="18595" y="63111"/>
                </a:lnTo>
                <a:lnTo>
                  <a:pt x="18159" y="63934"/>
                </a:lnTo>
                <a:lnTo>
                  <a:pt x="17759" y="64770"/>
                </a:lnTo>
                <a:lnTo>
                  <a:pt x="17560" y="65182"/>
                </a:lnTo>
                <a:lnTo>
                  <a:pt x="17372" y="65606"/>
                </a:lnTo>
                <a:lnTo>
                  <a:pt x="17198" y="66043"/>
                </a:lnTo>
                <a:lnTo>
                  <a:pt x="17023" y="66468"/>
                </a:lnTo>
                <a:lnTo>
                  <a:pt x="16848" y="66904"/>
                </a:lnTo>
                <a:lnTo>
                  <a:pt x="16698" y="67341"/>
                </a:lnTo>
                <a:lnTo>
                  <a:pt x="16536" y="67778"/>
                </a:lnTo>
                <a:lnTo>
                  <a:pt x="16399" y="68227"/>
                </a:lnTo>
                <a:lnTo>
                  <a:pt x="16262" y="68664"/>
                </a:lnTo>
                <a:lnTo>
                  <a:pt x="16124" y="69113"/>
                </a:lnTo>
                <a:lnTo>
                  <a:pt x="16012" y="69563"/>
                </a:lnTo>
                <a:lnTo>
                  <a:pt x="15900" y="70012"/>
                </a:lnTo>
                <a:lnTo>
                  <a:pt x="15787" y="70461"/>
                </a:lnTo>
                <a:lnTo>
                  <a:pt x="15688" y="70923"/>
                </a:lnTo>
                <a:lnTo>
                  <a:pt x="15525" y="71759"/>
                </a:lnTo>
                <a:lnTo>
                  <a:pt x="15388" y="72608"/>
                </a:lnTo>
                <a:lnTo>
                  <a:pt x="15263" y="73456"/>
                </a:lnTo>
                <a:lnTo>
                  <a:pt x="15176" y="74317"/>
                </a:lnTo>
                <a:lnTo>
                  <a:pt x="15089" y="75178"/>
                </a:lnTo>
                <a:lnTo>
                  <a:pt x="15026" y="76040"/>
                </a:lnTo>
                <a:lnTo>
                  <a:pt x="14976" y="76901"/>
                </a:lnTo>
                <a:lnTo>
                  <a:pt x="14951" y="77762"/>
                </a:lnTo>
                <a:lnTo>
                  <a:pt x="14926" y="78635"/>
                </a:lnTo>
                <a:lnTo>
                  <a:pt x="14914" y="79496"/>
                </a:lnTo>
                <a:lnTo>
                  <a:pt x="14914" y="81244"/>
                </a:lnTo>
                <a:lnTo>
                  <a:pt x="14926" y="82978"/>
                </a:lnTo>
                <a:lnTo>
                  <a:pt x="14939" y="84725"/>
                </a:lnTo>
                <a:lnTo>
                  <a:pt x="14951" y="86473"/>
                </a:lnTo>
                <a:lnTo>
                  <a:pt x="14951" y="87334"/>
                </a:lnTo>
                <a:lnTo>
                  <a:pt x="14951" y="88207"/>
                </a:lnTo>
                <a:lnTo>
                  <a:pt x="14926" y="89068"/>
                </a:lnTo>
                <a:lnTo>
                  <a:pt x="14901" y="89929"/>
                </a:lnTo>
                <a:lnTo>
                  <a:pt x="14851" y="90791"/>
                </a:lnTo>
                <a:lnTo>
                  <a:pt x="14802" y="91652"/>
                </a:lnTo>
                <a:lnTo>
                  <a:pt x="14727" y="92513"/>
                </a:lnTo>
                <a:lnTo>
                  <a:pt x="14639" y="93361"/>
                </a:lnTo>
                <a:lnTo>
                  <a:pt x="14527" y="94210"/>
                </a:lnTo>
                <a:lnTo>
                  <a:pt x="14402" y="95059"/>
                </a:lnTo>
                <a:lnTo>
                  <a:pt x="14252" y="95895"/>
                </a:lnTo>
                <a:lnTo>
                  <a:pt x="14078" y="96731"/>
                </a:lnTo>
                <a:lnTo>
                  <a:pt x="13866" y="97567"/>
                </a:lnTo>
                <a:lnTo>
                  <a:pt x="13641" y="98391"/>
                </a:lnTo>
                <a:lnTo>
                  <a:pt x="13416" y="99077"/>
                </a:lnTo>
                <a:lnTo>
                  <a:pt x="13192" y="99751"/>
                </a:lnTo>
                <a:lnTo>
                  <a:pt x="12942" y="100425"/>
                </a:lnTo>
                <a:lnTo>
                  <a:pt x="12667" y="101086"/>
                </a:lnTo>
                <a:lnTo>
                  <a:pt x="12380" y="101735"/>
                </a:lnTo>
                <a:lnTo>
                  <a:pt x="12081" y="102372"/>
                </a:lnTo>
                <a:lnTo>
                  <a:pt x="11756" y="103008"/>
                </a:lnTo>
                <a:lnTo>
                  <a:pt x="11432" y="103632"/>
                </a:lnTo>
                <a:lnTo>
                  <a:pt x="11083" y="104244"/>
                </a:lnTo>
                <a:lnTo>
                  <a:pt x="10721" y="104855"/>
                </a:lnTo>
                <a:lnTo>
                  <a:pt x="10334" y="105454"/>
                </a:lnTo>
                <a:lnTo>
                  <a:pt x="9947" y="106053"/>
                </a:lnTo>
                <a:lnTo>
                  <a:pt x="9548" y="106640"/>
                </a:lnTo>
                <a:lnTo>
                  <a:pt x="9123" y="107214"/>
                </a:lnTo>
                <a:lnTo>
                  <a:pt x="8699" y="107788"/>
                </a:lnTo>
                <a:lnTo>
                  <a:pt x="8262" y="108350"/>
                </a:lnTo>
                <a:lnTo>
                  <a:pt x="7813" y="108911"/>
                </a:lnTo>
                <a:lnTo>
                  <a:pt x="7351" y="109460"/>
                </a:lnTo>
                <a:lnTo>
                  <a:pt x="6877" y="110009"/>
                </a:lnTo>
                <a:lnTo>
                  <a:pt x="6390" y="110546"/>
                </a:lnTo>
                <a:lnTo>
                  <a:pt x="5903" y="111083"/>
                </a:lnTo>
                <a:lnTo>
                  <a:pt x="5404" y="111607"/>
                </a:lnTo>
                <a:lnTo>
                  <a:pt x="4893" y="112131"/>
                </a:lnTo>
                <a:lnTo>
                  <a:pt x="4368" y="112643"/>
                </a:lnTo>
                <a:lnTo>
                  <a:pt x="3844" y="113154"/>
                </a:lnTo>
                <a:lnTo>
                  <a:pt x="3320" y="113666"/>
                </a:lnTo>
                <a:lnTo>
                  <a:pt x="2783" y="114165"/>
                </a:lnTo>
                <a:lnTo>
                  <a:pt x="2234" y="114652"/>
                </a:lnTo>
                <a:lnTo>
                  <a:pt x="1124" y="115638"/>
                </a:lnTo>
                <a:lnTo>
                  <a:pt x="0" y="116599"/>
                </a:lnTo>
                <a:lnTo>
                  <a:pt x="162949" y="116599"/>
                </a:lnTo>
                <a:lnTo>
                  <a:pt x="162949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g196ca812e12_0_329"/>
          <p:cNvSpPr/>
          <p:nvPr/>
        </p:nvSpPr>
        <p:spPr>
          <a:xfrm flipH="1">
            <a:off x="0" y="4106728"/>
            <a:ext cx="2818856" cy="1115353"/>
          </a:xfrm>
          <a:custGeom>
            <a:avLst/>
            <a:gdLst/>
            <a:ahLst/>
            <a:cxnLst/>
            <a:rect l="l" t="t" r="r" b="b"/>
            <a:pathLst>
              <a:path w="70099" h="26222" extrusionOk="0">
                <a:moveTo>
                  <a:pt x="70099" y="0"/>
                </a:moveTo>
                <a:lnTo>
                  <a:pt x="68375" y="1943"/>
                </a:lnTo>
                <a:lnTo>
                  <a:pt x="67524" y="2903"/>
                </a:lnTo>
                <a:lnTo>
                  <a:pt x="66651" y="3841"/>
                </a:lnTo>
                <a:lnTo>
                  <a:pt x="66171" y="4343"/>
                </a:lnTo>
                <a:lnTo>
                  <a:pt x="65691" y="4845"/>
                </a:lnTo>
                <a:lnTo>
                  <a:pt x="65200" y="5336"/>
                </a:lnTo>
                <a:lnTo>
                  <a:pt x="64698" y="5827"/>
                </a:lnTo>
                <a:lnTo>
                  <a:pt x="64196" y="6307"/>
                </a:lnTo>
                <a:lnTo>
                  <a:pt x="63683" y="6788"/>
                </a:lnTo>
                <a:lnTo>
                  <a:pt x="63159" y="7257"/>
                </a:lnTo>
                <a:lnTo>
                  <a:pt x="62635" y="7715"/>
                </a:lnTo>
                <a:lnTo>
                  <a:pt x="62101" y="8152"/>
                </a:lnTo>
                <a:lnTo>
                  <a:pt x="61566" y="8588"/>
                </a:lnTo>
                <a:lnTo>
                  <a:pt x="61009" y="9014"/>
                </a:lnTo>
                <a:lnTo>
                  <a:pt x="60453" y="9428"/>
                </a:lnTo>
                <a:lnTo>
                  <a:pt x="59875" y="9821"/>
                </a:lnTo>
                <a:lnTo>
                  <a:pt x="59296" y="10203"/>
                </a:lnTo>
                <a:lnTo>
                  <a:pt x="58707" y="10563"/>
                </a:lnTo>
                <a:lnTo>
                  <a:pt x="58107" y="10912"/>
                </a:lnTo>
                <a:lnTo>
                  <a:pt x="57529" y="11229"/>
                </a:lnTo>
                <a:lnTo>
                  <a:pt x="56939" y="11523"/>
                </a:lnTo>
                <a:lnTo>
                  <a:pt x="56339" y="11807"/>
                </a:lnTo>
                <a:lnTo>
                  <a:pt x="55739" y="12069"/>
                </a:lnTo>
                <a:lnTo>
                  <a:pt x="55128" y="12320"/>
                </a:lnTo>
                <a:lnTo>
                  <a:pt x="54517" y="12549"/>
                </a:lnTo>
                <a:lnTo>
                  <a:pt x="53895" y="12778"/>
                </a:lnTo>
                <a:lnTo>
                  <a:pt x="53262" y="12986"/>
                </a:lnTo>
                <a:lnTo>
                  <a:pt x="52640" y="13182"/>
                </a:lnTo>
                <a:lnTo>
                  <a:pt x="51996" y="13357"/>
                </a:lnTo>
                <a:lnTo>
                  <a:pt x="51363" y="13531"/>
                </a:lnTo>
                <a:lnTo>
                  <a:pt x="50719" y="13684"/>
                </a:lnTo>
                <a:lnTo>
                  <a:pt x="50076" y="13826"/>
                </a:lnTo>
                <a:lnTo>
                  <a:pt x="49421" y="13968"/>
                </a:lnTo>
                <a:lnTo>
                  <a:pt x="48777" y="14088"/>
                </a:lnTo>
                <a:lnTo>
                  <a:pt x="48122" y="14208"/>
                </a:lnTo>
                <a:lnTo>
                  <a:pt x="47042" y="14371"/>
                </a:lnTo>
                <a:lnTo>
                  <a:pt x="45951" y="14524"/>
                </a:lnTo>
                <a:lnTo>
                  <a:pt x="44860" y="14655"/>
                </a:lnTo>
                <a:lnTo>
                  <a:pt x="43758" y="14753"/>
                </a:lnTo>
                <a:lnTo>
                  <a:pt x="42666" y="14851"/>
                </a:lnTo>
                <a:lnTo>
                  <a:pt x="41564" y="14917"/>
                </a:lnTo>
                <a:lnTo>
                  <a:pt x="40462" y="14971"/>
                </a:lnTo>
                <a:lnTo>
                  <a:pt x="39360" y="15026"/>
                </a:lnTo>
                <a:lnTo>
                  <a:pt x="38258" y="15059"/>
                </a:lnTo>
                <a:lnTo>
                  <a:pt x="37156" y="15081"/>
                </a:lnTo>
                <a:lnTo>
                  <a:pt x="34941" y="15113"/>
                </a:lnTo>
                <a:lnTo>
                  <a:pt x="30511" y="15146"/>
                </a:lnTo>
                <a:lnTo>
                  <a:pt x="28306" y="15179"/>
                </a:lnTo>
                <a:lnTo>
                  <a:pt x="27204" y="15201"/>
                </a:lnTo>
                <a:lnTo>
                  <a:pt x="26102" y="15233"/>
                </a:lnTo>
                <a:lnTo>
                  <a:pt x="25000" y="15277"/>
                </a:lnTo>
                <a:lnTo>
                  <a:pt x="23909" y="15332"/>
                </a:lnTo>
                <a:lnTo>
                  <a:pt x="22807" y="15397"/>
                </a:lnTo>
                <a:lnTo>
                  <a:pt x="21716" y="15484"/>
                </a:lnTo>
                <a:lnTo>
                  <a:pt x="20624" y="15593"/>
                </a:lnTo>
                <a:lnTo>
                  <a:pt x="19544" y="15713"/>
                </a:lnTo>
                <a:lnTo>
                  <a:pt x="18453" y="15855"/>
                </a:lnTo>
                <a:lnTo>
                  <a:pt x="17384" y="16030"/>
                </a:lnTo>
                <a:lnTo>
                  <a:pt x="16838" y="16117"/>
                </a:lnTo>
                <a:lnTo>
                  <a:pt x="16303" y="16215"/>
                </a:lnTo>
                <a:lnTo>
                  <a:pt x="15769" y="16325"/>
                </a:lnTo>
                <a:lnTo>
                  <a:pt x="15234" y="16445"/>
                </a:lnTo>
                <a:lnTo>
                  <a:pt x="14699" y="16565"/>
                </a:lnTo>
                <a:lnTo>
                  <a:pt x="14165" y="16685"/>
                </a:lnTo>
                <a:lnTo>
                  <a:pt x="13630" y="16826"/>
                </a:lnTo>
                <a:lnTo>
                  <a:pt x="13095" y="16968"/>
                </a:lnTo>
                <a:lnTo>
                  <a:pt x="12495" y="17143"/>
                </a:lnTo>
                <a:lnTo>
                  <a:pt x="11895" y="17328"/>
                </a:lnTo>
                <a:lnTo>
                  <a:pt x="11295" y="17536"/>
                </a:lnTo>
                <a:lnTo>
                  <a:pt x="10695" y="17754"/>
                </a:lnTo>
                <a:lnTo>
                  <a:pt x="10105" y="17994"/>
                </a:lnTo>
                <a:lnTo>
                  <a:pt x="9516" y="18234"/>
                </a:lnTo>
                <a:lnTo>
                  <a:pt x="8938" y="18507"/>
                </a:lnTo>
                <a:lnTo>
                  <a:pt x="8370" y="18780"/>
                </a:lnTo>
                <a:lnTo>
                  <a:pt x="7803" y="19074"/>
                </a:lnTo>
                <a:lnTo>
                  <a:pt x="7246" y="19380"/>
                </a:lnTo>
                <a:lnTo>
                  <a:pt x="6701" y="19696"/>
                </a:lnTo>
                <a:lnTo>
                  <a:pt x="6155" y="20035"/>
                </a:lnTo>
                <a:lnTo>
                  <a:pt x="5631" y="20384"/>
                </a:lnTo>
                <a:lnTo>
                  <a:pt x="5108" y="20744"/>
                </a:lnTo>
                <a:lnTo>
                  <a:pt x="4606" y="21126"/>
                </a:lnTo>
                <a:lnTo>
                  <a:pt x="4115" y="21519"/>
                </a:lnTo>
                <a:lnTo>
                  <a:pt x="3820" y="21759"/>
                </a:lnTo>
                <a:lnTo>
                  <a:pt x="3525" y="22010"/>
                </a:lnTo>
                <a:lnTo>
                  <a:pt x="3242" y="22272"/>
                </a:lnTo>
                <a:lnTo>
                  <a:pt x="2969" y="22533"/>
                </a:lnTo>
                <a:lnTo>
                  <a:pt x="2696" y="22795"/>
                </a:lnTo>
                <a:lnTo>
                  <a:pt x="2423" y="23068"/>
                </a:lnTo>
                <a:lnTo>
                  <a:pt x="2162" y="23341"/>
                </a:lnTo>
                <a:lnTo>
                  <a:pt x="1911" y="23625"/>
                </a:lnTo>
                <a:lnTo>
                  <a:pt x="1649" y="23919"/>
                </a:lnTo>
                <a:lnTo>
                  <a:pt x="1409" y="24225"/>
                </a:lnTo>
                <a:lnTo>
                  <a:pt x="1158" y="24530"/>
                </a:lnTo>
                <a:lnTo>
                  <a:pt x="918" y="24847"/>
                </a:lnTo>
                <a:lnTo>
                  <a:pt x="688" y="25174"/>
                </a:lnTo>
                <a:lnTo>
                  <a:pt x="448" y="25512"/>
                </a:lnTo>
                <a:lnTo>
                  <a:pt x="219" y="25862"/>
                </a:lnTo>
                <a:lnTo>
                  <a:pt x="1" y="26222"/>
                </a:lnTo>
                <a:lnTo>
                  <a:pt x="70099" y="26222"/>
                </a:lnTo>
                <a:lnTo>
                  <a:pt x="70099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" name="Google Shape;34;g196ca812e12_0_329"/>
          <p:cNvSpPr txBox="1">
            <a:spLocks noGrp="1"/>
          </p:cNvSpPr>
          <p:nvPr>
            <p:ph type="title"/>
          </p:nvPr>
        </p:nvSpPr>
        <p:spPr>
          <a:xfrm>
            <a:off x="723900" y="540000"/>
            <a:ext cx="7700100" cy="50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+mj-l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g196ca812e12_0_329"/>
          <p:cNvSpPr/>
          <p:nvPr/>
        </p:nvSpPr>
        <p:spPr>
          <a:xfrm rot="10800000" flipH="1">
            <a:off x="5527334" y="7353"/>
            <a:ext cx="3616583" cy="1431000"/>
          </a:xfrm>
          <a:custGeom>
            <a:avLst/>
            <a:gdLst/>
            <a:ahLst/>
            <a:cxnLst/>
            <a:rect l="l" t="t" r="r" b="b"/>
            <a:pathLst>
              <a:path w="70099" h="26222" extrusionOk="0">
                <a:moveTo>
                  <a:pt x="70099" y="0"/>
                </a:moveTo>
                <a:lnTo>
                  <a:pt x="68375" y="1943"/>
                </a:lnTo>
                <a:lnTo>
                  <a:pt x="67524" y="2903"/>
                </a:lnTo>
                <a:lnTo>
                  <a:pt x="66651" y="3841"/>
                </a:lnTo>
                <a:lnTo>
                  <a:pt x="66171" y="4343"/>
                </a:lnTo>
                <a:lnTo>
                  <a:pt x="65691" y="4845"/>
                </a:lnTo>
                <a:lnTo>
                  <a:pt x="65200" y="5336"/>
                </a:lnTo>
                <a:lnTo>
                  <a:pt x="64698" y="5827"/>
                </a:lnTo>
                <a:lnTo>
                  <a:pt x="64196" y="6307"/>
                </a:lnTo>
                <a:lnTo>
                  <a:pt x="63683" y="6788"/>
                </a:lnTo>
                <a:lnTo>
                  <a:pt x="63159" y="7257"/>
                </a:lnTo>
                <a:lnTo>
                  <a:pt x="62635" y="7715"/>
                </a:lnTo>
                <a:lnTo>
                  <a:pt x="62101" y="8152"/>
                </a:lnTo>
                <a:lnTo>
                  <a:pt x="61566" y="8588"/>
                </a:lnTo>
                <a:lnTo>
                  <a:pt x="61009" y="9014"/>
                </a:lnTo>
                <a:lnTo>
                  <a:pt x="60453" y="9428"/>
                </a:lnTo>
                <a:lnTo>
                  <a:pt x="59875" y="9821"/>
                </a:lnTo>
                <a:lnTo>
                  <a:pt x="59296" y="10203"/>
                </a:lnTo>
                <a:lnTo>
                  <a:pt x="58707" y="10563"/>
                </a:lnTo>
                <a:lnTo>
                  <a:pt x="58107" y="10912"/>
                </a:lnTo>
                <a:lnTo>
                  <a:pt x="57529" y="11229"/>
                </a:lnTo>
                <a:lnTo>
                  <a:pt x="56939" y="11523"/>
                </a:lnTo>
                <a:lnTo>
                  <a:pt x="56339" y="11807"/>
                </a:lnTo>
                <a:lnTo>
                  <a:pt x="55739" y="12069"/>
                </a:lnTo>
                <a:lnTo>
                  <a:pt x="55128" y="12320"/>
                </a:lnTo>
                <a:lnTo>
                  <a:pt x="54517" y="12549"/>
                </a:lnTo>
                <a:lnTo>
                  <a:pt x="53895" y="12778"/>
                </a:lnTo>
                <a:lnTo>
                  <a:pt x="53262" y="12986"/>
                </a:lnTo>
                <a:lnTo>
                  <a:pt x="52640" y="13182"/>
                </a:lnTo>
                <a:lnTo>
                  <a:pt x="51996" y="13357"/>
                </a:lnTo>
                <a:lnTo>
                  <a:pt x="51363" y="13531"/>
                </a:lnTo>
                <a:lnTo>
                  <a:pt x="50719" y="13684"/>
                </a:lnTo>
                <a:lnTo>
                  <a:pt x="50076" y="13826"/>
                </a:lnTo>
                <a:lnTo>
                  <a:pt x="49421" y="13968"/>
                </a:lnTo>
                <a:lnTo>
                  <a:pt x="48777" y="14088"/>
                </a:lnTo>
                <a:lnTo>
                  <a:pt x="48122" y="14208"/>
                </a:lnTo>
                <a:lnTo>
                  <a:pt x="47042" y="14371"/>
                </a:lnTo>
                <a:lnTo>
                  <a:pt x="45951" y="14524"/>
                </a:lnTo>
                <a:lnTo>
                  <a:pt x="44860" y="14655"/>
                </a:lnTo>
                <a:lnTo>
                  <a:pt x="43758" y="14753"/>
                </a:lnTo>
                <a:lnTo>
                  <a:pt x="42666" y="14851"/>
                </a:lnTo>
                <a:lnTo>
                  <a:pt x="41564" y="14917"/>
                </a:lnTo>
                <a:lnTo>
                  <a:pt x="40462" y="14971"/>
                </a:lnTo>
                <a:lnTo>
                  <a:pt x="39360" y="15026"/>
                </a:lnTo>
                <a:lnTo>
                  <a:pt x="38258" y="15059"/>
                </a:lnTo>
                <a:lnTo>
                  <a:pt x="37156" y="15081"/>
                </a:lnTo>
                <a:lnTo>
                  <a:pt x="34941" y="15113"/>
                </a:lnTo>
                <a:lnTo>
                  <a:pt x="30511" y="15146"/>
                </a:lnTo>
                <a:lnTo>
                  <a:pt x="28306" y="15179"/>
                </a:lnTo>
                <a:lnTo>
                  <a:pt x="27204" y="15201"/>
                </a:lnTo>
                <a:lnTo>
                  <a:pt x="26102" y="15233"/>
                </a:lnTo>
                <a:lnTo>
                  <a:pt x="25000" y="15277"/>
                </a:lnTo>
                <a:lnTo>
                  <a:pt x="23909" y="15332"/>
                </a:lnTo>
                <a:lnTo>
                  <a:pt x="22807" y="15397"/>
                </a:lnTo>
                <a:lnTo>
                  <a:pt x="21716" y="15484"/>
                </a:lnTo>
                <a:lnTo>
                  <a:pt x="20624" y="15593"/>
                </a:lnTo>
                <a:lnTo>
                  <a:pt x="19544" y="15713"/>
                </a:lnTo>
                <a:lnTo>
                  <a:pt x="18453" y="15855"/>
                </a:lnTo>
                <a:lnTo>
                  <a:pt x="17384" y="16030"/>
                </a:lnTo>
                <a:lnTo>
                  <a:pt x="16838" y="16117"/>
                </a:lnTo>
                <a:lnTo>
                  <a:pt x="16303" y="16215"/>
                </a:lnTo>
                <a:lnTo>
                  <a:pt x="15769" y="16325"/>
                </a:lnTo>
                <a:lnTo>
                  <a:pt x="15234" y="16445"/>
                </a:lnTo>
                <a:lnTo>
                  <a:pt x="14699" y="16565"/>
                </a:lnTo>
                <a:lnTo>
                  <a:pt x="14165" y="16685"/>
                </a:lnTo>
                <a:lnTo>
                  <a:pt x="13630" y="16826"/>
                </a:lnTo>
                <a:lnTo>
                  <a:pt x="13095" y="16968"/>
                </a:lnTo>
                <a:lnTo>
                  <a:pt x="12495" y="17143"/>
                </a:lnTo>
                <a:lnTo>
                  <a:pt x="11895" y="17328"/>
                </a:lnTo>
                <a:lnTo>
                  <a:pt x="11295" y="17536"/>
                </a:lnTo>
                <a:lnTo>
                  <a:pt x="10695" y="17754"/>
                </a:lnTo>
                <a:lnTo>
                  <a:pt x="10105" y="17994"/>
                </a:lnTo>
                <a:lnTo>
                  <a:pt x="9516" y="18234"/>
                </a:lnTo>
                <a:lnTo>
                  <a:pt x="8938" y="18507"/>
                </a:lnTo>
                <a:lnTo>
                  <a:pt x="8370" y="18780"/>
                </a:lnTo>
                <a:lnTo>
                  <a:pt x="7803" y="19074"/>
                </a:lnTo>
                <a:lnTo>
                  <a:pt x="7246" y="19380"/>
                </a:lnTo>
                <a:lnTo>
                  <a:pt x="6701" y="19696"/>
                </a:lnTo>
                <a:lnTo>
                  <a:pt x="6155" y="20035"/>
                </a:lnTo>
                <a:lnTo>
                  <a:pt x="5631" y="20384"/>
                </a:lnTo>
                <a:lnTo>
                  <a:pt x="5108" y="20744"/>
                </a:lnTo>
                <a:lnTo>
                  <a:pt x="4606" y="21126"/>
                </a:lnTo>
                <a:lnTo>
                  <a:pt x="4115" y="21519"/>
                </a:lnTo>
                <a:lnTo>
                  <a:pt x="3820" y="21759"/>
                </a:lnTo>
                <a:lnTo>
                  <a:pt x="3525" y="22010"/>
                </a:lnTo>
                <a:lnTo>
                  <a:pt x="3242" y="22272"/>
                </a:lnTo>
                <a:lnTo>
                  <a:pt x="2969" y="22533"/>
                </a:lnTo>
                <a:lnTo>
                  <a:pt x="2696" y="22795"/>
                </a:lnTo>
                <a:lnTo>
                  <a:pt x="2423" y="23068"/>
                </a:lnTo>
                <a:lnTo>
                  <a:pt x="2162" y="23341"/>
                </a:lnTo>
                <a:lnTo>
                  <a:pt x="1911" y="23625"/>
                </a:lnTo>
                <a:lnTo>
                  <a:pt x="1649" y="23919"/>
                </a:lnTo>
                <a:lnTo>
                  <a:pt x="1409" y="24225"/>
                </a:lnTo>
                <a:lnTo>
                  <a:pt x="1158" y="24530"/>
                </a:lnTo>
                <a:lnTo>
                  <a:pt x="918" y="24847"/>
                </a:lnTo>
                <a:lnTo>
                  <a:pt x="688" y="25174"/>
                </a:lnTo>
                <a:lnTo>
                  <a:pt x="448" y="25512"/>
                </a:lnTo>
                <a:lnTo>
                  <a:pt x="219" y="25862"/>
                </a:lnTo>
                <a:lnTo>
                  <a:pt x="1" y="26222"/>
                </a:lnTo>
                <a:lnTo>
                  <a:pt x="70099" y="26222"/>
                </a:lnTo>
                <a:lnTo>
                  <a:pt x="70099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Google Shape;662;g196e77b3011_1_0">
            <a:extLst>
              <a:ext uri="{FF2B5EF4-FFF2-40B4-BE49-F238E27FC236}">
                <a16:creationId xmlns:a16="http://schemas.microsoft.com/office/drawing/2014/main" id="{E189D51B-4B1A-4F1C-9EF4-F605C1144950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8210542" y="142346"/>
            <a:ext cx="880033" cy="553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g196ca812e12_0_338"/>
          <p:cNvSpPr/>
          <p:nvPr/>
        </p:nvSpPr>
        <p:spPr>
          <a:xfrm rot="10800000" flipH="1">
            <a:off x="2658617" y="-1"/>
            <a:ext cx="6485384" cy="2566085"/>
          </a:xfrm>
          <a:custGeom>
            <a:avLst/>
            <a:gdLst/>
            <a:ahLst/>
            <a:cxnLst/>
            <a:rect l="l" t="t" r="r" b="b"/>
            <a:pathLst>
              <a:path w="70099" h="26222" extrusionOk="0">
                <a:moveTo>
                  <a:pt x="70099" y="0"/>
                </a:moveTo>
                <a:lnTo>
                  <a:pt x="68375" y="1943"/>
                </a:lnTo>
                <a:lnTo>
                  <a:pt x="67524" y="2903"/>
                </a:lnTo>
                <a:lnTo>
                  <a:pt x="66651" y="3841"/>
                </a:lnTo>
                <a:lnTo>
                  <a:pt x="66171" y="4343"/>
                </a:lnTo>
                <a:lnTo>
                  <a:pt x="65691" y="4845"/>
                </a:lnTo>
                <a:lnTo>
                  <a:pt x="65200" y="5336"/>
                </a:lnTo>
                <a:lnTo>
                  <a:pt x="64698" y="5827"/>
                </a:lnTo>
                <a:lnTo>
                  <a:pt x="64196" y="6307"/>
                </a:lnTo>
                <a:lnTo>
                  <a:pt x="63683" y="6788"/>
                </a:lnTo>
                <a:lnTo>
                  <a:pt x="63159" y="7257"/>
                </a:lnTo>
                <a:lnTo>
                  <a:pt x="62635" y="7715"/>
                </a:lnTo>
                <a:lnTo>
                  <a:pt x="62101" y="8152"/>
                </a:lnTo>
                <a:lnTo>
                  <a:pt x="61566" y="8588"/>
                </a:lnTo>
                <a:lnTo>
                  <a:pt x="61009" y="9014"/>
                </a:lnTo>
                <a:lnTo>
                  <a:pt x="60453" y="9428"/>
                </a:lnTo>
                <a:lnTo>
                  <a:pt x="59875" y="9821"/>
                </a:lnTo>
                <a:lnTo>
                  <a:pt x="59296" y="10203"/>
                </a:lnTo>
                <a:lnTo>
                  <a:pt x="58707" y="10563"/>
                </a:lnTo>
                <a:lnTo>
                  <a:pt x="58107" y="10912"/>
                </a:lnTo>
                <a:lnTo>
                  <a:pt x="57529" y="11229"/>
                </a:lnTo>
                <a:lnTo>
                  <a:pt x="56939" y="11523"/>
                </a:lnTo>
                <a:lnTo>
                  <a:pt x="56339" y="11807"/>
                </a:lnTo>
                <a:lnTo>
                  <a:pt x="55739" y="12069"/>
                </a:lnTo>
                <a:lnTo>
                  <a:pt x="55128" y="12320"/>
                </a:lnTo>
                <a:lnTo>
                  <a:pt x="54517" y="12549"/>
                </a:lnTo>
                <a:lnTo>
                  <a:pt x="53895" y="12778"/>
                </a:lnTo>
                <a:lnTo>
                  <a:pt x="53262" y="12986"/>
                </a:lnTo>
                <a:lnTo>
                  <a:pt x="52640" y="13182"/>
                </a:lnTo>
                <a:lnTo>
                  <a:pt x="51996" y="13357"/>
                </a:lnTo>
                <a:lnTo>
                  <a:pt x="51363" y="13531"/>
                </a:lnTo>
                <a:lnTo>
                  <a:pt x="50719" y="13684"/>
                </a:lnTo>
                <a:lnTo>
                  <a:pt x="50076" y="13826"/>
                </a:lnTo>
                <a:lnTo>
                  <a:pt x="49421" y="13968"/>
                </a:lnTo>
                <a:lnTo>
                  <a:pt x="48777" y="14088"/>
                </a:lnTo>
                <a:lnTo>
                  <a:pt x="48122" y="14208"/>
                </a:lnTo>
                <a:lnTo>
                  <a:pt x="47042" y="14371"/>
                </a:lnTo>
                <a:lnTo>
                  <a:pt x="45951" y="14524"/>
                </a:lnTo>
                <a:lnTo>
                  <a:pt x="44860" y="14655"/>
                </a:lnTo>
                <a:lnTo>
                  <a:pt x="43758" y="14753"/>
                </a:lnTo>
                <a:lnTo>
                  <a:pt x="42666" y="14851"/>
                </a:lnTo>
                <a:lnTo>
                  <a:pt x="41564" y="14917"/>
                </a:lnTo>
                <a:lnTo>
                  <a:pt x="40462" y="14971"/>
                </a:lnTo>
                <a:lnTo>
                  <a:pt x="39360" y="15026"/>
                </a:lnTo>
                <a:lnTo>
                  <a:pt x="38258" y="15059"/>
                </a:lnTo>
                <a:lnTo>
                  <a:pt x="37156" y="15081"/>
                </a:lnTo>
                <a:lnTo>
                  <a:pt x="34941" y="15113"/>
                </a:lnTo>
                <a:lnTo>
                  <a:pt x="30511" y="15146"/>
                </a:lnTo>
                <a:lnTo>
                  <a:pt x="28306" y="15179"/>
                </a:lnTo>
                <a:lnTo>
                  <a:pt x="27204" y="15201"/>
                </a:lnTo>
                <a:lnTo>
                  <a:pt x="26102" y="15233"/>
                </a:lnTo>
                <a:lnTo>
                  <a:pt x="25000" y="15277"/>
                </a:lnTo>
                <a:lnTo>
                  <a:pt x="23909" y="15332"/>
                </a:lnTo>
                <a:lnTo>
                  <a:pt x="22807" y="15397"/>
                </a:lnTo>
                <a:lnTo>
                  <a:pt x="21716" y="15484"/>
                </a:lnTo>
                <a:lnTo>
                  <a:pt x="20624" y="15593"/>
                </a:lnTo>
                <a:lnTo>
                  <a:pt x="19544" y="15713"/>
                </a:lnTo>
                <a:lnTo>
                  <a:pt x="18453" y="15855"/>
                </a:lnTo>
                <a:lnTo>
                  <a:pt x="17384" y="16030"/>
                </a:lnTo>
                <a:lnTo>
                  <a:pt x="16838" y="16117"/>
                </a:lnTo>
                <a:lnTo>
                  <a:pt x="16303" y="16215"/>
                </a:lnTo>
                <a:lnTo>
                  <a:pt x="15769" y="16325"/>
                </a:lnTo>
                <a:lnTo>
                  <a:pt x="15234" y="16445"/>
                </a:lnTo>
                <a:lnTo>
                  <a:pt x="14699" y="16565"/>
                </a:lnTo>
                <a:lnTo>
                  <a:pt x="14165" y="16685"/>
                </a:lnTo>
                <a:lnTo>
                  <a:pt x="13630" y="16826"/>
                </a:lnTo>
                <a:lnTo>
                  <a:pt x="13095" y="16968"/>
                </a:lnTo>
                <a:lnTo>
                  <a:pt x="12495" y="17143"/>
                </a:lnTo>
                <a:lnTo>
                  <a:pt x="11895" y="17328"/>
                </a:lnTo>
                <a:lnTo>
                  <a:pt x="11295" y="17536"/>
                </a:lnTo>
                <a:lnTo>
                  <a:pt x="10695" y="17754"/>
                </a:lnTo>
                <a:lnTo>
                  <a:pt x="10105" y="17994"/>
                </a:lnTo>
                <a:lnTo>
                  <a:pt x="9516" y="18234"/>
                </a:lnTo>
                <a:lnTo>
                  <a:pt x="8938" y="18507"/>
                </a:lnTo>
                <a:lnTo>
                  <a:pt x="8370" y="18780"/>
                </a:lnTo>
                <a:lnTo>
                  <a:pt x="7803" y="19074"/>
                </a:lnTo>
                <a:lnTo>
                  <a:pt x="7246" y="19380"/>
                </a:lnTo>
                <a:lnTo>
                  <a:pt x="6701" y="19696"/>
                </a:lnTo>
                <a:lnTo>
                  <a:pt x="6155" y="20035"/>
                </a:lnTo>
                <a:lnTo>
                  <a:pt x="5631" y="20384"/>
                </a:lnTo>
                <a:lnTo>
                  <a:pt x="5108" y="20744"/>
                </a:lnTo>
                <a:lnTo>
                  <a:pt x="4606" y="21126"/>
                </a:lnTo>
                <a:lnTo>
                  <a:pt x="4115" y="21519"/>
                </a:lnTo>
                <a:lnTo>
                  <a:pt x="3820" y="21759"/>
                </a:lnTo>
                <a:lnTo>
                  <a:pt x="3525" y="22010"/>
                </a:lnTo>
                <a:lnTo>
                  <a:pt x="3242" y="22272"/>
                </a:lnTo>
                <a:lnTo>
                  <a:pt x="2969" y="22533"/>
                </a:lnTo>
                <a:lnTo>
                  <a:pt x="2696" y="22795"/>
                </a:lnTo>
                <a:lnTo>
                  <a:pt x="2423" y="23068"/>
                </a:lnTo>
                <a:lnTo>
                  <a:pt x="2162" y="23341"/>
                </a:lnTo>
                <a:lnTo>
                  <a:pt x="1911" y="23625"/>
                </a:lnTo>
                <a:lnTo>
                  <a:pt x="1649" y="23919"/>
                </a:lnTo>
                <a:lnTo>
                  <a:pt x="1409" y="24225"/>
                </a:lnTo>
                <a:lnTo>
                  <a:pt x="1158" y="24530"/>
                </a:lnTo>
                <a:lnTo>
                  <a:pt x="918" y="24847"/>
                </a:lnTo>
                <a:lnTo>
                  <a:pt x="688" y="25174"/>
                </a:lnTo>
                <a:lnTo>
                  <a:pt x="448" y="25512"/>
                </a:lnTo>
                <a:lnTo>
                  <a:pt x="219" y="25862"/>
                </a:lnTo>
                <a:lnTo>
                  <a:pt x="1" y="26222"/>
                </a:lnTo>
                <a:lnTo>
                  <a:pt x="70099" y="26222"/>
                </a:lnTo>
                <a:lnTo>
                  <a:pt x="70099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g196ca812e12_0_338"/>
          <p:cNvSpPr/>
          <p:nvPr/>
        </p:nvSpPr>
        <p:spPr>
          <a:xfrm flipH="1">
            <a:off x="-83" y="2577424"/>
            <a:ext cx="6485384" cy="2566085"/>
          </a:xfrm>
          <a:custGeom>
            <a:avLst/>
            <a:gdLst/>
            <a:ahLst/>
            <a:cxnLst/>
            <a:rect l="l" t="t" r="r" b="b"/>
            <a:pathLst>
              <a:path w="70099" h="26222" extrusionOk="0">
                <a:moveTo>
                  <a:pt x="70099" y="0"/>
                </a:moveTo>
                <a:lnTo>
                  <a:pt x="68375" y="1943"/>
                </a:lnTo>
                <a:lnTo>
                  <a:pt x="67524" y="2903"/>
                </a:lnTo>
                <a:lnTo>
                  <a:pt x="66651" y="3841"/>
                </a:lnTo>
                <a:lnTo>
                  <a:pt x="66171" y="4343"/>
                </a:lnTo>
                <a:lnTo>
                  <a:pt x="65691" y="4845"/>
                </a:lnTo>
                <a:lnTo>
                  <a:pt x="65200" y="5336"/>
                </a:lnTo>
                <a:lnTo>
                  <a:pt x="64698" y="5827"/>
                </a:lnTo>
                <a:lnTo>
                  <a:pt x="64196" y="6307"/>
                </a:lnTo>
                <a:lnTo>
                  <a:pt x="63683" y="6788"/>
                </a:lnTo>
                <a:lnTo>
                  <a:pt x="63159" y="7257"/>
                </a:lnTo>
                <a:lnTo>
                  <a:pt x="62635" y="7715"/>
                </a:lnTo>
                <a:lnTo>
                  <a:pt x="62101" y="8152"/>
                </a:lnTo>
                <a:lnTo>
                  <a:pt x="61566" y="8588"/>
                </a:lnTo>
                <a:lnTo>
                  <a:pt x="61009" y="9014"/>
                </a:lnTo>
                <a:lnTo>
                  <a:pt x="60453" y="9428"/>
                </a:lnTo>
                <a:lnTo>
                  <a:pt x="59875" y="9821"/>
                </a:lnTo>
                <a:lnTo>
                  <a:pt x="59296" y="10203"/>
                </a:lnTo>
                <a:lnTo>
                  <a:pt x="58707" y="10563"/>
                </a:lnTo>
                <a:lnTo>
                  <a:pt x="58107" y="10912"/>
                </a:lnTo>
                <a:lnTo>
                  <a:pt x="57529" y="11229"/>
                </a:lnTo>
                <a:lnTo>
                  <a:pt x="56939" y="11523"/>
                </a:lnTo>
                <a:lnTo>
                  <a:pt x="56339" y="11807"/>
                </a:lnTo>
                <a:lnTo>
                  <a:pt x="55739" y="12069"/>
                </a:lnTo>
                <a:lnTo>
                  <a:pt x="55128" y="12320"/>
                </a:lnTo>
                <a:lnTo>
                  <a:pt x="54517" y="12549"/>
                </a:lnTo>
                <a:lnTo>
                  <a:pt x="53895" y="12778"/>
                </a:lnTo>
                <a:lnTo>
                  <a:pt x="53262" y="12986"/>
                </a:lnTo>
                <a:lnTo>
                  <a:pt x="52640" y="13182"/>
                </a:lnTo>
                <a:lnTo>
                  <a:pt x="51996" y="13357"/>
                </a:lnTo>
                <a:lnTo>
                  <a:pt x="51363" y="13531"/>
                </a:lnTo>
                <a:lnTo>
                  <a:pt x="50719" y="13684"/>
                </a:lnTo>
                <a:lnTo>
                  <a:pt x="50076" y="13826"/>
                </a:lnTo>
                <a:lnTo>
                  <a:pt x="49421" y="13968"/>
                </a:lnTo>
                <a:lnTo>
                  <a:pt x="48777" y="14088"/>
                </a:lnTo>
                <a:lnTo>
                  <a:pt x="48122" y="14208"/>
                </a:lnTo>
                <a:lnTo>
                  <a:pt x="47042" y="14371"/>
                </a:lnTo>
                <a:lnTo>
                  <a:pt x="45951" y="14524"/>
                </a:lnTo>
                <a:lnTo>
                  <a:pt x="44860" y="14655"/>
                </a:lnTo>
                <a:lnTo>
                  <a:pt x="43758" y="14753"/>
                </a:lnTo>
                <a:lnTo>
                  <a:pt x="42666" y="14851"/>
                </a:lnTo>
                <a:lnTo>
                  <a:pt x="41564" y="14917"/>
                </a:lnTo>
                <a:lnTo>
                  <a:pt x="40462" y="14971"/>
                </a:lnTo>
                <a:lnTo>
                  <a:pt x="39360" y="15026"/>
                </a:lnTo>
                <a:lnTo>
                  <a:pt x="38258" y="15059"/>
                </a:lnTo>
                <a:lnTo>
                  <a:pt x="37156" y="15081"/>
                </a:lnTo>
                <a:lnTo>
                  <a:pt x="34941" y="15113"/>
                </a:lnTo>
                <a:lnTo>
                  <a:pt x="30511" y="15146"/>
                </a:lnTo>
                <a:lnTo>
                  <a:pt x="28306" y="15179"/>
                </a:lnTo>
                <a:lnTo>
                  <a:pt x="27204" y="15201"/>
                </a:lnTo>
                <a:lnTo>
                  <a:pt x="26102" y="15233"/>
                </a:lnTo>
                <a:lnTo>
                  <a:pt x="25000" y="15277"/>
                </a:lnTo>
                <a:lnTo>
                  <a:pt x="23909" y="15332"/>
                </a:lnTo>
                <a:lnTo>
                  <a:pt x="22807" y="15397"/>
                </a:lnTo>
                <a:lnTo>
                  <a:pt x="21716" y="15484"/>
                </a:lnTo>
                <a:lnTo>
                  <a:pt x="20624" y="15593"/>
                </a:lnTo>
                <a:lnTo>
                  <a:pt x="19544" y="15713"/>
                </a:lnTo>
                <a:lnTo>
                  <a:pt x="18453" y="15855"/>
                </a:lnTo>
                <a:lnTo>
                  <a:pt x="17384" y="16030"/>
                </a:lnTo>
                <a:lnTo>
                  <a:pt x="16838" y="16117"/>
                </a:lnTo>
                <a:lnTo>
                  <a:pt x="16303" y="16215"/>
                </a:lnTo>
                <a:lnTo>
                  <a:pt x="15769" y="16325"/>
                </a:lnTo>
                <a:lnTo>
                  <a:pt x="15234" y="16445"/>
                </a:lnTo>
                <a:lnTo>
                  <a:pt x="14699" y="16565"/>
                </a:lnTo>
                <a:lnTo>
                  <a:pt x="14165" y="16685"/>
                </a:lnTo>
                <a:lnTo>
                  <a:pt x="13630" y="16826"/>
                </a:lnTo>
                <a:lnTo>
                  <a:pt x="13095" y="16968"/>
                </a:lnTo>
                <a:lnTo>
                  <a:pt x="12495" y="17143"/>
                </a:lnTo>
                <a:lnTo>
                  <a:pt x="11895" y="17328"/>
                </a:lnTo>
                <a:lnTo>
                  <a:pt x="11295" y="17536"/>
                </a:lnTo>
                <a:lnTo>
                  <a:pt x="10695" y="17754"/>
                </a:lnTo>
                <a:lnTo>
                  <a:pt x="10105" y="17994"/>
                </a:lnTo>
                <a:lnTo>
                  <a:pt x="9516" y="18234"/>
                </a:lnTo>
                <a:lnTo>
                  <a:pt x="8938" y="18507"/>
                </a:lnTo>
                <a:lnTo>
                  <a:pt x="8370" y="18780"/>
                </a:lnTo>
                <a:lnTo>
                  <a:pt x="7803" y="19074"/>
                </a:lnTo>
                <a:lnTo>
                  <a:pt x="7246" y="19380"/>
                </a:lnTo>
                <a:lnTo>
                  <a:pt x="6701" y="19696"/>
                </a:lnTo>
                <a:lnTo>
                  <a:pt x="6155" y="20035"/>
                </a:lnTo>
                <a:lnTo>
                  <a:pt x="5631" y="20384"/>
                </a:lnTo>
                <a:lnTo>
                  <a:pt x="5108" y="20744"/>
                </a:lnTo>
                <a:lnTo>
                  <a:pt x="4606" y="21126"/>
                </a:lnTo>
                <a:lnTo>
                  <a:pt x="4115" y="21519"/>
                </a:lnTo>
                <a:lnTo>
                  <a:pt x="3820" y="21759"/>
                </a:lnTo>
                <a:lnTo>
                  <a:pt x="3525" y="22010"/>
                </a:lnTo>
                <a:lnTo>
                  <a:pt x="3242" y="22272"/>
                </a:lnTo>
                <a:lnTo>
                  <a:pt x="2969" y="22533"/>
                </a:lnTo>
                <a:lnTo>
                  <a:pt x="2696" y="22795"/>
                </a:lnTo>
                <a:lnTo>
                  <a:pt x="2423" y="23068"/>
                </a:lnTo>
                <a:lnTo>
                  <a:pt x="2162" y="23341"/>
                </a:lnTo>
                <a:lnTo>
                  <a:pt x="1911" y="23625"/>
                </a:lnTo>
                <a:lnTo>
                  <a:pt x="1649" y="23919"/>
                </a:lnTo>
                <a:lnTo>
                  <a:pt x="1409" y="24225"/>
                </a:lnTo>
                <a:lnTo>
                  <a:pt x="1158" y="24530"/>
                </a:lnTo>
                <a:lnTo>
                  <a:pt x="918" y="24847"/>
                </a:lnTo>
                <a:lnTo>
                  <a:pt x="688" y="25174"/>
                </a:lnTo>
                <a:lnTo>
                  <a:pt x="448" y="25512"/>
                </a:lnTo>
                <a:lnTo>
                  <a:pt x="219" y="25862"/>
                </a:lnTo>
                <a:lnTo>
                  <a:pt x="1" y="26222"/>
                </a:lnTo>
                <a:lnTo>
                  <a:pt x="70099" y="26222"/>
                </a:lnTo>
                <a:lnTo>
                  <a:pt x="70099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" name="Google Shape;45;g196ca812e12_0_338"/>
          <p:cNvSpPr txBox="1">
            <a:spLocks noGrp="1"/>
          </p:cNvSpPr>
          <p:nvPr>
            <p:ph type="ctrTitle"/>
          </p:nvPr>
        </p:nvSpPr>
        <p:spPr>
          <a:xfrm>
            <a:off x="1347750" y="1440000"/>
            <a:ext cx="6448500" cy="22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0"/>
              <a:buNone/>
              <a:defRPr sz="3000">
                <a:solidFill>
                  <a:schemeClr val="accent6"/>
                </a:solidFill>
                <a:latin typeface="+mn-l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0"/>
              <a:buNone/>
              <a:defRPr sz="9000">
                <a:solidFill>
                  <a:schemeClr val="dk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0"/>
              <a:buNone/>
              <a:defRPr sz="9000">
                <a:solidFill>
                  <a:schemeClr val="dk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0"/>
              <a:buNone/>
              <a:defRPr sz="9000">
                <a:solidFill>
                  <a:schemeClr val="dk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0"/>
              <a:buNone/>
              <a:defRPr sz="9000">
                <a:solidFill>
                  <a:schemeClr val="dk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0"/>
              <a:buNone/>
              <a:defRPr sz="9000">
                <a:solidFill>
                  <a:schemeClr val="dk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0"/>
              <a:buNone/>
              <a:defRPr sz="9000">
                <a:solidFill>
                  <a:schemeClr val="dk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0"/>
              <a:buNone/>
              <a:defRPr sz="9000">
                <a:solidFill>
                  <a:schemeClr val="dk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0"/>
              <a:buNone/>
              <a:defRPr sz="9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pic>
        <p:nvPicPr>
          <p:cNvPr id="5" name="Google Shape;662;g196e77b3011_1_0">
            <a:extLst>
              <a:ext uri="{FF2B5EF4-FFF2-40B4-BE49-F238E27FC236}">
                <a16:creationId xmlns:a16="http://schemas.microsoft.com/office/drawing/2014/main" id="{7CD8F333-7A49-462B-850D-27674B59745A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8210542" y="142346"/>
            <a:ext cx="880033" cy="553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A blue background with yellow stars&#10;&#10;Description automatically generated with low confidence">
            <a:extLst>
              <a:ext uri="{FF2B5EF4-FFF2-40B4-BE49-F238E27FC236}">
                <a16:creationId xmlns:a16="http://schemas.microsoft.com/office/drawing/2014/main" id="{4A494EF2-B3E0-4D0D-A32A-AF2A8022F03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3900" y="4679156"/>
            <a:ext cx="589359" cy="39290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664B9F0-93FA-4BBC-AC41-2859B8B2CC0D}"/>
              </a:ext>
            </a:extLst>
          </p:cNvPr>
          <p:cNvSpPr txBox="1"/>
          <p:nvPr userDrawn="1"/>
        </p:nvSpPr>
        <p:spPr>
          <a:xfrm>
            <a:off x="1313259" y="4660404"/>
            <a:ext cx="44362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i="1" err="1">
                <a:latin typeface="+mn-lt"/>
              </a:rPr>
              <a:t>This</a:t>
            </a:r>
            <a:r>
              <a:rPr lang="it-IT" sz="1200" i="1">
                <a:latin typeface="+mn-lt"/>
              </a:rPr>
              <a:t> project </a:t>
            </a:r>
            <a:r>
              <a:rPr lang="it-IT" sz="1200" i="1" err="1">
                <a:latin typeface="+mn-lt"/>
              </a:rPr>
              <a:t>has</a:t>
            </a:r>
            <a:r>
              <a:rPr lang="it-IT" sz="1200" i="1">
                <a:latin typeface="+mn-lt"/>
              </a:rPr>
              <a:t> </a:t>
            </a:r>
            <a:r>
              <a:rPr lang="it-IT" sz="1200" i="1" err="1">
                <a:latin typeface="+mn-lt"/>
              </a:rPr>
              <a:t>been</a:t>
            </a:r>
            <a:r>
              <a:rPr lang="it-IT" sz="1200" i="1">
                <a:latin typeface="+mn-lt"/>
              </a:rPr>
              <a:t> </a:t>
            </a:r>
            <a:r>
              <a:rPr lang="it-IT" sz="1200" i="1" err="1">
                <a:latin typeface="+mn-lt"/>
              </a:rPr>
              <a:t>funded</a:t>
            </a:r>
            <a:r>
              <a:rPr lang="it-IT" sz="1200" i="1">
                <a:latin typeface="+mn-lt"/>
              </a:rPr>
              <a:t> by the </a:t>
            </a:r>
            <a:r>
              <a:rPr lang="it-IT" sz="1200" i="1" err="1">
                <a:latin typeface="+mn-lt"/>
              </a:rPr>
              <a:t>European</a:t>
            </a:r>
            <a:r>
              <a:rPr lang="it-IT" sz="1200" i="1">
                <a:latin typeface="+mn-lt"/>
              </a:rPr>
              <a:t> Union, Grant Agreement n. </a:t>
            </a:r>
            <a:r>
              <a:rPr lang="it-IT" sz="1200" b="0" i="1" u="none" strike="noStrike" baseline="0">
                <a:latin typeface="+mn-lt"/>
              </a:rPr>
              <a:t>101084127</a:t>
            </a:r>
            <a:r>
              <a:rPr lang="it-IT" sz="1200" i="1">
                <a:latin typeface="+mn-lt"/>
              </a:rPr>
              <a:t> 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g196ca812e12_0_342"/>
          <p:cNvSpPr txBox="1">
            <a:spLocks noGrp="1"/>
          </p:cNvSpPr>
          <p:nvPr>
            <p:ph type="title"/>
          </p:nvPr>
        </p:nvSpPr>
        <p:spPr>
          <a:xfrm>
            <a:off x="723900" y="540000"/>
            <a:ext cx="7700100" cy="50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g196ca812e12_0_342"/>
          <p:cNvSpPr/>
          <p:nvPr/>
        </p:nvSpPr>
        <p:spPr>
          <a:xfrm rot="10800000" flipH="1">
            <a:off x="4542425" y="-381013"/>
            <a:ext cx="7021108" cy="3753613"/>
          </a:xfrm>
          <a:custGeom>
            <a:avLst/>
            <a:gdLst/>
            <a:ahLst/>
            <a:cxnLst/>
            <a:rect l="l" t="t" r="r" b="b"/>
            <a:pathLst>
              <a:path w="162950" h="116599" extrusionOk="0">
                <a:moveTo>
                  <a:pt x="109511" y="1"/>
                </a:moveTo>
                <a:lnTo>
                  <a:pt x="108912" y="487"/>
                </a:lnTo>
                <a:lnTo>
                  <a:pt x="108313" y="974"/>
                </a:lnTo>
                <a:lnTo>
                  <a:pt x="107714" y="1473"/>
                </a:lnTo>
                <a:lnTo>
                  <a:pt x="107127" y="1972"/>
                </a:lnTo>
                <a:lnTo>
                  <a:pt x="106553" y="2484"/>
                </a:lnTo>
                <a:lnTo>
                  <a:pt x="105979" y="3008"/>
                </a:lnTo>
                <a:lnTo>
                  <a:pt x="105417" y="3532"/>
                </a:lnTo>
                <a:lnTo>
                  <a:pt x="104856" y="4056"/>
                </a:lnTo>
                <a:lnTo>
                  <a:pt x="104294" y="4606"/>
                </a:lnTo>
                <a:lnTo>
                  <a:pt x="103745" y="5142"/>
                </a:lnTo>
                <a:lnTo>
                  <a:pt x="103208" y="5691"/>
                </a:lnTo>
                <a:lnTo>
                  <a:pt x="102672" y="6253"/>
                </a:lnTo>
                <a:lnTo>
                  <a:pt x="102148" y="6815"/>
                </a:lnTo>
                <a:lnTo>
                  <a:pt x="101624" y="7389"/>
                </a:lnTo>
                <a:lnTo>
                  <a:pt x="101112" y="7963"/>
                </a:lnTo>
                <a:lnTo>
                  <a:pt x="100600" y="8549"/>
                </a:lnTo>
                <a:lnTo>
                  <a:pt x="100101" y="9136"/>
                </a:lnTo>
                <a:lnTo>
                  <a:pt x="99602" y="9735"/>
                </a:lnTo>
                <a:lnTo>
                  <a:pt x="99115" y="10334"/>
                </a:lnTo>
                <a:lnTo>
                  <a:pt x="98641" y="10933"/>
                </a:lnTo>
                <a:lnTo>
                  <a:pt x="98167" y="11544"/>
                </a:lnTo>
                <a:lnTo>
                  <a:pt x="97705" y="12156"/>
                </a:lnTo>
                <a:lnTo>
                  <a:pt x="97243" y="12780"/>
                </a:lnTo>
                <a:lnTo>
                  <a:pt x="96794" y="13404"/>
                </a:lnTo>
                <a:lnTo>
                  <a:pt x="96345" y="14028"/>
                </a:lnTo>
                <a:lnTo>
                  <a:pt x="95908" y="14664"/>
                </a:lnTo>
                <a:lnTo>
                  <a:pt x="95483" y="15301"/>
                </a:lnTo>
                <a:lnTo>
                  <a:pt x="95059" y="15950"/>
                </a:lnTo>
                <a:lnTo>
                  <a:pt x="94647" y="16586"/>
                </a:lnTo>
                <a:lnTo>
                  <a:pt x="94235" y="17235"/>
                </a:lnTo>
                <a:lnTo>
                  <a:pt x="93836" y="17897"/>
                </a:lnTo>
                <a:lnTo>
                  <a:pt x="93449" y="18545"/>
                </a:lnTo>
                <a:lnTo>
                  <a:pt x="92700" y="19831"/>
                </a:lnTo>
                <a:lnTo>
                  <a:pt x="91977" y="21116"/>
                </a:lnTo>
                <a:lnTo>
                  <a:pt x="91240" y="22414"/>
                </a:lnTo>
                <a:lnTo>
                  <a:pt x="90504" y="23700"/>
                </a:lnTo>
                <a:lnTo>
                  <a:pt x="90130" y="24336"/>
                </a:lnTo>
                <a:lnTo>
                  <a:pt x="89743" y="24973"/>
                </a:lnTo>
                <a:lnTo>
                  <a:pt x="89356" y="25609"/>
                </a:lnTo>
                <a:lnTo>
                  <a:pt x="88957" y="26233"/>
                </a:lnTo>
                <a:lnTo>
                  <a:pt x="88545" y="26844"/>
                </a:lnTo>
                <a:lnTo>
                  <a:pt x="88120" y="27456"/>
                </a:lnTo>
                <a:lnTo>
                  <a:pt x="87696" y="28055"/>
                </a:lnTo>
                <a:lnTo>
                  <a:pt x="87247" y="28642"/>
                </a:lnTo>
                <a:lnTo>
                  <a:pt x="86922" y="29041"/>
                </a:lnTo>
                <a:lnTo>
                  <a:pt x="86598" y="29440"/>
                </a:lnTo>
                <a:lnTo>
                  <a:pt x="86261" y="29840"/>
                </a:lnTo>
                <a:lnTo>
                  <a:pt x="85911" y="30226"/>
                </a:lnTo>
                <a:lnTo>
                  <a:pt x="85574" y="30613"/>
                </a:lnTo>
                <a:lnTo>
                  <a:pt x="85213" y="30988"/>
                </a:lnTo>
                <a:lnTo>
                  <a:pt x="84851" y="31362"/>
                </a:lnTo>
                <a:lnTo>
                  <a:pt x="84489" y="31724"/>
                </a:lnTo>
                <a:lnTo>
                  <a:pt x="84127" y="32086"/>
                </a:lnTo>
                <a:lnTo>
                  <a:pt x="83752" y="32435"/>
                </a:lnTo>
                <a:lnTo>
                  <a:pt x="82979" y="33134"/>
                </a:lnTo>
                <a:lnTo>
                  <a:pt x="82192" y="33808"/>
                </a:lnTo>
                <a:lnTo>
                  <a:pt x="81394" y="34470"/>
                </a:lnTo>
                <a:lnTo>
                  <a:pt x="80570" y="35106"/>
                </a:lnTo>
                <a:lnTo>
                  <a:pt x="79734" y="35730"/>
                </a:lnTo>
                <a:lnTo>
                  <a:pt x="78885" y="36329"/>
                </a:lnTo>
                <a:lnTo>
                  <a:pt x="78037" y="36916"/>
                </a:lnTo>
                <a:lnTo>
                  <a:pt x="77163" y="37477"/>
                </a:lnTo>
                <a:lnTo>
                  <a:pt x="76277" y="38026"/>
                </a:lnTo>
                <a:lnTo>
                  <a:pt x="75391" y="38563"/>
                </a:lnTo>
                <a:lnTo>
                  <a:pt x="74492" y="39087"/>
                </a:lnTo>
                <a:lnTo>
                  <a:pt x="73419" y="39686"/>
                </a:lnTo>
                <a:lnTo>
                  <a:pt x="72346" y="40273"/>
                </a:lnTo>
                <a:lnTo>
                  <a:pt x="71260" y="40834"/>
                </a:lnTo>
                <a:lnTo>
                  <a:pt x="70162" y="41383"/>
                </a:lnTo>
                <a:lnTo>
                  <a:pt x="69051" y="41907"/>
                </a:lnTo>
                <a:lnTo>
                  <a:pt x="67928" y="42407"/>
                </a:lnTo>
                <a:lnTo>
                  <a:pt x="66805" y="42893"/>
                </a:lnTo>
                <a:lnTo>
                  <a:pt x="65669" y="43343"/>
                </a:lnTo>
                <a:lnTo>
                  <a:pt x="64521" y="43779"/>
                </a:lnTo>
                <a:lnTo>
                  <a:pt x="63360" y="44191"/>
                </a:lnTo>
                <a:lnTo>
                  <a:pt x="62200" y="44578"/>
                </a:lnTo>
                <a:lnTo>
                  <a:pt x="61027" y="44928"/>
                </a:lnTo>
                <a:lnTo>
                  <a:pt x="59854" y="45252"/>
                </a:lnTo>
                <a:lnTo>
                  <a:pt x="59255" y="45414"/>
                </a:lnTo>
                <a:lnTo>
                  <a:pt x="58668" y="45552"/>
                </a:lnTo>
                <a:lnTo>
                  <a:pt x="58069" y="45701"/>
                </a:lnTo>
                <a:lnTo>
                  <a:pt x="57470" y="45826"/>
                </a:lnTo>
                <a:lnTo>
                  <a:pt x="56871" y="45951"/>
                </a:lnTo>
                <a:lnTo>
                  <a:pt x="56272" y="46063"/>
                </a:lnTo>
                <a:lnTo>
                  <a:pt x="55586" y="46188"/>
                </a:lnTo>
                <a:lnTo>
                  <a:pt x="54912" y="46300"/>
                </a:lnTo>
                <a:lnTo>
                  <a:pt x="54225" y="46413"/>
                </a:lnTo>
                <a:lnTo>
                  <a:pt x="53539" y="46500"/>
                </a:lnTo>
                <a:lnTo>
                  <a:pt x="52166" y="46687"/>
                </a:lnTo>
                <a:lnTo>
                  <a:pt x="50793" y="46837"/>
                </a:lnTo>
                <a:lnTo>
                  <a:pt x="49408" y="46987"/>
                </a:lnTo>
                <a:lnTo>
                  <a:pt x="48035" y="47112"/>
                </a:lnTo>
                <a:lnTo>
                  <a:pt x="46650" y="47249"/>
                </a:lnTo>
                <a:lnTo>
                  <a:pt x="45277" y="47399"/>
                </a:lnTo>
                <a:lnTo>
                  <a:pt x="43904" y="47548"/>
                </a:lnTo>
                <a:lnTo>
                  <a:pt x="42532" y="47723"/>
                </a:lnTo>
                <a:lnTo>
                  <a:pt x="41845" y="47810"/>
                </a:lnTo>
                <a:lnTo>
                  <a:pt x="41171" y="47923"/>
                </a:lnTo>
                <a:lnTo>
                  <a:pt x="40485" y="48035"/>
                </a:lnTo>
                <a:lnTo>
                  <a:pt x="39811" y="48147"/>
                </a:lnTo>
                <a:lnTo>
                  <a:pt x="39137" y="48272"/>
                </a:lnTo>
                <a:lnTo>
                  <a:pt x="38463" y="48422"/>
                </a:lnTo>
                <a:lnTo>
                  <a:pt x="37802" y="48572"/>
                </a:lnTo>
                <a:lnTo>
                  <a:pt x="37128" y="48734"/>
                </a:lnTo>
                <a:lnTo>
                  <a:pt x="36466" y="48909"/>
                </a:lnTo>
                <a:lnTo>
                  <a:pt x="35805" y="49096"/>
                </a:lnTo>
                <a:lnTo>
                  <a:pt x="35144" y="49295"/>
                </a:lnTo>
                <a:lnTo>
                  <a:pt x="34495" y="49520"/>
                </a:lnTo>
                <a:lnTo>
                  <a:pt x="34058" y="49670"/>
                </a:lnTo>
                <a:lnTo>
                  <a:pt x="33621" y="49832"/>
                </a:lnTo>
                <a:lnTo>
                  <a:pt x="33184" y="50007"/>
                </a:lnTo>
                <a:lnTo>
                  <a:pt x="32760" y="50182"/>
                </a:lnTo>
                <a:lnTo>
                  <a:pt x="32336" y="50369"/>
                </a:lnTo>
                <a:lnTo>
                  <a:pt x="31911" y="50568"/>
                </a:lnTo>
                <a:lnTo>
                  <a:pt x="31487" y="50768"/>
                </a:lnTo>
                <a:lnTo>
                  <a:pt x="31075" y="50968"/>
                </a:lnTo>
                <a:lnTo>
                  <a:pt x="30663" y="51192"/>
                </a:lnTo>
                <a:lnTo>
                  <a:pt x="30252" y="51405"/>
                </a:lnTo>
                <a:lnTo>
                  <a:pt x="29852" y="51629"/>
                </a:lnTo>
                <a:lnTo>
                  <a:pt x="29453" y="51866"/>
                </a:lnTo>
                <a:lnTo>
                  <a:pt x="29053" y="52103"/>
                </a:lnTo>
                <a:lnTo>
                  <a:pt x="28654" y="52353"/>
                </a:lnTo>
                <a:lnTo>
                  <a:pt x="27880" y="52865"/>
                </a:lnTo>
                <a:lnTo>
                  <a:pt x="27132" y="53401"/>
                </a:lnTo>
                <a:lnTo>
                  <a:pt x="26383" y="53963"/>
                </a:lnTo>
                <a:lnTo>
                  <a:pt x="25659" y="54549"/>
                </a:lnTo>
                <a:lnTo>
                  <a:pt x="24960" y="55161"/>
                </a:lnTo>
                <a:lnTo>
                  <a:pt x="24274" y="55785"/>
                </a:lnTo>
                <a:lnTo>
                  <a:pt x="23600" y="56434"/>
                </a:lnTo>
                <a:lnTo>
                  <a:pt x="22963" y="57108"/>
                </a:lnTo>
                <a:lnTo>
                  <a:pt x="22339" y="57794"/>
                </a:lnTo>
                <a:lnTo>
                  <a:pt x="21728" y="58506"/>
                </a:lnTo>
                <a:lnTo>
                  <a:pt x="21154" y="59229"/>
                </a:lnTo>
                <a:lnTo>
                  <a:pt x="20592" y="59978"/>
                </a:lnTo>
                <a:lnTo>
                  <a:pt x="20056" y="60739"/>
                </a:lnTo>
                <a:lnTo>
                  <a:pt x="19544" y="61513"/>
                </a:lnTo>
                <a:lnTo>
                  <a:pt x="19057" y="62299"/>
                </a:lnTo>
                <a:lnTo>
                  <a:pt x="18595" y="63111"/>
                </a:lnTo>
                <a:lnTo>
                  <a:pt x="18159" y="63934"/>
                </a:lnTo>
                <a:lnTo>
                  <a:pt x="17759" y="64770"/>
                </a:lnTo>
                <a:lnTo>
                  <a:pt x="17560" y="65182"/>
                </a:lnTo>
                <a:lnTo>
                  <a:pt x="17372" y="65606"/>
                </a:lnTo>
                <a:lnTo>
                  <a:pt x="17198" y="66043"/>
                </a:lnTo>
                <a:lnTo>
                  <a:pt x="17023" y="66468"/>
                </a:lnTo>
                <a:lnTo>
                  <a:pt x="16848" y="66904"/>
                </a:lnTo>
                <a:lnTo>
                  <a:pt x="16698" y="67341"/>
                </a:lnTo>
                <a:lnTo>
                  <a:pt x="16536" y="67778"/>
                </a:lnTo>
                <a:lnTo>
                  <a:pt x="16399" y="68227"/>
                </a:lnTo>
                <a:lnTo>
                  <a:pt x="16262" y="68664"/>
                </a:lnTo>
                <a:lnTo>
                  <a:pt x="16124" y="69113"/>
                </a:lnTo>
                <a:lnTo>
                  <a:pt x="16012" y="69563"/>
                </a:lnTo>
                <a:lnTo>
                  <a:pt x="15900" y="70012"/>
                </a:lnTo>
                <a:lnTo>
                  <a:pt x="15787" y="70461"/>
                </a:lnTo>
                <a:lnTo>
                  <a:pt x="15688" y="70923"/>
                </a:lnTo>
                <a:lnTo>
                  <a:pt x="15525" y="71759"/>
                </a:lnTo>
                <a:lnTo>
                  <a:pt x="15388" y="72608"/>
                </a:lnTo>
                <a:lnTo>
                  <a:pt x="15263" y="73456"/>
                </a:lnTo>
                <a:lnTo>
                  <a:pt x="15176" y="74317"/>
                </a:lnTo>
                <a:lnTo>
                  <a:pt x="15089" y="75178"/>
                </a:lnTo>
                <a:lnTo>
                  <a:pt x="15026" y="76040"/>
                </a:lnTo>
                <a:lnTo>
                  <a:pt x="14976" y="76901"/>
                </a:lnTo>
                <a:lnTo>
                  <a:pt x="14951" y="77762"/>
                </a:lnTo>
                <a:lnTo>
                  <a:pt x="14926" y="78635"/>
                </a:lnTo>
                <a:lnTo>
                  <a:pt x="14914" y="79496"/>
                </a:lnTo>
                <a:lnTo>
                  <a:pt x="14914" y="81244"/>
                </a:lnTo>
                <a:lnTo>
                  <a:pt x="14926" y="82978"/>
                </a:lnTo>
                <a:lnTo>
                  <a:pt x="14939" y="84725"/>
                </a:lnTo>
                <a:lnTo>
                  <a:pt x="14951" y="86473"/>
                </a:lnTo>
                <a:lnTo>
                  <a:pt x="14951" y="87334"/>
                </a:lnTo>
                <a:lnTo>
                  <a:pt x="14951" y="88207"/>
                </a:lnTo>
                <a:lnTo>
                  <a:pt x="14926" y="89068"/>
                </a:lnTo>
                <a:lnTo>
                  <a:pt x="14901" y="89929"/>
                </a:lnTo>
                <a:lnTo>
                  <a:pt x="14851" y="90791"/>
                </a:lnTo>
                <a:lnTo>
                  <a:pt x="14802" y="91652"/>
                </a:lnTo>
                <a:lnTo>
                  <a:pt x="14727" y="92513"/>
                </a:lnTo>
                <a:lnTo>
                  <a:pt x="14639" y="93361"/>
                </a:lnTo>
                <a:lnTo>
                  <a:pt x="14527" y="94210"/>
                </a:lnTo>
                <a:lnTo>
                  <a:pt x="14402" y="95059"/>
                </a:lnTo>
                <a:lnTo>
                  <a:pt x="14252" y="95895"/>
                </a:lnTo>
                <a:lnTo>
                  <a:pt x="14078" y="96731"/>
                </a:lnTo>
                <a:lnTo>
                  <a:pt x="13866" y="97567"/>
                </a:lnTo>
                <a:lnTo>
                  <a:pt x="13641" y="98391"/>
                </a:lnTo>
                <a:lnTo>
                  <a:pt x="13416" y="99077"/>
                </a:lnTo>
                <a:lnTo>
                  <a:pt x="13192" y="99751"/>
                </a:lnTo>
                <a:lnTo>
                  <a:pt x="12942" y="100425"/>
                </a:lnTo>
                <a:lnTo>
                  <a:pt x="12667" y="101086"/>
                </a:lnTo>
                <a:lnTo>
                  <a:pt x="12380" y="101735"/>
                </a:lnTo>
                <a:lnTo>
                  <a:pt x="12081" y="102372"/>
                </a:lnTo>
                <a:lnTo>
                  <a:pt x="11756" y="103008"/>
                </a:lnTo>
                <a:lnTo>
                  <a:pt x="11432" y="103632"/>
                </a:lnTo>
                <a:lnTo>
                  <a:pt x="11083" y="104244"/>
                </a:lnTo>
                <a:lnTo>
                  <a:pt x="10721" y="104855"/>
                </a:lnTo>
                <a:lnTo>
                  <a:pt x="10334" y="105454"/>
                </a:lnTo>
                <a:lnTo>
                  <a:pt x="9947" y="106053"/>
                </a:lnTo>
                <a:lnTo>
                  <a:pt x="9548" y="106640"/>
                </a:lnTo>
                <a:lnTo>
                  <a:pt x="9123" y="107214"/>
                </a:lnTo>
                <a:lnTo>
                  <a:pt x="8699" y="107788"/>
                </a:lnTo>
                <a:lnTo>
                  <a:pt x="8262" y="108350"/>
                </a:lnTo>
                <a:lnTo>
                  <a:pt x="7813" y="108911"/>
                </a:lnTo>
                <a:lnTo>
                  <a:pt x="7351" y="109460"/>
                </a:lnTo>
                <a:lnTo>
                  <a:pt x="6877" y="110009"/>
                </a:lnTo>
                <a:lnTo>
                  <a:pt x="6390" y="110546"/>
                </a:lnTo>
                <a:lnTo>
                  <a:pt x="5903" y="111083"/>
                </a:lnTo>
                <a:lnTo>
                  <a:pt x="5404" y="111607"/>
                </a:lnTo>
                <a:lnTo>
                  <a:pt x="4893" y="112131"/>
                </a:lnTo>
                <a:lnTo>
                  <a:pt x="4368" y="112643"/>
                </a:lnTo>
                <a:lnTo>
                  <a:pt x="3844" y="113154"/>
                </a:lnTo>
                <a:lnTo>
                  <a:pt x="3320" y="113666"/>
                </a:lnTo>
                <a:lnTo>
                  <a:pt x="2783" y="114165"/>
                </a:lnTo>
                <a:lnTo>
                  <a:pt x="2234" y="114652"/>
                </a:lnTo>
                <a:lnTo>
                  <a:pt x="1124" y="115638"/>
                </a:lnTo>
                <a:lnTo>
                  <a:pt x="0" y="116599"/>
                </a:lnTo>
                <a:lnTo>
                  <a:pt x="162949" y="116599"/>
                </a:lnTo>
                <a:lnTo>
                  <a:pt x="162949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" name="Google Shape;49;g196ca812e12_0_342"/>
          <p:cNvSpPr/>
          <p:nvPr/>
        </p:nvSpPr>
        <p:spPr>
          <a:xfrm rot="10800000" flipH="1">
            <a:off x="5468505" y="-1455425"/>
            <a:ext cx="5657624" cy="4065224"/>
          </a:xfrm>
          <a:custGeom>
            <a:avLst/>
            <a:gdLst/>
            <a:ahLst/>
            <a:cxnLst/>
            <a:rect l="l" t="t" r="r" b="b"/>
            <a:pathLst>
              <a:path w="162950" h="116599" extrusionOk="0">
                <a:moveTo>
                  <a:pt x="109511" y="1"/>
                </a:moveTo>
                <a:lnTo>
                  <a:pt x="108912" y="487"/>
                </a:lnTo>
                <a:lnTo>
                  <a:pt x="108313" y="974"/>
                </a:lnTo>
                <a:lnTo>
                  <a:pt x="107714" y="1473"/>
                </a:lnTo>
                <a:lnTo>
                  <a:pt x="107127" y="1972"/>
                </a:lnTo>
                <a:lnTo>
                  <a:pt x="106553" y="2484"/>
                </a:lnTo>
                <a:lnTo>
                  <a:pt x="105979" y="3008"/>
                </a:lnTo>
                <a:lnTo>
                  <a:pt x="105417" y="3532"/>
                </a:lnTo>
                <a:lnTo>
                  <a:pt x="104856" y="4056"/>
                </a:lnTo>
                <a:lnTo>
                  <a:pt x="104294" y="4606"/>
                </a:lnTo>
                <a:lnTo>
                  <a:pt x="103745" y="5142"/>
                </a:lnTo>
                <a:lnTo>
                  <a:pt x="103208" y="5691"/>
                </a:lnTo>
                <a:lnTo>
                  <a:pt x="102672" y="6253"/>
                </a:lnTo>
                <a:lnTo>
                  <a:pt x="102148" y="6815"/>
                </a:lnTo>
                <a:lnTo>
                  <a:pt x="101624" y="7389"/>
                </a:lnTo>
                <a:lnTo>
                  <a:pt x="101112" y="7963"/>
                </a:lnTo>
                <a:lnTo>
                  <a:pt x="100600" y="8549"/>
                </a:lnTo>
                <a:lnTo>
                  <a:pt x="100101" y="9136"/>
                </a:lnTo>
                <a:lnTo>
                  <a:pt x="99602" y="9735"/>
                </a:lnTo>
                <a:lnTo>
                  <a:pt x="99115" y="10334"/>
                </a:lnTo>
                <a:lnTo>
                  <a:pt x="98641" y="10933"/>
                </a:lnTo>
                <a:lnTo>
                  <a:pt x="98167" y="11544"/>
                </a:lnTo>
                <a:lnTo>
                  <a:pt x="97705" y="12156"/>
                </a:lnTo>
                <a:lnTo>
                  <a:pt x="97243" y="12780"/>
                </a:lnTo>
                <a:lnTo>
                  <a:pt x="96794" y="13404"/>
                </a:lnTo>
                <a:lnTo>
                  <a:pt x="96345" y="14028"/>
                </a:lnTo>
                <a:lnTo>
                  <a:pt x="95908" y="14664"/>
                </a:lnTo>
                <a:lnTo>
                  <a:pt x="95483" y="15301"/>
                </a:lnTo>
                <a:lnTo>
                  <a:pt x="95059" y="15950"/>
                </a:lnTo>
                <a:lnTo>
                  <a:pt x="94647" y="16586"/>
                </a:lnTo>
                <a:lnTo>
                  <a:pt x="94235" y="17235"/>
                </a:lnTo>
                <a:lnTo>
                  <a:pt x="93836" y="17897"/>
                </a:lnTo>
                <a:lnTo>
                  <a:pt x="93449" y="18545"/>
                </a:lnTo>
                <a:lnTo>
                  <a:pt x="92700" y="19831"/>
                </a:lnTo>
                <a:lnTo>
                  <a:pt x="91977" y="21116"/>
                </a:lnTo>
                <a:lnTo>
                  <a:pt x="91240" y="22414"/>
                </a:lnTo>
                <a:lnTo>
                  <a:pt x="90504" y="23700"/>
                </a:lnTo>
                <a:lnTo>
                  <a:pt x="90130" y="24336"/>
                </a:lnTo>
                <a:lnTo>
                  <a:pt x="89743" y="24973"/>
                </a:lnTo>
                <a:lnTo>
                  <a:pt x="89356" y="25609"/>
                </a:lnTo>
                <a:lnTo>
                  <a:pt x="88957" y="26233"/>
                </a:lnTo>
                <a:lnTo>
                  <a:pt x="88545" y="26844"/>
                </a:lnTo>
                <a:lnTo>
                  <a:pt x="88120" y="27456"/>
                </a:lnTo>
                <a:lnTo>
                  <a:pt x="87696" y="28055"/>
                </a:lnTo>
                <a:lnTo>
                  <a:pt x="87247" y="28642"/>
                </a:lnTo>
                <a:lnTo>
                  <a:pt x="86922" y="29041"/>
                </a:lnTo>
                <a:lnTo>
                  <a:pt x="86598" y="29440"/>
                </a:lnTo>
                <a:lnTo>
                  <a:pt x="86261" y="29840"/>
                </a:lnTo>
                <a:lnTo>
                  <a:pt x="85911" y="30226"/>
                </a:lnTo>
                <a:lnTo>
                  <a:pt x="85574" y="30613"/>
                </a:lnTo>
                <a:lnTo>
                  <a:pt x="85213" y="30988"/>
                </a:lnTo>
                <a:lnTo>
                  <a:pt x="84851" y="31362"/>
                </a:lnTo>
                <a:lnTo>
                  <a:pt x="84489" y="31724"/>
                </a:lnTo>
                <a:lnTo>
                  <a:pt x="84127" y="32086"/>
                </a:lnTo>
                <a:lnTo>
                  <a:pt x="83752" y="32435"/>
                </a:lnTo>
                <a:lnTo>
                  <a:pt x="82979" y="33134"/>
                </a:lnTo>
                <a:lnTo>
                  <a:pt x="82192" y="33808"/>
                </a:lnTo>
                <a:lnTo>
                  <a:pt x="81394" y="34470"/>
                </a:lnTo>
                <a:lnTo>
                  <a:pt x="80570" y="35106"/>
                </a:lnTo>
                <a:lnTo>
                  <a:pt x="79734" y="35730"/>
                </a:lnTo>
                <a:lnTo>
                  <a:pt x="78885" y="36329"/>
                </a:lnTo>
                <a:lnTo>
                  <a:pt x="78037" y="36916"/>
                </a:lnTo>
                <a:lnTo>
                  <a:pt x="77163" y="37477"/>
                </a:lnTo>
                <a:lnTo>
                  <a:pt x="76277" y="38026"/>
                </a:lnTo>
                <a:lnTo>
                  <a:pt x="75391" y="38563"/>
                </a:lnTo>
                <a:lnTo>
                  <a:pt x="74492" y="39087"/>
                </a:lnTo>
                <a:lnTo>
                  <a:pt x="73419" y="39686"/>
                </a:lnTo>
                <a:lnTo>
                  <a:pt x="72346" y="40273"/>
                </a:lnTo>
                <a:lnTo>
                  <a:pt x="71260" y="40834"/>
                </a:lnTo>
                <a:lnTo>
                  <a:pt x="70162" y="41383"/>
                </a:lnTo>
                <a:lnTo>
                  <a:pt x="69051" y="41907"/>
                </a:lnTo>
                <a:lnTo>
                  <a:pt x="67928" y="42407"/>
                </a:lnTo>
                <a:lnTo>
                  <a:pt x="66805" y="42893"/>
                </a:lnTo>
                <a:lnTo>
                  <a:pt x="65669" y="43343"/>
                </a:lnTo>
                <a:lnTo>
                  <a:pt x="64521" y="43779"/>
                </a:lnTo>
                <a:lnTo>
                  <a:pt x="63360" y="44191"/>
                </a:lnTo>
                <a:lnTo>
                  <a:pt x="62200" y="44578"/>
                </a:lnTo>
                <a:lnTo>
                  <a:pt x="61027" y="44928"/>
                </a:lnTo>
                <a:lnTo>
                  <a:pt x="59854" y="45252"/>
                </a:lnTo>
                <a:lnTo>
                  <a:pt x="59255" y="45414"/>
                </a:lnTo>
                <a:lnTo>
                  <a:pt x="58668" y="45552"/>
                </a:lnTo>
                <a:lnTo>
                  <a:pt x="58069" y="45701"/>
                </a:lnTo>
                <a:lnTo>
                  <a:pt x="57470" y="45826"/>
                </a:lnTo>
                <a:lnTo>
                  <a:pt x="56871" y="45951"/>
                </a:lnTo>
                <a:lnTo>
                  <a:pt x="56272" y="46063"/>
                </a:lnTo>
                <a:lnTo>
                  <a:pt x="55586" y="46188"/>
                </a:lnTo>
                <a:lnTo>
                  <a:pt x="54912" y="46300"/>
                </a:lnTo>
                <a:lnTo>
                  <a:pt x="54225" y="46413"/>
                </a:lnTo>
                <a:lnTo>
                  <a:pt x="53539" y="46500"/>
                </a:lnTo>
                <a:lnTo>
                  <a:pt x="52166" y="46687"/>
                </a:lnTo>
                <a:lnTo>
                  <a:pt x="50793" y="46837"/>
                </a:lnTo>
                <a:lnTo>
                  <a:pt x="49408" y="46987"/>
                </a:lnTo>
                <a:lnTo>
                  <a:pt x="48035" y="47112"/>
                </a:lnTo>
                <a:lnTo>
                  <a:pt x="46650" y="47249"/>
                </a:lnTo>
                <a:lnTo>
                  <a:pt x="45277" y="47399"/>
                </a:lnTo>
                <a:lnTo>
                  <a:pt x="43904" y="47548"/>
                </a:lnTo>
                <a:lnTo>
                  <a:pt x="42532" y="47723"/>
                </a:lnTo>
                <a:lnTo>
                  <a:pt x="41845" y="47810"/>
                </a:lnTo>
                <a:lnTo>
                  <a:pt x="41171" y="47923"/>
                </a:lnTo>
                <a:lnTo>
                  <a:pt x="40485" y="48035"/>
                </a:lnTo>
                <a:lnTo>
                  <a:pt x="39811" y="48147"/>
                </a:lnTo>
                <a:lnTo>
                  <a:pt x="39137" y="48272"/>
                </a:lnTo>
                <a:lnTo>
                  <a:pt x="38463" y="48422"/>
                </a:lnTo>
                <a:lnTo>
                  <a:pt x="37802" y="48572"/>
                </a:lnTo>
                <a:lnTo>
                  <a:pt x="37128" y="48734"/>
                </a:lnTo>
                <a:lnTo>
                  <a:pt x="36466" y="48909"/>
                </a:lnTo>
                <a:lnTo>
                  <a:pt x="35805" y="49096"/>
                </a:lnTo>
                <a:lnTo>
                  <a:pt x="35144" y="49295"/>
                </a:lnTo>
                <a:lnTo>
                  <a:pt x="34495" y="49520"/>
                </a:lnTo>
                <a:lnTo>
                  <a:pt x="34058" y="49670"/>
                </a:lnTo>
                <a:lnTo>
                  <a:pt x="33621" y="49832"/>
                </a:lnTo>
                <a:lnTo>
                  <a:pt x="33184" y="50007"/>
                </a:lnTo>
                <a:lnTo>
                  <a:pt x="32760" y="50182"/>
                </a:lnTo>
                <a:lnTo>
                  <a:pt x="32336" y="50369"/>
                </a:lnTo>
                <a:lnTo>
                  <a:pt x="31911" y="50568"/>
                </a:lnTo>
                <a:lnTo>
                  <a:pt x="31487" y="50768"/>
                </a:lnTo>
                <a:lnTo>
                  <a:pt x="31075" y="50968"/>
                </a:lnTo>
                <a:lnTo>
                  <a:pt x="30663" y="51192"/>
                </a:lnTo>
                <a:lnTo>
                  <a:pt x="30252" y="51405"/>
                </a:lnTo>
                <a:lnTo>
                  <a:pt x="29852" y="51629"/>
                </a:lnTo>
                <a:lnTo>
                  <a:pt x="29453" y="51866"/>
                </a:lnTo>
                <a:lnTo>
                  <a:pt x="29053" y="52103"/>
                </a:lnTo>
                <a:lnTo>
                  <a:pt x="28654" y="52353"/>
                </a:lnTo>
                <a:lnTo>
                  <a:pt x="27880" y="52865"/>
                </a:lnTo>
                <a:lnTo>
                  <a:pt x="27132" y="53401"/>
                </a:lnTo>
                <a:lnTo>
                  <a:pt x="26383" y="53963"/>
                </a:lnTo>
                <a:lnTo>
                  <a:pt x="25659" y="54549"/>
                </a:lnTo>
                <a:lnTo>
                  <a:pt x="24960" y="55161"/>
                </a:lnTo>
                <a:lnTo>
                  <a:pt x="24274" y="55785"/>
                </a:lnTo>
                <a:lnTo>
                  <a:pt x="23600" y="56434"/>
                </a:lnTo>
                <a:lnTo>
                  <a:pt x="22963" y="57108"/>
                </a:lnTo>
                <a:lnTo>
                  <a:pt x="22339" y="57794"/>
                </a:lnTo>
                <a:lnTo>
                  <a:pt x="21728" y="58506"/>
                </a:lnTo>
                <a:lnTo>
                  <a:pt x="21154" y="59229"/>
                </a:lnTo>
                <a:lnTo>
                  <a:pt x="20592" y="59978"/>
                </a:lnTo>
                <a:lnTo>
                  <a:pt x="20056" y="60739"/>
                </a:lnTo>
                <a:lnTo>
                  <a:pt x="19544" y="61513"/>
                </a:lnTo>
                <a:lnTo>
                  <a:pt x="19057" y="62299"/>
                </a:lnTo>
                <a:lnTo>
                  <a:pt x="18595" y="63111"/>
                </a:lnTo>
                <a:lnTo>
                  <a:pt x="18159" y="63934"/>
                </a:lnTo>
                <a:lnTo>
                  <a:pt x="17759" y="64770"/>
                </a:lnTo>
                <a:lnTo>
                  <a:pt x="17560" y="65182"/>
                </a:lnTo>
                <a:lnTo>
                  <a:pt x="17372" y="65606"/>
                </a:lnTo>
                <a:lnTo>
                  <a:pt x="17198" y="66043"/>
                </a:lnTo>
                <a:lnTo>
                  <a:pt x="17023" y="66468"/>
                </a:lnTo>
                <a:lnTo>
                  <a:pt x="16848" y="66904"/>
                </a:lnTo>
                <a:lnTo>
                  <a:pt x="16698" y="67341"/>
                </a:lnTo>
                <a:lnTo>
                  <a:pt x="16536" y="67778"/>
                </a:lnTo>
                <a:lnTo>
                  <a:pt x="16399" y="68227"/>
                </a:lnTo>
                <a:lnTo>
                  <a:pt x="16262" y="68664"/>
                </a:lnTo>
                <a:lnTo>
                  <a:pt x="16124" y="69113"/>
                </a:lnTo>
                <a:lnTo>
                  <a:pt x="16012" y="69563"/>
                </a:lnTo>
                <a:lnTo>
                  <a:pt x="15900" y="70012"/>
                </a:lnTo>
                <a:lnTo>
                  <a:pt x="15787" y="70461"/>
                </a:lnTo>
                <a:lnTo>
                  <a:pt x="15688" y="70923"/>
                </a:lnTo>
                <a:lnTo>
                  <a:pt x="15525" y="71759"/>
                </a:lnTo>
                <a:lnTo>
                  <a:pt x="15388" y="72608"/>
                </a:lnTo>
                <a:lnTo>
                  <a:pt x="15263" y="73456"/>
                </a:lnTo>
                <a:lnTo>
                  <a:pt x="15176" y="74317"/>
                </a:lnTo>
                <a:lnTo>
                  <a:pt x="15089" y="75178"/>
                </a:lnTo>
                <a:lnTo>
                  <a:pt x="15026" y="76040"/>
                </a:lnTo>
                <a:lnTo>
                  <a:pt x="14976" y="76901"/>
                </a:lnTo>
                <a:lnTo>
                  <a:pt x="14951" y="77762"/>
                </a:lnTo>
                <a:lnTo>
                  <a:pt x="14926" y="78635"/>
                </a:lnTo>
                <a:lnTo>
                  <a:pt x="14914" y="79496"/>
                </a:lnTo>
                <a:lnTo>
                  <a:pt x="14914" y="81244"/>
                </a:lnTo>
                <a:lnTo>
                  <a:pt x="14926" y="82978"/>
                </a:lnTo>
                <a:lnTo>
                  <a:pt x="14939" y="84725"/>
                </a:lnTo>
                <a:lnTo>
                  <a:pt x="14951" y="86473"/>
                </a:lnTo>
                <a:lnTo>
                  <a:pt x="14951" y="87334"/>
                </a:lnTo>
                <a:lnTo>
                  <a:pt x="14951" y="88207"/>
                </a:lnTo>
                <a:lnTo>
                  <a:pt x="14926" y="89068"/>
                </a:lnTo>
                <a:lnTo>
                  <a:pt x="14901" y="89929"/>
                </a:lnTo>
                <a:lnTo>
                  <a:pt x="14851" y="90791"/>
                </a:lnTo>
                <a:lnTo>
                  <a:pt x="14802" y="91652"/>
                </a:lnTo>
                <a:lnTo>
                  <a:pt x="14727" y="92513"/>
                </a:lnTo>
                <a:lnTo>
                  <a:pt x="14639" y="93361"/>
                </a:lnTo>
                <a:lnTo>
                  <a:pt x="14527" y="94210"/>
                </a:lnTo>
                <a:lnTo>
                  <a:pt x="14402" y="95059"/>
                </a:lnTo>
                <a:lnTo>
                  <a:pt x="14252" y="95895"/>
                </a:lnTo>
                <a:lnTo>
                  <a:pt x="14078" y="96731"/>
                </a:lnTo>
                <a:lnTo>
                  <a:pt x="13866" y="97567"/>
                </a:lnTo>
                <a:lnTo>
                  <a:pt x="13641" y="98391"/>
                </a:lnTo>
                <a:lnTo>
                  <a:pt x="13416" y="99077"/>
                </a:lnTo>
                <a:lnTo>
                  <a:pt x="13192" y="99751"/>
                </a:lnTo>
                <a:lnTo>
                  <a:pt x="12942" y="100425"/>
                </a:lnTo>
                <a:lnTo>
                  <a:pt x="12667" y="101086"/>
                </a:lnTo>
                <a:lnTo>
                  <a:pt x="12380" y="101735"/>
                </a:lnTo>
                <a:lnTo>
                  <a:pt x="12081" y="102372"/>
                </a:lnTo>
                <a:lnTo>
                  <a:pt x="11756" y="103008"/>
                </a:lnTo>
                <a:lnTo>
                  <a:pt x="11432" y="103632"/>
                </a:lnTo>
                <a:lnTo>
                  <a:pt x="11083" y="104244"/>
                </a:lnTo>
                <a:lnTo>
                  <a:pt x="10721" y="104855"/>
                </a:lnTo>
                <a:lnTo>
                  <a:pt x="10334" y="105454"/>
                </a:lnTo>
                <a:lnTo>
                  <a:pt x="9947" y="106053"/>
                </a:lnTo>
                <a:lnTo>
                  <a:pt x="9548" y="106640"/>
                </a:lnTo>
                <a:lnTo>
                  <a:pt x="9123" y="107214"/>
                </a:lnTo>
                <a:lnTo>
                  <a:pt x="8699" y="107788"/>
                </a:lnTo>
                <a:lnTo>
                  <a:pt x="8262" y="108350"/>
                </a:lnTo>
                <a:lnTo>
                  <a:pt x="7813" y="108911"/>
                </a:lnTo>
                <a:lnTo>
                  <a:pt x="7351" y="109460"/>
                </a:lnTo>
                <a:lnTo>
                  <a:pt x="6877" y="110009"/>
                </a:lnTo>
                <a:lnTo>
                  <a:pt x="6390" y="110546"/>
                </a:lnTo>
                <a:lnTo>
                  <a:pt x="5903" y="111083"/>
                </a:lnTo>
                <a:lnTo>
                  <a:pt x="5404" y="111607"/>
                </a:lnTo>
                <a:lnTo>
                  <a:pt x="4893" y="112131"/>
                </a:lnTo>
                <a:lnTo>
                  <a:pt x="4368" y="112643"/>
                </a:lnTo>
                <a:lnTo>
                  <a:pt x="3844" y="113154"/>
                </a:lnTo>
                <a:lnTo>
                  <a:pt x="3320" y="113666"/>
                </a:lnTo>
                <a:lnTo>
                  <a:pt x="2783" y="114165"/>
                </a:lnTo>
                <a:lnTo>
                  <a:pt x="2234" y="114652"/>
                </a:lnTo>
                <a:lnTo>
                  <a:pt x="1124" y="115638"/>
                </a:lnTo>
                <a:lnTo>
                  <a:pt x="0" y="116599"/>
                </a:lnTo>
                <a:lnTo>
                  <a:pt x="162949" y="116599"/>
                </a:lnTo>
                <a:lnTo>
                  <a:pt x="16294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" name="Google Shape;50;g196ca812e12_0_342"/>
          <p:cNvSpPr txBox="1">
            <a:spLocks noGrp="1"/>
          </p:cNvSpPr>
          <p:nvPr>
            <p:ph type="subTitle" idx="1"/>
          </p:nvPr>
        </p:nvSpPr>
        <p:spPr>
          <a:xfrm>
            <a:off x="5244000" y="3556275"/>
            <a:ext cx="3180000" cy="104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pic>
        <p:nvPicPr>
          <p:cNvPr id="6" name="Google Shape;662;g196e77b3011_1_0">
            <a:extLst>
              <a:ext uri="{FF2B5EF4-FFF2-40B4-BE49-F238E27FC236}">
                <a16:creationId xmlns:a16="http://schemas.microsoft.com/office/drawing/2014/main" id="{770495B8-54EA-4B6C-B9D3-0ED42205C18E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8210542" y="142346"/>
            <a:ext cx="880033" cy="553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g196ca812e12_0_347"/>
          <p:cNvSpPr txBox="1">
            <a:spLocks noGrp="1"/>
          </p:cNvSpPr>
          <p:nvPr>
            <p:ph type="ctrTitle"/>
          </p:nvPr>
        </p:nvSpPr>
        <p:spPr>
          <a:xfrm>
            <a:off x="5533650" y="2986150"/>
            <a:ext cx="2886300" cy="16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b="1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53" name="Google Shape;53;g196ca812e12_0_347"/>
          <p:cNvSpPr/>
          <p:nvPr/>
        </p:nvSpPr>
        <p:spPr>
          <a:xfrm rot="10800000">
            <a:off x="12" y="-1"/>
            <a:ext cx="4398887" cy="1740551"/>
          </a:xfrm>
          <a:custGeom>
            <a:avLst/>
            <a:gdLst/>
            <a:ahLst/>
            <a:cxnLst/>
            <a:rect l="l" t="t" r="r" b="b"/>
            <a:pathLst>
              <a:path w="70099" h="26222" extrusionOk="0">
                <a:moveTo>
                  <a:pt x="70099" y="0"/>
                </a:moveTo>
                <a:lnTo>
                  <a:pt x="68375" y="1943"/>
                </a:lnTo>
                <a:lnTo>
                  <a:pt x="67524" y="2903"/>
                </a:lnTo>
                <a:lnTo>
                  <a:pt x="66651" y="3841"/>
                </a:lnTo>
                <a:lnTo>
                  <a:pt x="66171" y="4343"/>
                </a:lnTo>
                <a:lnTo>
                  <a:pt x="65691" y="4845"/>
                </a:lnTo>
                <a:lnTo>
                  <a:pt x="65200" y="5336"/>
                </a:lnTo>
                <a:lnTo>
                  <a:pt x="64698" y="5827"/>
                </a:lnTo>
                <a:lnTo>
                  <a:pt x="64196" y="6307"/>
                </a:lnTo>
                <a:lnTo>
                  <a:pt x="63683" y="6788"/>
                </a:lnTo>
                <a:lnTo>
                  <a:pt x="63159" y="7257"/>
                </a:lnTo>
                <a:lnTo>
                  <a:pt x="62635" y="7715"/>
                </a:lnTo>
                <a:lnTo>
                  <a:pt x="62101" y="8152"/>
                </a:lnTo>
                <a:lnTo>
                  <a:pt x="61566" y="8588"/>
                </a:lnTo>
                <a:lnTo>
                  <a:pt x="61009" y="9014"/>
                </a:lnTo>
                <a:lnTo>
                  <a:pt x="60453" y="9428"/>
                </a:lnTo>
                <a:lnTo>
                  <a:pt x="59875" y="9821"/>
                </a:lnTo>
                <a:lnTo>
                  <a:pt x="59296" y="10203"/>
                </a:lnTo>
                <a:lnTo>
                  <a:pt x="58707" y="10563"/>
                </a:lnTo>
                <a:lnTo>
                  <a:pt x="58107" y="10912"/>
                </a:lnTo>
                <a:lnTo>
                  <a:pt x="57529" y="11229"/>
                </a:lnTo>
                <a:lnTo>
                  <a:pt x="56939" y="11523"/>
                </a:lnTo>
                <a:lnTo>
                  <a:pt x="56339" y="11807"/>
                </a:lnTo>
                <a:lnTo>
                  <a:pt x="55739" y="12069"/>
                </a:lnTo>
                <a:lnTo>
                  <a:pt x="55128" y="12320"/>
                </a:lnTo>
                <a:lnTo>
                  <a:pt x="54517" y="12549"/>
                </a:lnTo>
                <a:lnTo>
                  <a:pt x="53895" y="12778"/>
                </a:lnTo>
                <a:lnTo>
                  <a:pt x="53262" y="12986"/>
                </a:lnTo>
                <a:lnTo>
                  <a:pt x="52640" y="13182"/>
                </a:lnTo>
                <a:lnTo>
                  <a:pt x="51996" y="13357"/>
                </a:lnTo>
                <a:lnTo>
                  <a:pt x="51363" y="13531"/>
                </a:lnTo>
                <a:lnTo>
                  <a:pt x="50719" y="13684"/>
                </a:lnTo>
                <a:lnTo>
                  <a:pt x="50076" y="13826"/>
                </a:lnTo>
                <a:lnTo>
                  <a:pt x="49421" y="13968"/>
                </a:lnTo>
                <a:lnTo>
                  <a:pt x="48777" y="14088"/>
                </a:lnTo>
                <a:lnTo>
                  <a:pt x="48122" y="14208"/>
                </a:lnTo>
                <a:lnTo>
                  <a:pt x="47042" y="14371"/>
                </a:lnTo>
                <a:lnTo>
                  <a:pt x="45951" y="14524"/>
                </a:lnTo>
                <a:lnTo>
                  <a:pt x="44860" y="14655"/>
                </a:lnTo>
                <a:lnTo>
                  <a:pt x="43758" y="14753"/>
                </a:lnTo>
                <a:lnTo>
                  <a:pt x="42666" y="14851"/>
                </a:lnTo>
                <a:lnTo>
                  <a:pt x="41564" y="14917"/>
                </a:lnTo>
                <a:lnTo>
                  <a:pt x="40462" y="14971"/>
                </a:lnTo>
                <a:lnTo>
                  <a:pt x="39360" y="15026"/>
                </a:lnTo>
                <a:lnTo>
                  <a:pt x="38258" y="15059"/>
                </a:lnTo>
                <a:lnTo>
                  <a:pt x="37156" y="15081"/>
                </a:lnTo>
                <a:lnTo>
                  <a:pt x="34941" y="15113"/>
                </a:lnTo>
                <a:lnTo>
                  <a:pt x="30511" y="15146"/>
                </a:lnTo>
                <a:lnTo>
                  <a:pt x="28306" y="15179"/>
                </a:lnTo>
                <a:lnTo>
                  <a:pt x="27204" y="15201"/>
                </a:lnTo>
                <a:lnTo>
                  <a:pt x="26102" y="15233"/>
                </a:lnTo>
                <a:lnTo>
                  <a:pt x="25000" y="15277"/>
                </a:lnTo>
                <a:lnTo>
                  <a:pt x="23909" y="15332"/>
                </a:lnTo>
                <a:lnTo>
                  <a:pt x="22807" y="15397"/>
                </a:lnTo>
                <a:lnTo>
                  <a:pt x="21716" y="15484"/>
                </a:lnTo>
                <a:lnTo>
                  <a:pt x="20624" y="15593"/>
                </a:lnTo>
                <a:lnTo>
                  <a:pt x="19544" y="15713"/>
                </a:lnTo>
                <a:lnTo>
                  <a:pt x="18453" y="15855"/>
                </a:lnTo>
                <a:lnTo>
                  <a:pt x="17384" y="16030"/>
                </a:lnTo>
                <a:lnTo>
                  <a:pt x="16838" y="16117"/>
                </a:lnTo>
                <a:lnTo>
                  <a:pt x="16303" y="16215"/>
                </a:lnTo>
                <a:lnTo>
                  <a:pt x="15769" y="16325"/>
                </a:lnTo>
                <a:lnTo>
                  <a:pt x="15234" y="16445"/>
                </a:lnTo>
                <a:lnTo>
                  <a:pt x="14699" y="16565"/>
                </a:lnTo>
                <a:lnTo>
                  <a:pt x="14165" y="16685"/>
                </a:lnTo>
                <a:lnTo>
                  <a:pt x="13630" y="16826"/>
                </a:lnTo>
                <a:lnTo>
                  <a:pt x="13095" y="16968"/>
                </a:lnTo>
                <a:lnTo>
                  <a:pt x="12495" y="17143"/>
                </a:lnTo>
                <a:lnTo>
                  <a:pt x="11895" y="17328"/>
                </a:lnTo>
                <a:lnTo>
                  <a:pt x="11295" y="17536"/>
                </a:lnTo>
                <a:lnTo>
                  <a:pt x="10695" y="17754"/>
                </a:lnTo>
                <a:lnTo>
                  <a:pt x="10105" y="17994"/>
                </a:lnTo>
                <a:lnTo>
                  <a:pt x="9516" y="18234"/>
                </a:lnTo>
                <a:lnTo>
                  <a:pt x="8938" y="18507"/>
                </a:lnTo>
                <a:lnTo>
                  <a:pt x="8370" y="18780"/>
                </a:lnTo>
                <a:lnTo>
                  <a:pt x="7803" y="19074"/>
                </a:lnTo>
                <a:lnTo>
                  <a:pt x="7246" y="19380"/>
                </a:lnTo>
                <a:lnTo>
                  <a:pt x="6701" y="19696"/>
                </a:lnTo>
                <a:lnTo>
                  <a:pt x="6155" y="20035"/>
                </a:lnTo>
                <a:lnTo>
                  <a:pt x="5631" y="20384"/>
                </a:lnTo>
                <a:lnTo>
                  <a:pt x="5108" y="20744"/>
                </a:lnTo>
                <a:lnTo>
                  <a:pt x="4606" y="21126"/>
                </a:lnTo>
                <a:lnTo>
                  <a:pt x="4115" y="21519"/>
                </a:lnTo>
                <a:lnTo>
                  <a:pt x="3820" y="21759"/>
                </a:lnTo>
                <a:lnTo>
                  <a:pt x="3525" y="22010"/>
                </a:lnTo>
                <a:lnTo>
                  <a:pt x="3242" y="22272"/>
                </a:lnTo>
                <a:lnTo>
                  <a:pt x="2969" y="22533"/>
                </a:lnTo>
                <a:lnTo>
                  <a:pt x="2696" y="22795"/>
                </a:lnTo>
                <a:lnTo>
                  <a:pt x="2423" y="23068"/>
                </a:lnTo>
                <a:lnTo>
                  <a:pt x="2162" y="23341"/>
                </a:lnTo>
                <a:lnTo>
                  <a:pt x="1911" y="23625"/>
                </a:lnTo>
                <a:lnTo>
                  <a:pt x="1649" y="23919"/>
                </a:lnTo>
                <a:lnTo>
                  <a:pt x="1409" y="24225"/>
                </a:lnTo>
                <a:lnTo>
                  <a:pt x="1158" y="24530"/>
                </a:lnTo>
                <a:lnTo>
                  <a:pt x="918" y="24847"/>
                </a:lnTo>
                <a:lnTo>
                  <a:pt x="688" y="25174"/>
                </a:lnTo>
                <a:lnTo>
                  <a:pt x="448" y="25512"/>
                </a:lnTo>
                <a:lnTo>
                  <a:pt x="219" y="25862"/>
                </a:lnTo>
                <a:lnTo>
                  <a:pt x="1" y="26222"/>
                </a:lnTo>
                <a:lnTo>
                  <a:pt x="70099" y="26222"/>
                </a:lnTo>
                <a:lnTo>
                  <a:pt x="70099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" name="Google Shape;54;g196ca812e12_0_347"/>
          <p:cNvSpPr/>
          <p:nvPr/>
        </p:nvSpPr>
        <p:spPr>
          <a:xfrm>
            <a:off x="5443848" y="27"/>
            <a:ext cx="6493965" cy="5143473"/>
          </a:xfrm>
          <a:custGeom>
            <a:avLst/>
            <a:gdLst/>
            <a:ahLst/>
            <a:cxnLst/>
            <a:rect l="l" t="t" r="r" b="b"/>
            <a:pathLst>
              <a:path w="162950" h="116599" extrusionOk="0">
                <a:moveTo>
                  <a:pt x="109511" y="1"/>
                </a:moveTo>
                <a:lnTo>
                  <a:pt x="108912" y="487"/>
                </a:lnTo>
                <a:lnTo>
                  <a:pt x="108313" y="974"/>
                </a:lnTo>
                <a:lnTo>
                  <a:pt x="107714" y="1473"/>
                </a:lnTo>
                <a:lnTo>
                  <a:pt x="107127" y="1972"/>
                </a:lnTo>
                <a:lnTo>
                  <a:pt x="106553" y="2484"/>
                </a:lnTo>
                <a:lnTo>
                  <a:pt x="105979" y="3008"/>
                </a:lnTo>
                <a:lnTo>
                  <a:pt x="105417" y="3532"/>
                </a:lnTo>
                <a:lnTo>
                  <a:pt x="104856" y="4056"/>
                </a:lnTo>
                <a:lnTo>
                  <a:pt x="104294" y="4606"/>
                </a:lnTo>
                <a:lnTo>
                  <a:pt x="103745" y="5142"/>
                </a:lnTo>
                <a:lnTo>
                  <a:pt x="103208" y="5691"/>
                </a:lnTo>
                <a:lnTo>
                  <a:pt x="102672" y="6253"/>
                </a:lnTo>
                <a:lnTo>
                  <a:pt x="102148" y="6815"/>
                </a:lnTo>
                <a:lnTo>
                  <a:pt x="101624" y="7389"/>
                </a:lnTo>
                <a:lnTo>
                  <a:pt x="101112" y="7963"/>
                </a:lnTo>
                <a:lnTo>
                  <a:pt x="100600" y="8549"/>
                </a:lnTo>
                <a:lnTo>
                  <a:pt x="100101" y="9136"/>
                </a:lnTo>
                <a:lnTo>
                  <a:pt x="99602" y="9735"/>
                </a:lnTo>
                <a:lnTo>
                  <a:pt x="99115" y="10334"/>
                </a:lnTo>
                <a:lnTo>
                  <a:pt x="98641" y="10933"/>
                </a:lnTo>
                <a:lnTo>
                  <a:pt x="98167" y="11544"/>
                </a:lnTo>
                <a:lnTo>
                  <a:pt x="97705" y="12156"/>
                </a:lnTo>
                <a:lnTo>
                  <a:pt x="97243" y="12780"/>
                </a:lnTo>
                <a:lnTo>
                  <a:pt x="96794" y="13404"/>
                </a:lnTo>
                <a:lnTo>
                  <a:pt x="96345" y="14028"/>
                </a:lnTo>
                <a:lnTo>
                  <a:pt x="95908" y="14664"/>
                </a:lnTo>
                <a:lnTo>
                  <a:pt x="95483" y="15301"/>
                </a:lnTo>
                <a:lnTo>
                  <a:pt x="95059" y="15950"/>
                </a:lnTo>
                <a:lnTo>
                  <a:pt x="94647" y="16586"/>
                </a:lnTo>
                <a:lnTo>
                  <a:pt x="94235" y="17235"/>
                </a:lnTo>
                <a:lnTo>
                  <a:pt x="93836" y="17897"/>
                </a:lnTo>
                <a:lnTo>
                  <a:pt x="93449" y="18545"/>
                </a:lnTo>
                <a:lnTo>
                  <a:pt x="92700" y="19831"/>
                </a:lnTo>
                <a:lnTo>
                  <a:pt x="91977" y="21116"/>
                </a:lnTo>
                <a:lnTo>
                  <a:pt x="91240" y="22414"/>
                </a:lnTo>
                <a:lnTo>
                  <a:pt x="90504" y="23700"/>
                </a:lnTo>
                <a:lnTo>
                  <a:pt x="90130" y="24336"/>
                </a:lnTo>
                <a:lnTo>
                  <a:pt x="89743" y="24973"/>
                </a:lnTo>
                <a:lnTo>
                  <a:pt x="89356" y="25609"/>
                </a:lnTo>
                <a:lnTo>
                  <a:pt x="88957" y="26233"/>
                </a:lnTo>
                <a:lnTo>
                  <a:pt x="88545" y="26844"/>
                </a:lnTo>
                <a:lnTo>
                  <a:pt x="88120" y="27456"/>
                </a:lnTo>
                <a:lnTo>
                  <a:pt x="87696" y="28055"/>
                </a:lnTo>
                <a:lnTo>
                  <a:pt x="87247" y="28642"/>
                </a:lnTo>
                <a:lnTo>
                  <a:pt x="86922" y="29041"/>
                </a:lnTo>
                <a:lnTo>
                  <a:pt x="86598" y="29440"/>
                </a:lnTo>
                <a:lnTo>
                  <a:pt x="86261" y="29840"/>
                </a:lnTo>
                <a:lnTo>
                  <a:pt x="85911" y="30226"/>
                </a:lnTo>
                <a:lnTo>
                  <a:pt x="85574" y="30613"/>
                </a:lnTo>
                <a:lnTo>
                  <a:pt x="85213" y="30988"/>
                </a:lnTo>
                <a:lnTo>
                  <a:pt x="84851" y="31362"/>
                </a:lnTo>
                <a:lnTo>
                  <a:pt x="84489" y="31724"/>
                </a:lnTo>
                <a:lnTo>
                  <a:pt x="84127" y="32086"/>
                </a:lnTo>
                <a:lnTo>
                  <a:pt x="83752" y="32435"/>
                </a:lnTo>
                <a:lnTo>
                  <a:pt x="82979" y="33134"/>
                </a:lnTo>
                <a:lnTo>
                  <a:pt x="82192" y="33808"/>
                </a:lnTo>
                <a:lnTo>
                  <a:pt x="81394" y="34470"/>
                </a:lnTo>
                <a:lnTo>
                  <a:pt x="80570" y="35106"/>
                </a:lnTo>
                <a:lnTo>
                  <a:pt x="79734" y="35730"/>
                </a:lnTo>
                <a:lnTo>
                  <a:pt x="78885" y="36329"/>
                </a:lnTo>
                <a:lnTo>
                  <a:pt x="78037" y="36916"/>
                </a:lnTo>
                <a:lnTo>
                  <a:pt x="77163" y="37477"/>
                </a:lnTo>
                <a:lnTo>
                  <a:pt x="76277" y="38026"/>
                </a:lnTo>
                <a:lnTo>
                  <a:pt x="75391" y="38563"/>
                </a:lnTo>
                <a:lnTo>
                  <a:pt x="74492" y="39087"/>
                </a:lnTo>
                <a:lnTo>
                  <a:pt x="73419" y="39686"/>
                </a:lnTo>
                <a:lnTo>
                  <a:pt x="72346" y="40273"/>
                </a:lnTo>
                <a:lnTo>
                  <a:pt x="71260" y="40834"/>
                </a:lnTo>
                <a:lnTo>
                  <a:pt x="70162" y="41383"/>
                </a:lnTo>
                <a:lnTo>
                  <a:pt x="69051" y="41907"/>
                </a:lnTo>
                <a:lnTo>
                  <a:pt x="67928" y="42407"/>
                </a:lnTo>
                <a:lnTo>
                  <a:pt x="66805" y="42893"/>
                </a:lnTo>
                <a:lnTo>
                  <a:pt x="65669" y="43343"/>
                </a:lnTo>
                <a:lnTo>
                  <a:pt x="64521" y="43779"/>
                </a:lnTo>
                <a:lnTo>
                  <a:pt x="63360" y="44191"/>
                </a:lnTo>
                <a:lnTo>
                  <a:pt x="62200" y="44578"/>
                </a:lnTo>
                <a:lnTo>
                  <a:pt x="61027" y="44928"/>
                </a:lnTo>
                <a:lnTo>
                  <a:pt x="59854" y="45252"/>
                </a:lnTo>
                <a:lnTo>
                  <a:pt x="59255" y="45414"/>
                </a:lnTo>
                <a:lnTo>
                  <a:pt x="58668" y="45552"/>
                </a:lnTo>
                <a:lnTo>
                  <a:pt x="58069" y="45701"/>
                </a:lnTo>
                <a:lnTo>
                  <a:pt x="57470" y="45826"/>
                </a:lnTo>
                <a:lnTo>
                  <a:pt x="56871" y="45951"/>
                </a:lnTo>
                <a:lnTo>
                  <a:pt x="56272" y="46063"/>
                </a:lnTo>
                <a:lnTo>
                  <a:pt x="55586" y="46188"/>
                </a:lnTo>
                <a:lnTo>
                  <a:pt x="54912" y="46300"/>
                </a:lnTo>
                <a:lnTo>
                  <a:pt x="54225" y="46413"/>
                </a:lnTo>
                <a:lnTo>
                  <a:pt x="53539" y="46500"/>
                </a:lnTo>
                <a:lnTo>
                  <a:pt x="52166" y="46687"/>
                </a:lnTo>
                <a:lnTo>
                  <a:pt x="50793" y="46837"/>
                </a:lnTo>
                <a:lnTo>
                  <a:pt x="49408" y="46987"/>
                </a:lnTo>
                <a:lnTo>
                  <a:pt x="48035" y="47112"/>
                </a:lnTo>
                <a:lnTo>
                  <a:pt x="46650" y="47249"/>
                </a:lnTo>
                <a:lnTo>
                  <a:pt x="45277" y="47399"/>
                </a:lnTo>
                <a:lnTo>
                  <a:pt x="43904" y="47548"/>
                </a:lnTo>
                <a:lnTo>
                  <a:pt x="42532" y="47723"/>
                </a:lnTo>
                <a:lnTo>
                  <a:pt x="41845" y="47810"/>
                </a:lnTo>
                <a:lnTo>
                  <a:pt x="41171" y="47923"/>
                </a:lnTo>
                <a:lnTo>
                  <a:pt x="40485" y="48035"/>
                </a:lnTo>
                <a:lnTo>
                  <a:pt x="39811" y="48147"/>
                </a:lnTo>
                <a:lnTo>
                  <a:pt x="39137" y="48272"/>
                </a:lnTo>
                <a:lnTo>
                  <a:pt x="38463" y="48422"/>
                </a:lnTo>
                <a:lnTo>
                  <a:pt x="37802" y="48572"/>
                </a:lnTo>
                <a:lnTo>
                  <a:pt x="37128" y="48734"/>
                </a:lnTo>
                <a:lnTo>
                  <a:pt x="36466" y="48909"/>
                </a:lnTo>
                <a:lnTo>
                  <a:pt x="35805" y="49096"/>
                </a:lnTo>
                <a:lnTo>
                  <a:pt x="35144" y="49295"/>
                </a:lnTo>
                <a:lnTo>
                  <a:pt x="34495" y="49520"/>
                </a:lnTo>
                <a:lnTo>
                  <a:pt x="34058" y="49670"/>
                </a:lnTo>
                <a:lnTo>
                  <a:pt x="33621" y="49832"/>
                </a:lnTo>
                <a:lnTo>
                  <a:pt x="33184" y="50007"/>
                </a:lnTo>
                <a:lnTo>
                  <a:pt x="32760" y="50182"/>
                </a:lnTo>
                <a:lnTo>
                  <a:pt x="32336" y="50369"/>
                </a:lnTo>
                <a:lnTo>
                  <a:pt x="31911" y="50568"/>
                </a:lnTo>
                <a:lnTo>
                  <a:pt x="31487" y="50768"/>
                </a:lnTo>
                <a:lnTo>
                  <a:pt x="31075" y="50968"/>
                </a:lnTo>
                <a:lnTo>
                  <a:pt x="30663" y="51192"/>
                </a:lnTo>
                <a:lnTo>
                  <a:pt x="30252" y="51405"/>
                </a:lnTo>
                <a:lnTo>
                  <a:pt x="29852" y="51629"/>
                </a:lnTo>
                <a:lnTo>
                  <a:pt x="29453" y="51866"/>
                </a:lnTo>
                <a:lnTo>
                  <a:pt x="29053" y="52103"/>
                </a:lnTo>
                <a:lnTo>
                  <a:pt x="28654" y="52353"/>
                </a:lnTo>
                <a:lnTo>
                  <a:pt x="27880" y="52865"/>
                </a:lnTo>
                <a:lnTo>
                  <a:pt x="27132" y="53401"/>
                </a:lnTo>
                <a:lnTo>
                  <a:pt x="26383" y="53963"/>
                </a:lnTo>
                <a:lnTo>
                  <a:pt x="25659" y="54549"/>
                </a:lnTo>
                <a:lnTo>
                  <a:pt x="24960" y="55161"/>
                </a:lnTo>
                <a:lnTo>
                  <a:pt x="24274" y="55785"/>
                </a:lnTo>
                <a:lnTo>
                  <a:pt x="23600" y="56434"/>
                </a:lnTo>
                <a:lnTo>
                  <a:pt x="22963" y="57108"/>
                </a:lnTo>
                <a:lnTo>
                  <a:pt x="22339" y="57794"/>
                </a:lnTo>
                <a:lnTo>
                  <a:pt x="21728" y="58506"/>
                </a:lnTo>
                <a:lnTo>
                  <a:pt x="21154" y="59229"/>
                </a:lnTo>
                <a:lnTo>
                  <a:pt x="20592" y="59978"/>
                </a:lnTo>
                <a:lnTo>
                  <a:pt x="20056" y="60739"/>
                </a:lnTo>
                <a:lnTo>
                  <a:pt x="19544" y="61513"/>
                </a:lnTo>
                <a:lnTo>
                  <a:pt x="19057" y="62299"/>
                </a:lnTo>
                <a:lnTo>
                  <a:pt x="18595" y="63111"/>
                </a:lnTo>
                <a:lnTo>
                  <a:pt x="18159" y="63934"/>
                </a:lnTo>
                <a:lnTo>
                  <a:pt x="17759" y="64770"/>
                </a:lnTo>
                <a:lnTo>
                  <a:pt x="17560" y="65182"/>
                </a:lnTo>
                <a:lnTo>
                  <a:pt x="17372" y="65606"/>
                </a:lnTo>
                <a:lnTo>
                  <a:pt x="17198" y="66043"/>
                </a:lnTo>
                <a:lnTo>
                  <a:pt x="17023" y="66468"/>
                </a:lnTo>
                <a:lnTo>
                  <a:pt x="16848" y="66904"/>
                </a:lnTo>
                <a:lnTo>
                  <a:pt x="16698" y="67341"/>
                </a:lnTo>
                <a:lnTo>
                  <a:pt x="16536" y="67778"/>
                </a:lnTo>
                <a:lnTo>
                  <a:pt x="16399" y="68227"/>
                </a:lnTo>
                <a:lnTo>
                  <a:pt x="16262" y="68664"/>
                </a:lnTo>
                <a:lnTo>
                  <a:pt x="16124" y="69113"/>
                </a:lnTo>
                <a:lnTo>
                  <a:pt x="16012" y="69563"/>
                </a:lnTo>
                <a:lnTo>
                  <a:pt x="15900" y="70012"/>
                </a:lnTo>
                <a:lnTo>
                  <a:pt x="15787" y="70461"/>
                </a:lnTo>
                <a:lnTo>
                  <a:pt x="15688" y="70923"/>
                </a:lnTo>
                <a:lnTo>
                  <a:pt x="15525" y="71759"/>
                </a:lnTo>
                <a:lnTo>
                  <a:pt x="15388" y="72608"/>
                </a:lnTo>
                <a:lnTo>
                  <a:pt x="15263" y="73456"/>
                </a:lnTo>
                <a:lnTo>
                  <a:pt x="15176" y="74317"/>
                </a:lnTo>
                <a:lnTo>
                  <a:pt x="15089" y="75178"/>
                </a:lnTo>
                <a:lnTo>
                  <a:pt x="15026" y="76040"/>
                </a:lnTo>
                <a:lnTo>
                  <a:pt x="14976" y="76901"/>
                </a:lnTo>
                <a:lnTo>
                  <a:pt x="14951" y="77762"/>
                </a:lnTo>
                <a:lnTo>
                  <a:pt x="14926" y="78635"/>
                </a:lnTo>
                <a:lnTo>
                  <a:pt x="14914" y="79496"/>
                </a:lnTo>
                <a:lnTo>
                  <a:pt x="14914" y="81244"/>
                </a:lnTo>
                <a:lnTo>
                  <a:pt x="14926" y="82978"/>
                </a:lnTo>
                <a:lnTo>
                  <a:pt x="14939" y="84725"/>
                </a:lnTo>
                <a:lnTo>
                  <a:pt x="14951" y="86473"/>
                </a:lnTo>
                <a:lnTo>
                  <a:pt x="14951" y="87334"/>
                </a:lnTo>
                <a:lnTo>
                  <a:pt x="14951" y="88207"/>
                </a:lnTo>
                <a:lnTo>
                  <a:pt x="14926" y="89068"/>
                </a:lnTo>
                <a:lnTo>
                  <a:pt x="14901" y="89929"/>
                </a:lnTo>
                <a:lnTo>
                  <a:pt x="14851" y="90791"/>
                </a:lnTo>
                <a:lnTo>
                  <a:pt x="14802" y="91652"/>
                </a:lnTo>
                <a:lnTo>
                  <a:pt x="14727" y="92513"/>
                </a:lnTo>
                <a:lnTo>
                  <a:pt x="14639" y="93361"/>
                </a:lnTo>
                <a:lnTo>
                  <a:pt x="14527" y="94210"/>
                </a:lnTo>
                <a:lnTo>
                  <a:pt x="14402" y="95059"/>
                </a:lnTo>
                <a:lnTo>
                  <a:pt x="14252" y="95895"/>
                </a:lnTo>
                <a:lnTo>
                  <a:pt x="14078" y="96731"/>
                </a:lnTo>
                <a:lnTo>
                  <a:pt x="13866" y="97567"/>
                </a:lnTo>
                <a:lnTo>
                  <a:pt x="13641" y="98391"/>
                </a:lnTo>
                <a:lnTo>
                  <a:pt x="13416" y="99077"/>
                </a:lnTo>
                <a:lnTo>
                  <a:pt x="13192" y="99751"/>
                </a:lnTo>
                <a:lnTo>
                  <a:pt x="12942" y="100425"/>
                </a:lnTo>
                <a:lnTo>
                  <a:pt x="12667" y="101086"/>
                </a:lnTo>
                <a:lnTo>
                  <a:pt x="12380" y="101735"/>
                </a:lnTo>
                <a:lnTo>
                  <a:pt x="12081" y="102372"/>
                </a:lnTo>
                <a:lnTo>
                  <a:pt x="11756" y="103008"/>
                </a:lnTo>
                <a:lnTo>
                  <a:pt x="11432" y="103632"/>
                </a:lnTo>
                <a:lnTo>
                  <a:pt x="11083" y="104244"/>
                </a:lnTo>
                <a:lnTo>
                  <a:pt x="10721" y="104855"/>
                </a:lnTo>
                <a:lnTo>
                  <a:pt x="10334" y="105454"/>
                </a:lnTo>
                <a:lnTo>
                  <a:pt x="9947" y="106053"/>
                </a:lnTo>
                <a:lnTo>
                  <a:pt x="9548" y="106640"/>
                </a:lnTo>
                <a:lnTo>
                  <a:pt x="9123" y="107214"/>
                </a:lnTo>
                <a:lnTo>
                  <a:pt x="8699" y="107788"/>
                </a:lnTo>
                <a:lnTo>
                  <a:pt x="8262" y="108350"/>
                </a:lnTo>
                <a:lnTo>
                  <a:pt x="7813" y="108911"/>
                </a:lnTo>
                <a:lnTo>
                  <a:pt x="7351" y="109460"/>
                </a:lnTo>
                <a:lnTo>
                  <a:pt x="6877" y="110009"/>
                </a:lnTo>
                <a:lnTo>
                  <a:pt x="6390" y="110546"/>
                </a:lnTo>
                <a:lnTo>
                  <a:pt x="5903" y="111083"/>
                </a:lnTo>
                <a:lnTo>
                  <a:pt x="5404" y="111607"/>
                </a:lnTo>
                <a:lnTo>
                  <a:pt x="4893" y="112131"/>
                </a:lnTo>
                <a:lnTo>
                  <a:pt x="4368" y="112643"/>
                </a:lnTo>
                <a:lnTo>
                  <a:pt x="3844" y="113154"/>
                </a:lnTo>
                <a:lnTo>
                  <a:pt x="3320" y="113666"/>
                </a:lnTo>
                <a:lnTo>
                  <a:pt x="2783" y="114165"/>
                </a:lnTo>
                <a:lnTo>
                  <a:pt x="2234" y="114652"/>
                </a:lnTo>
                <a:lnTo>
                  <a:pt x="1124" y="115638"/>
                </a:lnTo>
                <a:lnTo>
                  <a:pt x="0" y="116599"/>
                </a:lnTo>
                <a:lnTo>
                  <a:pt x="162949" y="116599"/>
                </a:lnTo>
                <a:lnTo>
                  <a:pt x="162949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8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196ca812e12_0_357"/>
          <p:cNvSpPr txBox="1">
            <a:spLocks noGrp="1"/>
          </p:cNvSpPr>
          <p:nvPr>
            <p:ph type="title"/>
          </p:nvPr>
        </p:nvSpPr>
        <p:spPr>
          <a:xfrm>
            <a:off x="814575" y="1502959"/>
            <a:ext cx="923700" cy="8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000">
                <a:solidFill>
                  <a:schemeClr val="accent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3" name="Google Shape;63;g196ca812e12_0_357"/>
          <p:cNvSpPr txBox="1">
            <a:spLocks noGrp="1"/>
          </p:cNvSpPr>
          <p:nvPr>
            <p:ph type="subTitle" idx="1"/>
          </p:nvPr>
        </p:nvSpPr>
        <p:spPr>
          <a:xfrm>
            <a:off x="1985925" y="1437209"/>
            <a:ext cx="2524200" cy="3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/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b="1"/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b="1"/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b="1"/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b="1"/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b="1"/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b="1"/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b="1"/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 b="1"/>
            </a:lvl9pPr>
          </a:lstStyle>
          <a:p>
            <a:endParaRPr/>
          </a:p>
        </p:txBody>
      </p:sp>
      <p:sp>
        <p:nvSpPr>
          <p:cNvPr id="64" name="Google Shape;64;g196ca812e12_0_357"/>
          <p:cNvSpPr txBox="1">
            <a:spLocks noGrp="1"/>
          </p:cNvSpPr>
          <p:nvPr>
            <p:ph type="subTitle" idx="2"/>
          </p:nvPr>
        </p:nvSpPr>
        <p:spPr>
          <a:xfrm>
            <a:off x="1985925" y="1732484"/>
            <a:ext cx="2285700" cy="61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65" name="Google Shape;65;g196ca812e12_0_357"/>
          <p:cNvSpPr txBox="1">
            <a:spLocks noGrp="1"/>
          </p:cNvSpPr>
          <p:nvPr>
            <p:ph type="title" idx="3"/>
          </p:nvPr>
        </p:nvSpPr>
        <p:spPr>
          <a:xfrm>
            <a:off x="814575" y="2865034"/>
            <a:ext cx="923700" cy="8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000">
                <a:solidFill>
                  <a:schemeClr val="accent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6" name="Google Shape;66;g196ca812e12_0_357"/>
          <p:cNvSpPr txBox="1">
            <a:spLocks noGrp="1"/>
          </p:cNvSpPr>
          <p:nvPr>
            <p:ph type="subTitle" idx="4"/>
          </p:nvPr>
        </p:nvSpPr>
        <p:spPr>
          <a:xfrm>
            <a:off x="1985925" y="2799284"/>
            <a:ext cx="2524200" cy="3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/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b="1"/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b="1"/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b="1"/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b="1"/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b="1"/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b="1"/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b="1"/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 b="1"/>
            </a:lvl9pPr>
          </a:lstStyle>
          <a:p>
            <a:endParaRPr/>
          </a:p>
        </p:txBody>
      </p:sp>
      <p:sp>
        <p:nvSpPr>
          <p:cNvPr id="67" name="Google Shape;67;g196ca812e12_0_357"/>
          <p:cNvSpPr txBox="1">
            <a:spLocks noGrp="1"/>
          </p:cNvSpPr>
          <p:nvPr>
            <p:ph type="subTitle" idx="5"/>
          </p:nvPr>
        </p:nvSpPr>
        <p:spPr>
          <a:xfrm>
            <a:off x="1985925" y="3094559"/>
            <a:ext cx="2285700" cy="61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68" name="Google Shape;68;g196ca812e12_0_357"/>
          <p:cNvSpPr txBox="1">
            <a:spLocks noGrp="1"/>
          </p:cNvSpPr>
          <p:nvPr>
            <p:ph type="title" idx="6"/>
          </p:nvPr>
        </p:nvSpPr>
        <p:spPr>
          <a:xfrm>
            <a:off x="4633875" y="1502959"/>
            <a:ext cx="923700" cy="8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000">
                <a:solidFill>
                  <a:schemeClr val="accent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g196ca812e12_0_357"/>
          <p:cNvSpPr txBox="1">
            <a:spLocks noGrp="1"/>
          </p:cNvSpPr>
          <p:nvPr>
            <p:ph type="subTitle" idx="7"/>
          </p:nvPr>
        </p:nvSpPr>
        <p:spPr>
          <a:xfrm>
            <a:off x="5805225" y="1437209"/>
            <a:ext cx="2524200" cy="3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/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b="1"/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b="1"/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b="1"/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b="1"/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b="1"/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b="1"/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b="1"/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 b="1"/>
            </a:lvl9pPr>
          </a:lstStyle>
          <a:p>
            <a:endParaRPr/>
          </a:p>
        </p:txBody>
      </p:sp>
      <p:sp>
        <p:nvSpPr>
          <p:cNvPr id="70" name="Google Shape;70;g196ca812e12_0_357"/>
          <p:cNvSpPr txBox="1">
            <a:spLocks noGrp="1"/>
          </p:cNvSpPr>
          <p:nvPr>
            <p:ph type="subTitle" idx="8"/>
          </p:nvPr>
        </p:nvSpPr>
        <p:spPr>
          <a:xfrm>
            <a:off x="5805225" y="1732484"/>
            <a:ext cx="2285700" cy="61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71" name="Google Shape;71;g196ca812e12_0_357"/>
          <p:cNvSpPr txBox="1">
            <a:spLocks noGrp="1"/>
          </p:cNvSpPr>
          <p:nvPr>
            <p:ph type="title" idx="9"/>
          </p:nvPr>
        </p:nvSpPr>
        <p:spPr>
          <a:xfrm>
            <a:off x="4633875" y="2865034"/>
            <a:ext cx="923700" cy="8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000">
                <a:solidFill>
                  <a:schemeClr val="accent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72" name="Google Shape;72;g196ca812e12_0_357"/>
          <p:cNvSpPr txBox="1">
            <a:spLocks noGrp="1"/>
          </p:cNvSpPr>
          <p:nvPr>
            <p:ph type="subTitle" idx="13"/>
          </p:nvPr>
        </p:nvSpPr>
        <p:spPr>
          <a:xfrm>
            <a:off x="5805225" y="2799284"/>
            <a:ext cx="2524200" cy="3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/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b="1"/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b="1"/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b="1"/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b="1"/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b="1"/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b="1"/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b="1"/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 b="1"/>
            </a:lvl9pPr>
          </a:lstStyle>
          <a:p>
            <a:endParaRPr/>
          </a:p>
        </p:txBody>
      </p:sp>
      <p:sp>
        <p:nvSpPr>
          <p:cNvPr id="73" name="Google Shape;73;g196ca812e12_0_357"/>
          <p:cNvSpPr txBox="1">
            <a:spLocks noGrp="1"/>
          </p:cNvSpPr>
          <p:nvPr>
            <p:ph type="subTitle" idx="14"/>
          </p:nvPr>
        </p:nvSpPr>
        <p:spPr>
          <a:xfrm>
            <a:off x="5805225" y="3094559"/>
            <a:ext cx="2285700" cy="61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74" name="Google Shape;74;g196ca812e12_0_357"/>
          <p:cNvSpPr txBox="1">
            <a:spLocks noGrp="1"/>
          </p:cNvSpPr>
          <p:nvPr>
            <p:ph type="title" idx="15"/>
          </p:nvPr>
        </p:nvSpPr>
        <p:spPr>
          <a:xfrm>
            <a:off x="723900" y="540000"/>
            <a:ext cx="7700100" cy="50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g196ca812e12_0_357"/>
          <p:cNvSpPr/>
          <p:nvPr/>
        </p:nvSpPr>
        <p:spPr>
          <a:xfrm>
            <a:off x="-38800" y="3951913"/>
            <a:ext cx="9454943" cy="1712571"/>
          </a:xfrm>
          <a:custGeom>
            <a:avLst/>
            <a:gdLst/>
            <a:ahLst/>
            <a:cxnLst/>
            <a:rect l="l" t="t" r="r" b="b"/>
            <a:pathLst>
              <a:path w="208776" h="39549" extrusionOk="0">
                <a:moveTo>
                  <a:pt x="197518" y="0"/>
                </a:moveTo>
                <a:lnTo>
                  <a:pt x="196520" y="25"/>
                </a:lnTo>
                <a:lnTo>
                  <a:pt x="195534" y="50"/>
                </a:lnTo>
                <a:lnTo>
                  <a:pt x="194548" y="88"/>
                </a:lnTo>
                <a:lnTo>
                  <a:pt x="193562" y="138"/>
                </a:lnTo>
                <a:lnTo>
                  <a:pt x="192589" y="200"/>
                </a:lnTo>
                <a:lnTo>
                  <a:pt x="191603" y="275"/>
                </a:lnTo>
                <a:lnTo>
                  <a:pt x="190617" y="362"/>
                </a:lnTo>
                <a:lnTo>
                  <a:pt x="189631" y="462"/>
                </a:lnTo>
                <a:lnTo>
                  <a:pt x="188658" y="574"/>
                </a:lnTo>
                <a:lnTo>
                  <a:pt x="187672" y="699"/>
                </a:lnTo>
                <a:lnTo>
                  <a:pt x="186698" y="824"/>
                </a:lnTo>
                <a:lnTo>
                  <a:pt x="185725" y="961"/>
                </a:lnTo>
                <a:lnTo>
                  <a:pt x="184739" y="1111"/>
                </a:lnTo>
                <a:lnTo>
                  <a:pt x="183765" y="1273"/>
                </a:lnTo>
                <a:lnTo>
                  <a:pt x="182792" y="1448"/>
                </a:lnTo>
                <a:lnTo>
                  <a:pt x="181819" y="1623"/>
                </a:lnTo>
                <a:lnTo>
                  <a:pt x="180845" y="1810"/>
                </a:lnTo>
                <a:lnTo>
                  <a:pt x="179872" y="2010"/>
                </a:lnTo>
                <a:lnTo>
                  <a:pt x="178898" y="2209"/>
                </a:lnTo>
                <a:lnTo>
                  <a:pt x="177925" y="2421"/>
                </a:lnTo>
                <a:lnTo>
                  <a:pt x="175978" y="2871"/>
                </a:lnTo>
                <a:lnTo>
                  <a:pt x="174044" y="3332"/>
                </a:lnTo>
                <a:lnTo>
                  <a:pt x="172109" y="3832"/>
                </a:lnTo>
                <a:lnTo>
                  <a:pt x="170175" y="4356"/>
                </a:lnTo>
                <a:lnTo>
                  <a:pt x="168241" y="4892"/>
                </a:lnTo>
                <a:lnTo>
                  <a:pt x="166319" y="5454"/>
                </a:lnTo>
                <a:lnTo>
                  <a:pt x="164384" y="6028"/>
                </a:lnTo>
                <a:lnTo>
                  <a:pt x="162462" y="6615"/>
                </a:lnTo>
                <a:lnTo>
                  <a:pt x="160541" y="7214"/>
                </a:lnTo>
                <a:lnTo>
                  <a:pt x="158619" y="7825"/>
                </a:lnTo>
                <a:lnTo>
                  <a:pt x="156697" y="8437"/>
                </a:lnTo>
                <a:lnTo>
                  <a:pt x="149034" y="10920"/>
                </a:lnTo>
                <a:lnTo>
                  <a:pt x="145215" y="12143"/>
                </a:lnTo>
                <a:lnTo>
                  <a:pt x="143293" y="12730"/>
                </a:lnTo>
                <a:lnTo>
                  <a:pt x="141384" y="13316"/>
                </a:lnTo>
                <a:lnTo>
                  <a:pt x="138801" y="14090"/>
                </a:lnTo>
                <a:lnTo>
                  <a:pt x="137503" y="14464"/>
                </a:lnTo>
                <a:lnTo>
                  <a:pt x="136205" y="14826"/>
                </a:lnTo>
                <a:lnTo>
                  <a:pt x="134907" y="15188"/>
                </a:lnTo>
                <a:lnTo>
                  <a:pt x="133597" y="15538"/>
                </a:lnTo>
                <a:lnTo>
                  <a:pt x="132299" y="15887"/>
                </a:lnTo>
                <a:lnTo>
                  <a:pt x="130988" y="16211"/>
                </a:lnTo>
                <a:lnTo>
                  <a:pt x="129678" y="16536"/>
                </a:lnTo>
                <a:lnTo>
                  <a:pt x="128368" y="16848"/>
                </a:lnTo>
                <a:lnTo>
                  <a:pt x="127057" y="17160"/>
                </a:lnTo>
                <a:lnTo>
                  <a:pt x="125734" y="17447"/>
                </a:lnTo>
                <a:lnTo>
                  <a:pt x="124412" y="17734"/>
                </a:lnTo>
                <a:lnTo>
                  <a:pt x="123101" y="18009"/>
                </a:lnTo>
                <a:lnTo>
                  <a:pt x="121778" y="18258"/>
                </a:lnTo>
                <a:lnTo>
                  <a:pt x="120455" y="18508"/>
                </a:lnTo>
                <a:lnTo>
                  <a:pt x="119120" y="18745"/>
                </a:lnTo>
                <a:lnTo>
                  <a:pt x="117797" y="18969"/>
                </a:lnTo>
                <a:lnTo>
                  <a:pt x="116474" y="19182"/>
                </a:lnTo>
                <a:lnTo>
                  <a:pt x="115139" y="19369"/>
                </a:lnTo>
                <a:lnTo>
                  <a:pt x="113804" y="19556"/>
                </a:lnTo>
                <a:lnTo>
                  <a:pt x="112468" y="19718"/>
                </a:lnTo>
                <a:lnTo>
                  <a:pt x="111133" y="19868"/>
                </a:lnTo>
                <a:lnTo>
                  <a:pt x="109798" y="20005"/>
                </a:lnTo>
                <a:lnTo>
                  <a:pt x="108462" y="20118"/>
                </a:lnTo>
                <a:lnTo>
                  <a:pt x="107127" y="20230"/>
                </a:lnTo>
                <a:lnTo>
                  <a:pt x="105779" y="20317"/>
                </a:lnTo>
                <a:lnTo>
                  <a:pt x="104431" y="20380"/>
                </a:lnTo>
                <a:lnTo>
                  <a:pt x="103096" y="20430"/>
                </a:lnTo>
                <a:lnTo>
                  <a:pt x="101748" y="20467"/>
                </a:lnTo>
                <a:lnTo>
                  <a:pt x="100400" y="20480"/>
                </a:lnTo>
                <a:lnTo>
                  <a:pt x="99053" y="20480"/>
                </a:lnTo>
                <a:lnTo>
                  <a:pt x="97480" y="20455"/>
                </a:lnTo>
                <a:lnTo>
                  <a:pt x="95895" y="20405"/>
                </a:lnTo>
                <a:lnTo>
                  <a:pt x="94323" y="20330"/>
                </a:lnTo>
                <a:lnTo>
                  <a:pt x="92750" y="20230"/>
                </a:lnTo>
                <a:lnTo>
                  <a:pt x="91190" y="20105"/>
                </a:lnTo>
                <a:lnTo>
                  <a:pt x="89618" y="19955"/>
                </a:lnTo>
                <a:lnTo>
                  <a:pt x="88058" y="19793"/>
                </a:lnTo>
                <a:lnTo>
                  <a:pt x="86485" y="19606"/>
                </a:lnTo>
                <a:lnTo>
                  <a:pt x="84925" y="19406"/>
                </a:lnTo>
                <a:lnTo>
                  <a:pt x="83365" y="19182"/>
                </a:lnTo>
                <a:lnTo>
                  <a:pt x="81806" y="18945"/>
                </a:lnTo>
                <a:lnTo>
                  <a:pt x="80258" y="18682"/>
                </a:lnTo>
                <a:lnTo>
                  <a:pt x="78698" y="18408"/>
                </a:lnTo>
                <a:lnTo>
                  <a:pt x="77138" y="18121"/>
                </a:lnTo>
                <a:lnTo>
                  <a:pt x="75591" y="17821"/>
                </a:lnTo>
                <a:lnTo>
                  <a:pt x="74043" y="17497"/>
                </a:lnTo>
                <a:lnTo>
                  <a:pt x="72483" y="17172"/>
                </a:lnTo>
                <a:lnTo>
                  <a:pt x="70936" y="16823"/>
                </a:lnTo>
                <a:lnTo>
                  <a:pt x="69388" y="16474"/>
                </a:lnTo>
                <a:lnTo>
                  <a:pt x="67841" y="16112"/>
                </a:lnTo>
                <a:lnTo>
                  <a:pt x="66306" y="15737"/>
                </a:lnTo>
                <a:lnTo>
                  <a:pt x="64758" y="15350"/>
                </a:lnTo>
                <a:lnTo>
                  <a:pt x="61663" y="14564"/>
                </a:lnTo>
                <a:lnTo>
                  <a:pt x="58581" y="13740"/>
                </a:lnTo>
                <a:lnTo>
                  <a:pt x="55511" y="12917"/>
                </a:lnTo>
                <a:lnTo>
                  <a:pt x="52428" y="12068"/>
                </a:lnTo>
                <a:lnTo>
                  <a:pt x="49346" y="11207"/>
                </a:lnTo>
                <a:lnTo>
                  <a:pt x="46276" y="10358"/>
                </a:lnTo>
                <a:lnTo>
                  <a:pt x="43205" y="9510"/>
                </a:lnTo>
                <a:lnTo>
                  <a:pt x="40123" y="8686"/>
                </a:lnTo>
                <a:lnTo>
                  <a:pt x="37053" y="7875"/>
                </a:lnTo>
                <a:lnTo>
                  <a:pt x="35518" y="7476"/>
                </a:lnTo>
                <a:lnTo>
                  <a:pt x="33983" y="7089"/>
                </a:lnTo>
                <a:lnTo>
                  <a:pt x="32448" y="6702"/>
                </a:lnTo>
                <a:lnTo>
                  <a:pt x="30900" y="6328"/>
                </a:lnTo>
                <a:lnTo>
                  <a:pt x="29365" y="5966"/>
                </a:lnTo>
                <a:lnTo>
                  <a:pt x="27830" y="5616"/>
                </a:lnTo>
                <a:lnTo>
                  <a:pt x="26283" y="5279"/>
                </a:lnTo>
                <a:lnTo>
                  <a:pt x="24748" y="4955"/>
                </a:lnTo>
                <a:lnTo>
                  <a:pt x="23213" y="4630"/>
                </a:lnTo>
                <a:lnTo>
                  <a:pt x="21665" y="4331"/>
                </a:lnTo>
                <a:lnTo>
                  <a:pt x="20130" y="4044"/>
                </a:lnTo>
                <a:lnTo>
                  <a:pt x="18583" y="3782"/>
                </a:lnTo>
                <a:lnTo>
                  <a:pt x="17035" y="3520"/>
                </a:lnTo>
                <a:lnTo>
                  <a:pt x="15500" y="3282"/>
                </a:lnTo>
                <a:lnTo>
                  <a:pt x="13953" y="3070"/>
                </a:lnTo>
                <a:lnTo>
                  <a:pt x="12405" y="2871"/>
                </a:lnTo>
                <a:lnTo>
                  <a:pt x="10858" y="2683"/>
                </a:lnTo>
                <a:lnTo>
                  <a:pt x="9310" y="2521"/>
                </a:lnTo>
                <a:lnTo>
                  <a:pt x="7763" y="2384"/>
                </a:lnTo>
                <a:lnTo>
                  <a:pt x="6215" y="2272"/>
                </a:lnTo>
                <a:lnTo>
                  <a:pt x="4655" y="2172"/>
                </a:lnTo>
                <a:lnTo>
                  <a:pt x="3108" y="2109"/>
                </a:lnTo>
                <a:lnTo>
                  <a:pt x="1548" y="2059"/>
                </a:lnTo>
                <a:lnTo>
                  <a:pt x="0" y="2034"/>
                </a:lnTo>
                <a:lnTo>
                  <a:pt x="0" y="39549"/>
                </a:lnTo>
                <a:lnTo>
                  <a:pt x="208775" y="39549"/>
                </a:lnTo>
                <a:lnTo>
                  <a:pt x="208775" y="874"/>
                </a:lnTo>
                <a:lnTo>
                  <a:pt x="208126" y="762"/>
                </a:lnTo>
                <a:lnTo>
                  <a:pt x="207477" y="662"/>
                </a:lnTo>
                <a:lnTo>
                  <a:pt x="206816" y="562"/>
                </a:lnTo>
                <a:lnTo>
                  <a:pt x="206142" y="475"/>
                </a:lnTo>
                <a:lnTo>
                  <a:pt x="205468" y="400"/>
                </a:lnTo>
                <a:lnTo>
                  <a:pt x="204806" y="325"/>
                </a:lnTo>
                <a:lnTo>
                  <a:pt x="203459" y="212"/>
                </a:lnTo>
                <a:lnTo>
                  <a:pt x="202473" y="138"/>
                </a:lnTo>
                <a:lnTo>
                  <a:pt x="201474" y="88"/>
                </a:lnTo>
                <a:lnTo>
                  <a:pt x="200488" y="38"/>
                </a:lnTo>
                <a:lnTo>
                  <a:pt x="199490" y="13"/>
                </a:lnTo>
                <a:lnTo>
                  <a:pt x="198504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" name="Google Shape;76;g196ca812e12_0_357"/>
          <p:cNvSpPr/>
          <p:nvPr/>
        </p:nvSpPr>
        <p:spPr>
          <a:xfrm>
            <a:off x="7900" y="3972093"/>
            <a:ext cx="9454905" cy="1712540"/>
          </a:xfrm>
          <a:custGeom>
            <a:avLst/>
            <a:gdLst/>
            <a:ahLst/>
            <a:cxnLst/>
            <a:rect l="l" t="t" r="r" b="b"/>
            <a:pathLst>
              <a:path w="204707" h="37078" extrusionOk="0">
                <a:moveTo>
                  <a:pt x="142956" y="0"/>
                </a:moveTo>
                <a:lnTo>
                  <a:pt x="141746" y="13"/>
                </a:lnTo>
                <a:lnTo>
                  <a:pt x="140535" y="38"/>
                </a:lnTo>
                <a:lnTo>
                  <a:pt x="139337" y="75"/>
                </a:lnTo>
                <a:lnTo>
                  <a:pt x="138127" y="112"/>
                </a:lnTo>
                <a:lnTo>
                  <a:pt x="136929" y="162"/>
                </a:lnTo>
                <a:lnTo>
                  <a:pt x="135718" y="225"/>
                </a:lnTo>
                <a:lnTo>
                  <a:pt x="134520" y="300"/>
                </a:lnTo>
                <a:lnTo>
                  <a:pt x="133322" y="374"/>
                </a:lnTo>
                <a:lnTo>
                  <a:pt x="132111" y="462"/>
                </a:lnTo>
                <a:lnTo>
                  <a:pt x="130913" y="562"/>
                </a:lnTo>
                <a:lnTo>
                  <a:pt x="129715" y="662"/>
                </a:lnTo>
                <a:lnTo>
                  <a:pt x="128517" y="774"/>
                </a:lnTo>
                <a:lnTo>
                  <a:pt x="127319" y="899"/>
                </a:lnTo>
                <a:lnTo>
                  <a:pt x="126121" y="1036"/>
                </a:lnTo>
                <a:lnTo>
                  <a:pt x="124923" y="1173"/>
                </a:lnTo>
                <a:lnTo>
                  <a:pt x="123725" y="1323"/>
                </a:lnTo>
                <a:lnTo>
                  <a:pt x="122527" y="1485"/>
                </a:lnTo>
                <a:lnTo>
                  <a:pt x="121329" y="1647"/>
                </a:lnTo>
                <a:lnTo>
                  <a:pt x="120131" y="1822"/>
                </a:lnTo>
                <a:lnTo>
                  <a:pt x="118945" y="2009"/>
                </a:lnTo>
                <a:lnTo>
                  <a:pt x="117747" y="2197"/>
                </a:lnTo>
                <a:lnTo>
                  <a:pt x="116562" y="2396"/>
                </a:lnTo>
                <a:lnTo>
                  <a:pt x="115376" y="2608"/>
                </a:lnTo>
                <a:lnTo>
                  <a:pt x="114190" y="2821"/>
                </a:lnTo>
                <a:lnTo>
                  <a:pt x="112992" y="3045"/>
                </a:lnTo>
                <a:lnTo>
                  <a:pt x="111807" y="3270"/>
                </a:lnTo>
                <a:lnTo>
                  <a:pt x="110621" y="3507"/>
                </a:lnTo>
                <a:lnTo>
                  <a:pt x="109448" y="3756"/>
                </a:lnTo>
                <a:lnTo>
                  <a:pt x="108263" y="4006"/>
                </a:lnTo>
                <a:lnTo>
                  <a:pt x="107077" y="4268"/>
                </a:lnTo>
                <a:lnTo>
                  <a:pt x="105904" y="4543"/>
                </a:lnTo>
                <a:lnTo>
                  <a:pt x="104731" y="4817"/>
                </a:lnTo>
                <a:lnTo>
                  <a:pt x="102372" y="5391"/>
                </a:lnTo>
                <a:lnTo>
                  <a:pt x="100038" y="5990"/>
                </a:lnTo>
                <a:lnTo>
                  <a:pt x="97692" y="6627"/>
                </a:lnTo>
                <a:lnTo>
                  <a:pt x="95371" y="7276"/>
                </a:lnTo>
                <a:lnTo>
                  <a:pt x="93050" y="7962"/>
                </a:lnTo>
                <a:lnTo>
                  <a:pt x="90728" y="8673"/>
                </a:lnTo>
                <a:lnTo>
                  <a:pt x="88432" y="9410"/>
                </a:lnTo>
                <a:lnTo>
                  <a:pt x="86123" y="10171"/>
                </a:lnTo>
                <a:lnTo>
                  <a:pt x="83840" y="10957"/>
                </a:lnTo>
                <a:lnTo>
                  <a:pt x="81556" y="11768"/>
                </a:lnTo>
                <a:lnTo>
                  <a:pt x="79297" y="12605"/>
                </a:lnTo>
                <a:lnTo>
                  <a:pt x="77026" y="13466"/>
                </a:lnTo>
                <a:lnTo>
                  <a:pt x="74779" y="14352"/>
                </a:lnTo>
                <a:lnTo>
                  <a:pt x="72321" y="15338"/>
                </a:lnTo>
                <a:lnTo>
                  <a:pt x="69862" y="16349"/>
                </a:lnTo>
                <a:lnTo>
                  <a:pt x="67416" y="17384"/>
                </a:lnTo>
                <a:lnTo>
                  <a:pt x="64970" y="18420"/>
                </a:lnTo>
                <a:lnTo>
                  <a:pt x="60091" y="20517"/>
                </a:lnTo>
                <a:lnTo>
                  <a:pt x="57644" y="21565"/>
                </a:lnTo>
                <a:lnTo>
                  <a:pt x="55198" y="22588"/>
                </a:lnTo>
                <a:lnTo>
                  <a:pt x="52752" y="23612"/>
                </a:lnTo>
                <a:lnTo>
                  <a:pt x="50294" y="24610"/>
                </a:lnTo>
                <a:lnTo>
                  <a:pt x="47835" y="25584"/>
                </a:lnTo>
                <a:lnTo>
                  <a:pt x="46600" y="26070"/>
                </a:lnTo>
                <a:lnTo>
                  <a:pt x="45352" y="26532"/>
                </a:lnTo>
                <a:lnTo>
                  <a:pt x="44116" y="26994"/>
                </a:lnTo>
                <a:lnTo>
                  <a:pt x="42868" y="27443"/>
                </a:lnTo>
                <a:lnTo>
                  <a:pt x="41620" y="27892"/>
                </a:lnTo>
                <a:lnTo>
                  <a:pt x="40360" y="28317"/>
                </a:lnTo>
                <a:lnTo>
                  <a:pt x="39112" y="28741"/>
                </a:lnTo>
                <a:lnTo>
                  <a:pt x="37839" y="29140"/>
                </a:lnTo>
                <a:lnTo>
                  <a:pt x="36579" y="29540"/>
                </a:lnTo>
                <a:lnTo>
                  <a:pt x="35306" y="29914"/>
                </a:lnTo>
                <a:lnTo>
                  <a:pt x="34232" y="30226"/>
                </a:lnTo>
                <a:lnTo>
                  <a:pt x="33147" y="30525"/>
                </a:lnTo>
                <a:lnTo>
                  <a:pt x="32061" y="30813"/>
                </a:lnTo>
                <a:lnTo>
                  <a:pt x="30975" y="31087"/>
                </a:lnTo>
                <a:lnTo>
                  <a:pt x="29889" y="31349"/>
                </a:lnTo>
                <a:lnTo>
                  <a:pt x="28791" y="31611"/>
                </a:lnTo>
                <a:lnTo>
                  <a:pt x="27693" y="31848"/>
                </a:lnTo>
                <a:lnTo>
                  <a:pt x="26582" y="32073"/>
                </a:lnTo>
                <a:lnTo>
                  <a:pt x="25484" y="32285"/>
                </a:lnTo>
                <a:lnTo>
                  <a:pt x="24373" y="32485"/>
                </a:lnTo>
                <a:lnTo>
                  <a:pt x="23263" y="32672"/>
                </a:lnTo>
                <a:lnTo>
                  <a:pt x="22152" y="32834"/>
                </a:lnTo>
                <a:lnTo>
                  <a:pt x="21029" y="32996"/>
                </a:lnTo>
                <a:lnTo>
                  <a:pt x="19918" y="33134"/>
                </a:lnTo>
                <a:lnTo>
                  <a:pt x="18807" y="33259"/>
                </a:lnTo>
                <a:lnTo>
                  <a:pt x="17684" y="33358"/>
                </a:lnTo>
                <a:lnTo>
                  <a:pt x="16573" y="33446"/>
                </a:lnTo>
                <a:lnTo>
                  <a:pt x="15450" y="33521"/>
                </a:lnTo>
                <a:lnTo>
                  <a:pt x="14340" y="33583"/>
                </a:lnTo>
                <a:lnTo>
                  <a:pt x="13216" y="33620"/>
                </a:lnTo>
                <a:lnTo>
                  <a:pt x="12106" y="33633"/>
                </a:lnTo>
                <a:lnTo>
                  <a:pt x="10995" y="33645"/>
                </a:lnTo>
                <a:lnTo>
                  <a:pt x="9884" y="33620"/>
                </a:lnTo>
                <a:lnTo>
                  <a:pt x="8774" y="33583"/>
                </a:lnTo>
                <a:lnTo>
                  <a:pt x="7663" y="33533"/>
                </a:lnTo>
                <a:lnTo>
                  <a:pt x="6552" y="33446"/>
                </a:lnTo>
                <a:lnTo>
                  <a:pt x="5454" y="33358"/>
                </a:lnTo>
                <a:lnTo>
                  <a:pt x="4356" y="33234"/>
                </a:lnTo>
                <a:lnTo>
                  <a:pt x="3258" y="33096"/>
                </a:lnTo>
                <a:lnTo>
                  <a:pt x="2172" y="32934"/>
                </a:lnTo>
                <a:lnTo>
                  <a:pt x="1086" y="32747"/>
                </a:lnTo>
                <a:lnTo>
                  <a:pt x="0" y="32547"/>
                </a:lnTo>
                <a:lnTo>
                  <a:pt x="0" y="37077"/>
                </a:lnTo>
                <a:lnTo>
                  <a:pt x="204706" y="37077"/>
                </a:lnTo>
                <a:lnTo>
                  <a:pt x="204706" y="14364"/>
                </a:lnTo>
                <a:lnTo>
                  <a:pt x="203122" y="13553"/>
                </a:lnTo>
                <a:lnTo>
                  <a:pt x="201512" y="12767"/>
                </a:lnTo>
                <a:lnTo>
                  <a:pt x="199902" y="12006"/>
                </a:lnTo>
                <a:lnTo>
                  <a:pt x="198279" y="11257"/>
                </a:lnTo>
                <a:lnTo>
                  <a:pt x="196645" y="10545"/>
                </a:lnTo>
                <a:lnTo>
                  <a:pt x="195010" y="9847"/>
                </a:lnTo>
                <a:lnTo>
                  <a:pt x="193362" y="9173"/>
                </a:lnTo>
                <a:lnTo>
                  <a:pt x="191703" y="8536"/>
                </a:lnTo>
                <a:lnTo>
                  <a:pt x="190043" y="7912"/>
                </a:lnTo>
                <a:lnTo>
                  <a:pt x="188370" y="7313"/>
                </a:lnTo>
                <a:lnTo>
                  <a:pt x="186686" y="6739"/>
                </a:lnTo>
                <a:lnTo>
                  <a:pt x="185001" y="6190"/>
                </a:lnTo>
                <a:lnTo>
                  <a:pt x="183304" y="5666"/>
                </a:lnTo>
                <a:lnTo>
                  <a:pt x="181606" y="5167"/>
                </a:lnTo>
                <a:lnTo>
                  <a:pt x="179897" y="4680"/>
                </a:lnTo>
                <a:lnTo>
                  <a:pt x="178187" y="4231"/>
                </a:lnTo>
                <a:lnTo>
                  <a:pt x="176465" y="3794"/>
                </a:lnTo>
                <a:lnTo>
                  <a:pt x="174742" y="3395"/>
                </a:lnTo>
                <a:lnTo>
                  <a:pt x="173008" y="3008"/>
                </a:lnTo>
                <a:lnTo>
                  <a:pt x="171286" y="2646"/>
                </a:lnTo>
                <a:lnTo>
                  <a:pt x="169538" y="2309"/>
                </a:lnTo>
                <a:lnTo>
                  <a:pt x="167804" y="1997"/>
                </a:lnTo>
                <a:lnTo>
                  <a:pt x="166057" y="1710"/>
                </a:lnTo>
                <a:lnTo>
                  <a:pt x="164297" y="1435"/>
                </a:lnTo>
                <a:lnTo>
                  <a:pt x="162550" y="1186"/>
                </a:lnTo>
                <a:lnTo>
                  <a:pt x="160790" y="974"/>
                </a:lnTo>
                <a:lnTo>
                  <a:pt x="159030" y="774"/>
                </a:lnTo>
                <a:lnTo>
                  <a:pt x="157258" y="599"/>
                </a:lnTo>
                <a:lnTo>
                  <a:pt x="155499" y="437"/>
                </a:lnTo>
                <a:lnTo>
                  <a:pt x="153726" y="312"/>
                </a:lnTo>
                <a:lnTo>
                  <a:pt x="151954" y="200"/>
                </a:lnTo>
                <a:lnTo>
                  <a:pt x="150195" y="125"/>
                </a:lnTo>
                <a:lnTo>
                  <a:pt x="148984" y="75"/>
                </a:lnTo>
                <a:lnTo>
                  <a:pt x="147774" y="38"/>
                </a:lnTo>
                <a:lnTo>
                  <a:pt x="146563" y="13"/>
                </a:lnTo>
                <a:lnTo>
                  <a:pt x="145365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BLANK_2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196ca812e12_0_373"/>
          <p:cNvSpPr txBox="1">
            <a:spLocks noGrp="1"/>
          </p:cNvSpPr>
          <p:nvPr>
            <p:ph type="title"/>
          </p:nvPr>
        </p:nvSpPr>
        <p:spPr>
          <a:xfrm>
            <a:off x="3652750" y="542925"/>
            <a:ext cx="4767300" cy="107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79" name="Google Shape;79;g196ca812e12_0_373"/>
          <p:cNvSpPr txBox="1">
            <a:spLocks noGrp="1"/>
          </p:cNvSpPr>
          <p:nvPr>
            <p:ph type="subTitle" idx="1"/>
          </p:nvPr>
        </p:nvSpPr>
        <p:spPr>
          <a:xfrm>
            <a:off x="5786100" y="1614225"/>
            <a:ext cx="2634000" cy="93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g196ca812e12_0_373"/>
          <p:cNvSpPr/>
          <p:nvPr/>
        </p:nvSpPr>
        <p:spPr>
          <a:xfrm rot="10800000">
            <a:off x="-1895866" y="-1455425"/>
            <a:ext cx="5657624" cy="4065224"/>
          </a:xfrm>
          <a:custGeom>
            <a:avLst/>
            <a:gdLst/>
            <a:ahLst/>
            <a:cxnLst/>
            <a:rect l="l" t="t" r="r" b="b"/>
            <a:pathLst>
              <a:path w="162950" h="116599" extrusionOk="0">
                <a:moveTo>
                  <a:pt x="109511" y="1"/>
                </a:moveTo>
                <a:lnTo>
                  <a:pt x="108912" y="487"/>
                </a:lnTo>
                <a:lnTo>
                  <a:pt x="108313" y="974"/>
                </a:lnTo>
                <a:lnTo>
                  <a:pt x="107714" y="1473"/>
                </a:lnTo>
                <a:lnTo>
                  <a:pt x="107127" y="1972"/>
                </a:lnTo>
                <a:lnTo>
                  <a:pt x="106553" y="2484"/>
                </a:lnTo>
                <a:lnTo>
                  <a:pt x="105979" y="3008"/>
                </a:lnTo>
                <a:lnTo>
                  <a:pt x="105417" y="3532"/>
                </a:lnTo>
                <a:lnTo>
                  <a:pt x="104856" y="4056"/>
                </a:lnTo>
                <a:lnTo>
                  <a:pt x="104294" y="4606"/>
                </a:lnTo>
                <a:lnTo>
                  <a:pt x="103745" y="5142"/>
                </a:lnTo>
                <a:lnTo>
                  <a:pt x="103208" y="5691"/>
                </a:lnTo>
                <a:lnTo>
                  <a:pt x="102672" y="6253"/>
                </a:lnTo>
                <a:lnTo>
                  <a:pt x="102148" y="6815"/>
                </a:lnTo>
                <a:lnTo>
                  <a:pt x="101624" y="7389"/>
                </a:lnTo>
                <a:lnTo>
                  <a:pt x="101112" y="7963"/>
                </a:lnTo>
                <a:lnTo>
                  <a:pt x="100600" y="8549"/>
                </a:lnTo>
                <a:lnTo>
                  <a:pt x="100101" y="9136"/>
                </a:lnTo>
                <a:lnTo>
                  <a:pt x="99602" y="9735"/>
                </a:lnTo>
                <a:lnTo>
                  <a:pt x="99115" y="10334"/>
                </a:lnTo>
                <a:lnTo>
                  <a:pt x="98641" y="10933"/>
                </a:lnTo>
                <a:lnTo>
                  <a:pt x="98167" y="11544"/>
                </a:lnTo>
                <a:lnTo>
                  <a:pt x="97705" y="12156"/>
                </a:lnTo>
                <a:lnTo>
                  <a:pt x="97243" y="12780"/>
                </a:lnTo>
                <a:lnTo>
                  <a:pt x="96794" y="13404"/>
                </a:lnTo>
                <a:lnTo>
                  <a:pt x="96345" y="14028"/>
                </a:lnTo>
                <a:lnTo>
                  <a:pt x="95908" y="14664"/>
                </a:lnTo>
                <a:lnTo>
                  <a:pt x="95483" y="15301"/>
                </a:lnTo>
                <a:lnTo>
                  <a:pt x="95059" y="15950"/>
                </a:lnTo>
                <a:lnTo>
                  <a:pt x="94647" y="16586"/>
                </a:lnTo>
                <a:lnTo>
                  <a:pt x="94235" y="17235"/>
                </a:lnTo>
                <a:lnTo>
                  <a:pt x="93836" y="17897"/>
                </a:lnTo>
                <a:lnTo>
                  <a:pt x="93449" y="18545"/>
                </a:lnTo>
                <a:lnTo>
                  <a:pt x="92700" y="19831"/>
                </a:lnTo>
                <a:lnTo>
                  <a:pt x="91977" y="21116"/>
                </a:lnTo>
                <a:lnTo>
                  <a:pt x="91240" y="22414"/>
                </a:lnTo>
                <a:lnTo>
                  <a:pt x="90504" y="23700"/>
                </a:lnTo>
                <a:lnTo>
                  <a:pt x="90130" y="24336"/>
                </a:lnTo>
                <a:lnTo>
                  <a:pt x="89743" y="24973"/>
                </a:lnTo>
                <a:lnTo>
                  <a:pt x="89356" y="25609"/>
                </a:lnTo>
                <a:lnTo>
                  <a:pt x="88957" y="26233"/>
                </a:lnTo>
                <a:lnTo>
                  <a:pt x="88545" y="26844"/>
                </a:lnTo>
                <a:lnTo>
                  <a:pt x="88120" y="27456"/>
                </a:lnTo>
                <a:lnTo>
                  <a:pt x="87696" y="28055"/>
                </a:lnTo>
                <a:lnTo>
                  <a:pt x="87247" y="28642"/>
                </a:lnTo>
                <a:lnTo>
                  <a:pt x="86922" y="29041"/>
                </a:lnTo>
                <a:lnTo>
                  <a:pt x="86598" y="29440"/>
                </a:lnTo>
                <a:lnTo>
                  <a:pt x="86261" y="29840"/>
                </a:lnTo>
                <a:lnTo>
                  <a:pt x="85911" y="30226"/>
                </a:lnTo>
                <a:lnTo>
                  <a:pt x="85574" y="30613"/>
                </a:lnTo>
                <a:lnTo>
                  <a:pt x="85213" y="30988"/>
                </a:lnTo>
                <a:lnTo>
                  <a:pt x="84851" y="31362"/>
                </a:lnTo>
                <a:lnTo>
                  <a:pt x="84489" y="31724"/>
                </a:lnTo>
                <a:lnTo>
                  <a:pt x="84127" y="32086"/>
                </a:lnTo>
                <a:lnTo>
                  <a:pt x="83752" y="32435"/>
                </a:lnTo>
                <a:lnTo>
                  <a:pt x="82979" y="33134"/>
                </a:lnTo>
                <a:lnTo>
                  <a:pt x="82192" y="33808"/>
                </a:lnTo>
                <a:lnTo>
                  <a:pt x="81394" y="34470"/>
                </a:lnTo>
                <a:lnTo>
                  <a:pt x="80570" y="35106"/>
                </a:lnTo>
                <a:lnTo>
                  <a:pt x="79734" y="35730"/>
                </a:lnTo>
                <a:lnTo>
                  <a:pt x="78885" y="36329"/>
                </a:lnTo>
                <a:lnTo>
                  <a:pt x="78037" y="36916"/>
                </a:lnTo>
                <a:lnTo>
                  <a:pt x="77163" y="37477"/>
                </a:lnTo>
                <a:lnTo>
                  <a:pt x="76277" y="38026"/>
                </a:lnTo>
                <a:lnTo>
                  <a:pt x="75391" y="38563"/>
                </a:lnTo>
                <a:lnTo>
                  <a:pt x="74492" y="39087"/>
                </a:lnTo>
                <a:lnTo>
                  <a:pt x="73419" y="39686"/>
                </a:lnTo>
                <a:lnTo>
                  <a:pt x="72346" y="40273"/>
                </a:lnTo>
                <a:lnTo>
                  <a:pt x="71260" y="40834"/>
                </a:lnTo>
                <a:lnTo>
                  <a:pt x="70162" y="41383"/>
                </a:lnTo>
                <a:lnTo>
                  <a:pt x="69051" y="41907"/>
                </a:lnTo>
                <a:lnTo>
                  <a:pt x="67928" y="42407"/>
                </a:lnTo>
                <a:lnTo>
                  <a:pt x="66805" y="42893"/>
                </a:lnTo>
                <a:lnTo>
                  <a:pt x="65669" y="43343"/>
                </a:lnTo>
                <a:lnTo>
                  <a:pt x="64521" y="43779"/>
                </a:lnTo>
                <a:lnTo>
                  <a:pt x="63360" y="44191"/>
                </a:lnTo>
                <a:lnTo>
                  <a:pt x="62200" y="44578"/>
                </a:lnTo>
                <a:lnTo>
                  <a:pt x="61027" y="44928"/>
                </a:lnTo>
                <a:lnTo>
                  <a:pt x="59854" y="45252"/>
                </a:lnTo>
                <a:lnTo>
                  <a:pt x="59255" y="45414"/>
                </a:lnTo>
                <a:lnTo>
                  <a:pt x="58668" y="45552"/>
                </a:lnTo>
                <a:lnTo>
                  <a:pt x="58069" y="45701"/>
                </a:lnTo>
                <a:lnTo>
                  <a:pt x="57470" y="45826"/>
                </a:lnTo>
                <a:lnTo>
                  <a:pt x="56871" y="45951"/>
                </a:lnTo>
                <a:lnTo>
                  <a:pt x="56272" y="46063"/>
                </a:lnTo>
                <a:lnTo>
                  <a:pt x="55586" y="46188"/>
                </a:lnTo>
                <a:lnTo>
                  <a:pt x="54912" y="46300"/>
                </a:lnTo>
                <a:lnTo>
                  <a:pt x="54225" y="46413"/>
                </a:lnTo>
                <a:lnTo>
                  <a:pt x="53539" y="46500"/>
                </a:lnTo>
                <a:lnTo>
                  <a:pt x="52166" y="46687"/>
                </a:lnTo>
                <a:lnTo>
                  <a:pt x="50793" y="46837"/>
                </a:lnTo>
                <a:lnTo>
                  <a:pt x="49408" y="46987"/>
                </a:lnTo>
                <a:lnTo>
                  <a:pt x="48035" y="47112"/>
                </a:lnTo>
                <a:lnTo>
                  <a:pt x="46650" y="47249"/>
                </a:lnTo>
                <a:lnTo>
                  <a:pt x="45277" y="47399"/>
                </a:lnTo>
                <a:lnTo>
                  <a:pt x="43904" y="47548"/>
                </a:lnTo>
                <a:lnTo>
                  <a:pt x="42532" y="47723"/>
                </a:lnTo>
                <a:lnTo>
                  <a:pt x="41845" y="47810"/>
                </a:lnTo>
                <a:lnTo>
                  <a:pt x="41171" y="47923"/>
                </a:lnTo>
                <a:lnTo>
                  <a:pt x="40485" y="48035"/>
                </a:lnTo>
                <a:lnTo>
                  <a:pt x="39811" y="48147"/>
                </a:lnTo>
                <a:lnTo>
                  <a:pt x="39137" y="48272"/>
                </a:lnTo>
                <a:lnTo>
                  <a:pt x="38463" y="48422"/>
                </a:lnTo>
                <a:lnTo>
                  <a:pt x="37802" y="48572"/>
                </a:lnTo>
                <a:lnTo>
                  <a:pt x="37128" y="48734"/>
                </a:lnTo>
                <a:lnTo>
                  <a:pt x="36466" y="48909"/>
                </a:lnTo>
                <a:lnTo>
                  <a:pt x="35805" y="49096"/>
                </a:lnTo>
                <a:lnTo>
                  <a:pt x="35144" y="49295"/>
                </a:lnTo>
                <a:lnTo>
                  <a:pt x="34495" y="49520"/>
                </a:lnTo>
                <a:lnTo>
                  <a:pt x="34058" y="49670"/>
                </a:lnTo>
                <a:lnTo>
                  <a:pt x="33621" y="49832"/>
                </a:lnTo>
                <a:lnTo>
                  <a:pt x="33184" y="50007"/>
                </a:lnTo>
                <a:lnTo>
                  <a:pt x="32760" y="50182"/>
                </a:lnTo>
                <a:lnTo>
                  <a:pt x="32336" y="50369"/>
                </a:lnTo>
                <a:lnTo>
                  <a:pt x="31911" y="50568"/>
                </a:lnTo>
                <a:lnTo>
                  <a:pt x="31487" y="50768"/>
                </a:lnTo>
                <a:lnTo>
                  <a:pt x="31075" y="50968"/>
                </a:lnTo>
                <a:lnTo>
                  <a:pt x="30663" y="51192"/>
                </a:lnTo>
                <a:lnTo>
                  <a:pt x="30252" y="51405"/>
                </a:lnTo>
                <a:lnTo>
                  <a:pt x="29852" y="51629"/>
                </a:lnTo>
                <a:lnTo>
                  <a:pt x="29453" y="51866"/>
                </a:lnTo>
                <a:lnTo>
                  <a:pt x="29053" y="52103"/>
                </a:lnTo>
                <a:lnTo>
                  <a:pt x="28654" y="52353"/>
                </a:lnTo>
                <a:lnTo>
                  <a:pt x="27880" y="52865"/>
                </a:lnTo>
                <a:lnTo>
                  <a:pt x="27132" y="53401"/>
                </a:lnTo>
                <a:lnTo>
                  <a:pt x="26383" y="53963"/>
                </a:lnTo>
                <a:lnTo>
                  <a:pt x="25659" y="54549"/>
                </a:lnTo>
                <a:lnTo>
                  <a:pt x="24960" y="55161"/>
                </a:lnTo>
                <a:lnTo>
                  <a:pt x="24274" y="55785"/>
                </a:lnTo>
                <a:lnTo>
                  <a:pt x="23600" y="56434"/>
                </a:lnTo>
                <a:lnTo>
                  <a:pt x="22963" y="57108"/>
                </a:lnTo>
                <a:lnTo>
                  <a:pt x="22339" y="57794"/>
                </a:lnTo>
                <a:lnTo>
                  <a:pt x="21728" y="58506"/>
                </a:lnTo>
                <a:lnTo>
                  <a:pt x="21154" y="59229"/>
                </a:lnTo>
                <a:lnTo>
                  <a:pt x="20592" y="59978"/>
                </a:lnTo>
                <a:lnTo>
                  <a:pt x="20056" y="60739"/>
                </a:lnTo>
                <a:lnTo>
                  <a:pt x="19544" y="61513"/>
                </a:lnTo>
                <a:lnTo>
                  <a:pt x="19057" y="62299"/>
                </a:lnTo>
                <a:lnTo>
                  <a:pt x="18595" y="63111"/>
                </a:lnTo>
                <a:lnTo>
                  <a:pt x="18159" y="63934"/>
                </a:lnTo>
                <a:lnTo>
                  <a:pt x="17759" y="64770"/>
                </a:lnTo>
                <a:lnTo>
                  <a:pt x="17560" y="65182"/>
                </a:lnTo>
                <a:lnTo>
                  <a:pt x="17372" y="65606"/>
                </a:lnTo>
                <a:lnTo>
                  <a:pt x="17198" y="66043"/>
                </a:lnTo>
                <a:lnTo>
                  <a:pt x="17023" y="66468"/>
                </a:lnTo>
                <a:lnTo>
                  <a:pt x="16848" y="66904"/>
                </a:lnTo>
                <a:lnTo>
                  <a:pt x="16698" y="67341"/>
                </a:lnTo>
                <a:lnTo>
                  <a:pt x="16536" y="67778"/>
                </a:lnTo>
                <a:lnTo>
                  <a:pt x="16399" y="68227"/>
                </a:lnTo>
                <a:lnTo>
                  <a:pt x="16262" y="68664"/>
                </a:lnTo>
                <a:lnTo>
                  <a:pt x="16124" y="69113"/>
                </a:lnTo>
                <a:lnTo>
                  <a:pt x="16012" y="69563"/>
                </a:lnTo>
                <a:lnTo>
                  <a:pt x="15900" y="70012"/>
                </a:lnTo>
                <a:lnTo>
                  <a:pt x="15787" y="70461"/>
                </a:lnTo>
                <a:lnTo>
                  <a:pt x="15688" y="70923"/>
                </a:lnTo>
                <a:lnTo>
                  <a:pt x="15525" y="71759"/>
                </a:lnTo>
                <a:lnTo>
                  <a:pt x="15388" y="72608"/>
                </a:lnTo>
                <a:lnTo>
                  <a:pt x="15263" y="73456"/>
                </a:lnTo>
                <a:lnTo>
                  <a:pt x="15176" y="74317"/>
                </a:lnTo>
                <a:lnTo>
                  <a:pt x="15089" y="75178"/>
                </a:lnTo>
                <a:lnTo>
                  <a:pt x="15026" y="76040"/>
                </a:lnTo>
                <a:lnTo>
                  <a:pt x="14976" y="76901"/>
                </a:lnTo>
                <a:lnTo>
                  <a:pt x="14951" y="77762"/>
                </a:lnTo>
                <a:lnTo>
                  <a:pt x="14926" y="78635"/>
                </a:lnTo>
                <a:lnTo>
                  <a:pt x="14914" y="79496"/>
                </a:lnTo>
                <a:lnTo>
                  <a:pt x="14914" y="81244"/>
                </a:lnTo>
                <a:lnTo>
                  <a:pt x="14926" y="82978"/>
                </a:lnTo>
                <a:lnTo>
                  <a:pt x="14939" y="84725"/>
                </a:lnTo>
                <a:lnTo>
                  <a:pt x="14951" y="86473"/>
                </a:lnTo>
                <a:lnTo>
                  <a:pt x="14951" y="87334"/>
                </a:lnTo>
                <a:lnTo>
                  <a:pt x="14951" y="88207"/>
                </a:lnTo>
                <a:lnTo>
                  <a:pt x="14926" y="89068"/>
                </a:lnTo>
                <a:lnTo>
                  <a:pt x="14901" y="89929"/>
                </a:lnTo>
                <a:lnTo>
                  <a:pt x="14851" y="90791"/>
                </a:lnTo>
                <a:lnTo>
                  <a:pt x="14802" y="91652"/>
                </a:lnTo>
                <a:lnTo>
                  <a:pt x="14727" y="92513"/>
                </a:lnTo>
                <a:lnTo>
                  <a:pt x="14639" y="93361"/>
                </a:lnTo>
                <a:lnTo>
                  <a:pt x="14527" y="94210"/>
                </a:lnTo>
                <a:lnTo>
                  <a:pt x="14402" y="95059"/>
                </a:lnTo>
                <a:lnTo>
                  <a:pt x="14252" y="95895"/>
                </a:lnTo>
                <a:lnTo>
                  <a:pt x="14078" y="96731"/>
                </a:lnTo>
                <a:lnTo>
                  <a:pt x="13866" y="97567"/>
                </a:lnTo>
                <a:lnTo>
                  <a:pt x="13641" y="98391"/>
                </a:lnTo>
                <a:lnTo>
                  <a:pt x="13416" y="99077"/>
                </a:lnTo>
                <a:lnTo>
                  <a:pt x="13192" y="99751"/>
                </a:lnTo>
                <a:lnTo>
                  <a:pt x="12942" y="100425"/>
                </a:lnTo>
                <a:lnTo>
                  <a:pt x="12667" y="101086"/>
                </a:lnTo>
                <a:lnTo>
                  <a:pt x="12380" y="101735"/>
                </a:lnTo>
                <a:lnTo>
                  <a:pt x="12081" y="102372"/>
                </a:lnTo>
                <a:lnTo>
                  <a:pt x="11756" y="103008"/>
                </a:lnTo>
                <a:lnTo>
                  <a:pt x="11432" y="103632"/>
                </a:lnTo>
                <a:lnTo>
                  <a:pt x="11083" y="104244"/>
                </a:lnTo>
                <a:lnTo>
                  <a:pt x="10721" y="104855"/>
                </a:lnTo>
                <a:lnTo>
                  <a:pt x="10334" y="105454"/>
                </a:lnTo>
                <a:lnTo>
                  <a:pt x="9947" y="106053"/>
                </a:lnTo>
                <a:lnTo>
                  <a:pt x="9548" y="106640"/>
                </a:lnTo>
                <a:lnTo>
                  <a:pt x="9123" y="107214"/>
                </a:lnTo>
                <a:lnTo>
                  <a:pt x="8699" y="107788"/>
                </a:lnTo>
                <a:lnTo>
                  <a:pt x="8262" y="108350"/>
                </a:lnTo>
                <a:lnTo>
                  <a:pt x="7813" y="108911"/>
                </a:lnTo>
                <a:lnTo>
                  <a:pt x="7351" y="109460"/>
                </a:lnTo>
                <a:lnTo>
                  <a:pt x="6877" y="110009"/>
                </a:lnTo>
                <a:lnTo>
                  <a:pt x="6390" y="110546"/>
                </a:lnTo>
                <a:lnTo>
                  <a:pt x="5903" y="111083"/>
                </a:lnTo>
                <a:lnTo>
                  <a:pt x="5404" y="111607"/>
                </a:lnTo>
                <a:lnTo>
                  <a:pt x="4893" y="112131"/>
                </a:lnTo>
                <a:lnTo>
                  <a:pt x="4368" y="112643"/>
                </a:lnTo>
                <a:lnTo>
                  <a:pt x="3844" y="113154"/>
                </a:lnTo>
                <a:lnTo>
                  <a:pt x="3320" y="113666"/>
                </a:lnTo>
                <a:lnTo>
                  <a:pt x="2783" y="114165"/>
                </a:lnTo>
                <a:lnTo>
                  <a:pt x="2234" y="114652"/>
                </a:lnTo>
                <a:lnTo>
                  <a:pt x="1124" y="115638"/>
                </a:lnTo>
                <a:lnTo>
                  <a:pt x="0" y="116599"/>
                </a:lnTo>
                <a:lnTo>
                  <a:pt x="162949" y="116599"/>
                </a:lnTo>
                <a:lnTo>
                  <a:pt x="16294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" name="Google Shape;81;g196ca812e12_0_373"/>
          <p:cNvSpPr/>
          <p:nvPr/>
        </p:nvSpPr>
        <p:spPr>
          <a:xfrm>
            <a:off x="7724078" y="2897762"/>
            <a:ext cx="4325278" cy="3753614"/>
          </a:xfrm>
          <a:custGeom>
            <a:avLst/>
            <a:gdLst/>
            <a:ahLst/>
            <a:cxnLst/>
            <a:rect l="l" t="t" r="r" b="b"/>
            <a:pathLst>
              <a:path w="162950" h="116599" extrusionOk="0">
                <a:moveTo>
                  <a:pt x="109511" y="1"/>
                </a:moveTo>
                <a:lnTo>
                  <a:pt x="108912" y="487"/>
                </a:lnTo>
                <a:lnTo>
                  <a:pt x="108313" y="974"/>
                </a:lnTo>
                <a:lnTo>
                  <a:pt x="107714" y="1473"/>
                </a:lnTo>
                <a:lnTo>
                  <a:pt x="107127" y="1972"/>
                </a:lnTo>
                <a:lnTo>
                  <a:pt x="106553" y="2484"/>
                </a:lnTo>
                <a:lnTo>
                  <a:pt x="105979" y="3008"/>
                </a:lnTo>
                <a:lnTo>
                  <a:pt x="105417" y="3532"/>
                </a:lnTo>
                <a:lnTo>
                  <a:pt x="104856" y="4056"/>
                </a:lnTo>
                <a:lnTo>
                  <a:pt x="104294" y="4606"/>
                </a:lnTo>
                <a:lnTo>
                  <a:pt x="103745" y="5142"/>
                </a:lnTo>
                <a:lnTo>
                  <a:pt x="103208" y="5691"/>
                </a:lnTo>
                <a:lnTo>
                  <a:pt x="102672" y="6253"/>
                </a:lnTo>
                <a:lnTo>
                  <a:pt x="102148" y="6815"/>
                </a:lnTo>
                <a:lnTo>
                  <a:pt x="101624" y="7389"/>
                </a:lnTo>
                <a:lnTo>
                  <a:pt x="101112" y="7963"/>
                </a:lnTo>
                <a:lnTo>
                  <a:pt x="100600" y="8549"/>
                </a:lnTo>
                <a:lnTo>
                  <a:pt x="100101" y="9136"/>
                </a:lnTo>
                <a:lnTo>
                  <a:pt x="99602" y="9735"/>
                </a:lnTo>
                <a:lnTo>
                  <a:pt x="99115" y="10334"/>
                </a:lnTo>
                <a:lnTo>
                  <a:pt x="98641" y="10933"/>
                </a:lnTo>
                <a:lnTo>
                  <a:pt x="98167" y="11544"/>
                </a:lnTo>
                <a:lnTo>
                  <a:pt x="97705" y="12156"/>
                </a:lnTo>
                <a:lnTo>
                  <a:pt x="97243" y="12780"/>
                </a:lnTo>
                <a:lnTo>
                  <a:pt x="96794" y="13404"/>
                </a:lnTo>
                <a:lnTo>
                  <a:pt x="96345" y="14028"/>
                </a:lnTo>
                <a:lnTo>
                  <a:pt x="95908" y="14664"/>
                </a:lnTo>
                <a:lnTo>
                  <a:pt x="95483" y="15301"/>
                </a:lnTo>
                <a:lnTo>
                  <a:pt x="95059" y="15950"/>
                </a:lnTo>
                <a:lnTo>
                  <a:pt x="94647" y="16586"/>
                </a:lnTo>
                <a:lnTo>
                  <a:pt x="94235" y="17235"/>
                </a:lnTo>
                <a:lnTo>
                  <a:pt x="93836" y="17897"/>
                </a:lnTo>
                <a:lnTo>
                  <a:pt x="93449" y="18545"/>
                </a:lnTo>
                <a:lnTo>
                  <a:pt x="92700" y="19831"/>
                </a:lnTo>
                <a:lnTo>
                  <a:pt x="91977" y="21116"/>
                </a:lnTo>
                <a:lnTo>
                  <a:pt x="91240" y="22414"/>
                </a:lnTo>
                <a:lnTo>
                  <a:pt x="90504" y="23700"/>
                </a:lnTo>
                <a:lnTo>
                  <a:pt x="90130" y="24336"/>
                </a:lnTo>
                <a:lnTo>
                  <a:pt x="89743" y="24973"/>
                </a:lnTo>
                <a:lnTo>
                  <a:pt x="89356" y="25609"/>
                </a:lnTo>
                <a:lnTo>
                  <a:pt x="88957" y="26233"/>
                </a:lnTo>
                <a:lnTo>
                  <a:pt x="88545" y="26844"/>
                </a:lnTo>
                <a:lnTo>
                  <a:pt x="88120" y="27456"/>
                </a:lnTo>
                <a:lnTo>
                  <a:pt x="87696" y="28055"/>
                </a:lnTo>
                <a:lnTo>
                  <a:pt x="87247" y="28642"/>
                </a:lnTo>
                <a:lnTo>
                  <a:pt x="86922" y="29041"/>
                </a:lnTo>
                <a:lnTo>
                  <a:pt x="86598" y="29440"/>
                </a:lnTo>
                <a:lnTo>
                  <a:pt x="86261" y="29840"/>
                </a:lnTo>
                <a:lnTo>
                  <a:pt x="85911" y="30226"/>
                </a:lnTo>
                <a:lnTo>
                  <a:pt x="85574" y="30613"/>
                </a:lnTo>
                <a:lnTo>
                  <a:pt x="85213" y="30988"/>
                </a:lnTo>
                <a:lnTo>
                  <a:pt x="84851" y="31362"/>
                </a:lnTo>
                <a:lnTo>
                  <a:pt x="84489" y="31724"/>
                </a:lnTo>
                <a:lnTo>
                  <a:pt x="84127" y="32086"/>
                </a:lnTo>
                <a:lnTo>
                  <a:pt x="83752" y="32435"/>
                </a:lnTo>
                <a:lnTo>
                  <a:pt x="82979" y="33134"/>
                </a:lnTo>
                <a:lnTo>
                  <a:pt x="82192" y="33808"/>
                </a:lnTo>
                <a:lnTo>
                  <a:pt x="81394" y="34470"/>
                </a:lnTo>
                <a:lnTo>
                  <a:pt x="80570" y="35106"/>
                </a:lnTo>
                <a:lnTo>
                  <a:pt x="79734" y="35730"/>
                </a:lnTo>
                <a:lnTo>
                  <a:pt x="78885" y="36329"/>
                </a:lnTo>
                <a:lnTo>
                  <a:pt x="78037" y="36916"/>
                </a:lnTo>
                <a:lnTo>
                  <a:pt x="77163" y="37477"/>
                </a:lnTo>
                <a:lnTo>
                  <a:pt x="76277" y="38026"/>
                </a:lnTo>
                <a:lnTo>
                  <a:pt x="75391" y="38563"/>
                </a:lnTo>
                <a:lnTo>
                  <a:pt x="74492" y="39087"/>
                </a:lnTo>
                <a:lnTo>
                  <a:pt x="73419" y="39686"/>
                </a:lnTo>
                <a:lnTo>
                  <a:pt x="72346" y="40273"/>
                </a:lnTo>
                <a:lnTo>
                  <a:pt x="71260" y="40834"/>
                </a:lnTo>
                <a:lnTo>
                  <a:pt x="70162" y="41383"/>
                </a:lnTo>
                <a:lnTo>
                  <a:pt x="69051" y="41907"/>
                </a:lnTo>
                <a:lnTo>
                  <a:pt x="67928" y="42407"/>
                </a:lnTo>
                <a:lnTo>
                  <a:pt x="66805" y="42893"/>
                </a:lnTo>
                <a:lnTo>
                  <a:pt x="65669" y="43343"/>
                </a:lnTo>
                <a:lnTo>
                  <a:pt x="64521" y="43779"/>
                </a:lnTo>
                <a:lnTo>
                  <a:pt x="63360" y="44191"/>
                </a:lnTo>
                <a:lnTo>
                  <a:pt x="62200" y="44578"/>
                </a:lnTo>
                <a:lnTo>
                  <a:pt x="61027" y="44928"/>
                </a:lnTo>
                <a:lnTo>
                  <a:pt x="59854" y="45252"/>
                </a:lnTo>
                <a:lnTo>
                  <a:pt x="59255" y="45414"/>
                </a:lnTo>
                <a:lnTo>
                  <a:pt x="58668" y="45552"/>
                </a:lnTo>
                <a:lnTo>
                  <a:pt x="58069" y="45701"/>
                </a:lnTo>
                <a:lnTo>
                  <a:pt x="57470" y="45826"/>
                </a:lnTo>
                <a:lnTo>
                  <a:pt x="56871" y="45951"/>
                </a:lnTo>
                <a:lnTo>
                  <a:pt x="56272" y="46063"/>
                </a:lnTo>
                <a:lnTo>
                  <a:pt x="55586" y="46188"/>
                </a:lnTo>
                <a:lnTo>
                  <a:pt x="54912" y="46300"/>
                </a:lnTo>
                <a:lnTo>
                  <a:pt x="54225" y="46413"/>
                </a:lnTo>
                <a:lnTo>
                  <a:pt x="53539" y="46500"/>
                </a:lnTo>
                <a:lnTo>
                  <a:pt x="52166" y="46687"/>
                </a:lnTo>
                <a:lnTo>
                  <a:pt x="50793" y="46837"/>
                </a:lnTo>
                <a:lnTo>
                  <a:pt x="49408" y="46987"/>
                </a:lnTo>
                <a:lnTo>
                  <a:pt x="48035" y="47112"/>
                </a:lnTo>
                <a:lnTo>
                  <a:pt x="46650" y="47249"/>
                </a:lnTo>
                <a:lnTo>
                  <a:pt x="45277" y="47399"/>
                </a:lnTo>
                <a:lnTo>
                  <a:pt x="43904" y="47548"/>
                </a:lnTo>
                <a:lnTo>
                  <a:pt x="42532" y="47723"/>
                </a:lnTo>
                <a:lnTo>
                  <a:pt x="41845" y="47810"/>
                </a:lnTo>
                <a:lnTo>
                  <a:pt x="41171" y="47923"/>
                </a:lnTo>
                <a:lnTo>
                  <a:pt x="40485" y="48035"/>
                </a:lnTo>
                <a:lnTo>
                  <a:pt x="39811" y="48147"/>
                </a:lnTo>
                <a:lnTo>
                  <a:pt x="39137" y="48272"/>
                </a:lnTo>
                <a:lnTo>
                  <a:pt x="38463" y="48422"/>
                </a:lnTo>
                <a:lnTo>
                  <a:pt x="37802" y="48572"/>
                </a:lnTo>
                <a:lnTo>
                  <a:pt x="37128" y="48734"/>
                </a:lnTo>
                <a:lnTo>
                  <a:pt x="36466" y="48909"/>
                </a:lnTo>
                <a:lnTo>
                  <a:pt x="35805" y="49096"/>
                </a:lnTo>
                <a:lnTo>
                  <a:pt x="35144" y="49295"/>
                </a:lnTo>
                <a:lnTo>
                  <a:pt x="34495" y="49520"/>
                </a:lnTo>
                <a:lnTo>
                  <a:pt x="34058" y="49670"/>
                </a:lnTo>
                <a:lnTo>
                  <a:pt x="33621" y="49832"/>
                </a:lnTo>
                <a:lnTo>
                  <a:pt x="33184" y="50007"/>
                </a:lnTo>
                <a:lnTo>
                  <a:pt x="32760" y="50182"/>
                </a:lnTo>
                <a:lnTo>
                  <a:pt x="32336" y="50369"/>
                </a:lnTo>
                <a:lnTo>
                  <a:pt x="31911" y="50568"/>
                </a:lnTo>
                <a:lnTo>
                  <a:pt x="31487" y="50768"/>
                </a:lnTo>
                <a:lnTo>
                  <a:pt x="31075" y="50968"/>
                </a:lnTo>
                <a:lnTo>
                  <a:pt x="30663" y="51192"/>
                </a:lnTo>
                <a:lnTo>
                  <a:pt x="30252" y="51405"/>
                </a:lnTo>
                <a:lnTo>
                  <a:pt x="29852" y="51629"/>
                </a:lnTo>
                <a:lnTo>
                  <a:pt x="29453" y="51866"/>
                </a:lnTo>
                <a:lnTo>
                  <a:pt x="29053" y="52103"/>
                </a:lnTo>
                <a:lnTo>
                  <a:pt x="28654" y="52353"/>
                </a:lnTo>
                <a:lnTo>
                  <a:pt x="27880" y="52865"/>
                </a:lnTo>
                <a:lnTo>
                  <a:pt x="27132" y="53401"/>
                </a:lnTo>
                <a:lnTo>
                  <a:pt x="26383" y="53963"/>
                </a:lnTo>
                <a:lnTo>
                  <a:pt x="25659" y="54549"/>
                </a:lnTo>
                <a:lnTo>
                  <a:pt x="24960" y="55161"/>
                </a:lnTo>
                <a:lnTo>
                  <a:pt x="24274" y="55785"/>
                </a:lnTo>
                <a:lnTo>
                  <a:pt x="23600" y="56434"/>
                </a:lnTo>
                <a:lnTo>
                  <a:pt x="22963" y="57108"/>
                </a:lnTo>
                <a:lnTo>
                  <a:pt x="22339" y="57794"/>
                </a:lnTo>
                <a:lnTo>
                  <a:pt x="21728" y="58506"/>
                </a:lnTo>
                <a:lnTo>
                  <a:pt x="21154" y="59229"/>
                </a:lnTo>
                <a:lnTo>
                  <a:pt x="20592" y="59978"/>
                </a:lnTo>
                <a:lnTo>
                  <a:pt x="20056" y="60739"/>
                </a:lnTo>
                <a:lnTo>
                  <a:pt x="19544" y="61513"/>
                </a:lnTo>
                <a:lnTo>
                  <a:pt x="19057" y="62299"/>
                </a:lnTo>
                <a:lnTo>
                  <a:pt x="18595" y="63111"/>
                </a:lnTo>
                <a:lnTo>
                  <a:pt x="18159" y="63934"/>
                </a:lnTo>
                <a:lnTo>
                  <a:pt x="17759" y="64770"/>
                </a:lnTo>
                <a:lnTo>
                  <a:pt x="17560" y="65182"/>
                </a:lnTo>
                <a:lnTo>
                  <a:pt x="17372" y="65606"/>
                </a:lnTo>
                <a:lnTo>
                  <a:pt x="17198" y="66043"/>
                </a:lnTo>
                <a:lnTo>
                  <a:pt x="17023" y="66468"/>
                </a:lnTo>
                <a:lnTo>
                  <a:pt x="16848" y="66904"/>
                </a:lnTo>
                <a:lnTo>
                  <a:pt x="16698" y="67341"/>
                </a:lnTo>
                <a:lnTo>
                  <a:pt x="16536" y="67778"/>
                </a:lnTo>
                <a:lnTo>
                  <a:pt x="16399" y="68227"/>
                </a:lnTo>
                <a:lnTo>
                  <a:pt x="16262" y="68664"/>
                </a:lnTo>
                <a:lnTo>
                  <a:pt x="16124" y="69113"/>
                </a:lnTo>
                <a:lnTo>
                  <a:pt x="16012" y="69563"/>
                </a:lnTo>
                <a:lnTo>
                  <a:pt x="15900" y="70012"/>
                </a:lnTo>
                <a:lnTo>
                  <a:pt x="15787" y="70461"/>
                </a:lnTo>
                <a:lnTo>
                  <a:pt x="15688" y="70923"/>
                </a:lnTo>
                <a:lnTo>
                  <a:pt x="15525" y="71759"/>
                </a:lnTo>
                <a:lnTo>
                  <a:pt x="15388" y="72608"/>
                </a:lnTo>
                <a:lnTo>
                  <a:pt x="15263" y="73456"/>
                </a:lnTo>
                <a:lnTo>
                  <a:pt x="15176" y="74317"/>
                </a:lnTo>
                <a:lnTo>
                  <a:pt x="15089" y="75178"/>
                </a:lnTo>
                <a:lnTo>
                  <a:pt x="15026" y="76040"/>
                </a:lnTo>
                <a:lnTo>
                  <a:pt x="14976" y="76901"/>
                </a:lnTo>
                <a:lnTo>
                  <a:pt x="14951" y="77762"/>
                </a:lnTo>
                <a:lnTo>
                  <a:pt x="14926" y="78635"/>
                </a:lnTo>
                <a:lnTo>
                  <a:pt x="14914" y="79496"/>
                </a:lnTo>
                <a:lnTo>
                  <a:pt x="14914" y="81244"/>
                </a:lnTo>
                <a:lnTo>
                  <a:pt x="14926" y="82978"/>
                </a:lnTo>
                <a:lnTo>
                  <a:pt x="14939" y="84725"/>
                </a:lnTo>
                <a:lnTo>
                  <a:pt x="14951" y="86473"/>
                </a:lnTo>
                <a:lnTo>
                  <a:pt x="14951" y="87334"/>
                </a:lnTo>
                <a:lnTo>
                  <a:pt x="14951" y="88207"/>
                </a:lnTo>
                <a:lnTo>
                  <a:pt x="14926" y="89068"/>
                </a:lnTo>
                <a:lnTo>
                  <a:pt x="14901" y="89929"/>
                </a:lnTo>
                <a:lnTo>
                  <a:pt x="14851" y="90791"/>
                </a:lnTo>
                <a:lnTo>
                  <a:pt x="14802" y="91652"/>
                </a:lnTo>
                <a:lnTo>
                  <a:pt x="14727" y="92513"/>
                </a:lnTo>
                <a:lnTo>
                  <a:pt x="14639" y="93361"/>
                </a:lnTo>
                <a:lnTo>
                  <a:pt x="14527" y="94210"/>
                </a:lnTo>
                <a:lnTo>
                  <a:pt x="14402" y="95059"/>
                </a:lnTo>
                <a:lnTo>
                  <a:pt x="14252" y="95895"/>
                </a:lnTo>
                <a:lnTo>
                  <a:pt x="14078" y="96731"/>
                </a:lnTo>
                <a:lnTo>
                  <a:pt x="13866" y="97567"/>
                </a:lnTo>
                <a:lnTo>
                  <a:pt x="13641" y="98391"/>
                </a:lnTo>
                <a:lnTo>
                  <a:pt x="13416" y="99077"/>
                </a:lnTo>
                <a:lnTo>
                  <a:pt x="13192" y="99751"/>
                </a:lnTo>
                <a:lnTo>
                  <a:pt x="12942" y="100425"/>
                </a:lnTo>
                <a:lnTo>
                  <a:pt x="12667" y="101086"/>
                </a:lnTo>
                <a:lnTo>
                  <a:pt x="12380" y="101735"/>
                </a:lnTo>
                <a:lnTo>
                  <a:pt x="12081" y="102372"/>
                </a:lnTo>
                <a:lnTo>
                  <a:pt x="11756" y="103008"/>
                </a:lnTo>
                <a:lnTo>
                  <a:pt x="11432" y="103632"/>
                </a:lnTo>
                <a:lnTo>
                  <a:pt x="11083" y="104244"/>
                </a:lnTo>
                <a:lnTo>
                  <a:pt x="10721" y="104855"/>
                </a:lnTo>
                <a:lnTo>
                  <a:pt x="10334" y="105454"/>
                </a:lnTo>
                <a:lnTo>
                  <a:pt x="9947" y="106053"/>
                </a:lnTo>
                <a:lnTo>
                  <a:pt x="9548" y="106640"/>
                </a:lnTo>
                <a:lnTo>
                  <a:pt x="9123" y="107214"/>
                </a:lnTo>
                <a:lnTo>
                  <a:pt x="8699" y="107788"/>
                </a:lnTo>
                <a:lnTo>
                  <a:pt x="8262" y="108350"/>
                </a:lnTo>
                <a:lnTo>
                  <a:pt x="7813" y="108911"/>
                </a:lnTo>
                <a:lnTo>
                  <a:pt x="7351" y="109460"/>
                </a:lnTo>
                <a:lnTo>
                  <a:pt x="6877" y="110009"/>
                </a:lnTo>
                <a:lnTo>
                  <a:pt x="6390" y="110546"/>
                </a:lnTo>
                <a:lnTo>
                  <a:pt x="5903" y="111083"/>
                </a:lnTo>
                <a:lnTo>
                  <a:pt x="5404" y="111607"/>
                </a:lnTo>
                <a:lnTo>
                  <a:pt x="4893" y="112131"/>
                </a:lnTo>
                <a:lnTo>
                  <a:pt x="4368" y="112643"/>
                </a:lnTo>
                <a:lnTo>
                  <a:pt x="3844" y="113154"/>
                </a:lnTo>
                <a:lnTo>
                  <a:pt x="3320" y="113666"/>
                </a:lnTo>
                <a:lnTo>
                  <a:pt x="2783" y="114165"/>
                </a:lnTo>
                <a:lnTo>
                  <a:pt x="2234" y="114652"/>
                </a:lnTo>
                <a:lnTo>
                  <a:pt x="1124" y="115638"/>
                </a:lnTo>
                <a:lnTo>
                  <a:pt x="0" y="116599"/>
                </a:lnTo>
                <a:lnTo>
                  <a:pt x="162949" y="116599"/>
                </a:lnTo>
                <a:lnTo>
                  <a:pt x="16294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" name="Google Shape;82;g196ca812e12_0_373"/>
          <p:cNvSpPr/>
          <p:nvPr/>
        </p:nvSpPr>
        <p:spPr>
          <a:xfrm>
            <a:off x="6259550" y="3612575"/>
            <a:ext cx="6076814" cy="3275359"/>
          </a:xfrm>
          <a:custGeom>
            <a:avLst/>
            <a:gdLst/>
            <a:ahLst/>
            <a:cxnLst/>
            <a:rect l="l" t="t" r="r" b="b"/>
            <a:pathLst>
              <a:path w="162950" h="116599" extrusionOk="0">
                <a:moveTo>
                  <a:pt x="109511" y="1"/>
                </a:moveTo>
                <a:lnTo>
                  <a:pt x="108912" y="487"/>
                </a:lnTo>
                <a:lnTo>
                  <a:pt x="108313" y="974"/>
                </a:lnTo>
                <a:lnTo>
                  <a:pt x="107714" y="1473"/>
                </a:lnTo>
                <a:lnTo>
                  <a:pt x="107127" y="1972"/>
                </a:lnTo>
                <a:lnTo>
                  <a:pt x="106553" y="2484"/>
                </a:lnTo>
                <a:lnTo>
                  <a:pt x="105979" y="3008"/>
                </a:lnTo>
                <a:lnTo>
                  <a:pt x="105417" y="3532"/>
                </a:lnTo>
                <a:lnTo>
                  <a:pt x="104856" y="4056"/>
                </a:lnTo>
                <a:lnTo>
                  <a:pt x="104294" y="4606"/>
                </a:lnTo>
                <a:lnTo>
                  <a:pt x="103745" y="5142"/>
                </a:lnTo>
                <a:lnTo>
                  <a:pt x="103208" y="5691"/>
                </a:lnTo>
                <a:lnTo>
                  <a:pt x="102672" y="6253"/>
                </a:lnTo>
                <a:lnTo>
                  <a:pt x="102148" y="6815"/>
                </a:lnTo>
                <a:lnTo>
                  <a:pt x="101624" y="7389"/>
                </a:lnTo>
                <a:lnTo>
                  <a:pt x="101112" y="7963"/>
                </a:lnTo>
                <a:lnTo>
                  <a:pt x="100600" y="8549"/>
                </a:lnTo>
                <a:lnTo>
                  <a:pt x="100101" y="9136"/>
                </a:lnTo>
                <a:lnTo>
                  <a:pt x="99602" y="9735"/>
                </a:lnTo>
                <a:lnTo>
                  <a:pt x="99115" y="10334"/>
                </a:lnTo>
                <a:lnTo>
                  <a:pt x="98641" y="10933"/>
                </a:lnTo>
                <a:lnTo>
                  <a:pt x="98167" y="11544"/>
                </a:lnTo>
                <a:lnTo>
                  <a:pt x="97705" y="12156"/>
                </a:lnTo>
                <a:lnTo>
                  <a:pt x="97243" y="12780"/>
                </a:lnTo>
                <a:lnTo>
                  <a:pt x="96794" y="13404"/>
                </a:lnTo>
                <a:lnTo>
                  <a:pt x="96345" y="14028"/>
                </a:lnTo>
                <a:lnTo>
                  <a:pt x="95908" y="14664"/>
                </a:lnTo>
                <a:lnTo>
                  <a:pt x="95483" y="15301"/>
                </a:lnTo>
                <a:lnTo>
                  <a:pt x="95059" y="15950"/>
                </a:lnTo>
                <a:lnTo>
                  <a:pt x="94647" y="16586"/>
                </a:lnTo>
                <a:lnTo>
                  <a:pt x="94235" y="17235"/>
                </a:lnTo>
                <a:lnTo>
                  <a:pt x="93836" y="17897"/>
                </a:lnTo>
                <a:lnTo>
                  <a:pt x="93449" y="18545"/>
                </a:lnTo>
                <a:lnTo>
                  <a:pt x="92700" y="19831"/>
                </a:lnTo>
                <a:lnTo>
                  <a:pt x="91977" y="21116"/>
                </a:lnTo>
                <a:lnTo>
                  <a:pt x="91240" y="22414"/>
                </a:lnTo>
                <a:lnTo>
                  <a:pt x="90504" y="23700"/>
                </a:lnTo>
                <a:lnTo>
                  <a:pt x="90130" y="24336"/>
                </a:lnTo>
                <a:lnTo>
                  <a:pt x="89743" y="24973"/>
                </a:lnTo>
                <a:lnTo>
                  <a:pt x="89356" y="25609"/>
                </a:lnTo>
                <a:lnTo>
                  <a:pt x="88957" y="26233"/>
                </a:lnTo>
                <a:lnTo>
                  <a:pt x="88545" y="26844"/>
                </a:lnTo>
                <a:lnTo>
                  <a:pt x="88120" y="27456"/>
                </a:lnTo>
                <a:lnTo>
                  <a:pt x="87696" y="28055"/>
                </a:lnTo>
                <a:lnTo>
                  <a:pt x="87247" y="28642"/>
                </a:lnTo>
                <a:lnTo>
                  <a:pt x="86922" y="29041"/>
                </a:lnTo>
                <a:lnTo>
                  <a:pt x="86598" y="29440"/>
                </a:lnTo>
                <a:lnTo>
                  <a:pt x="86261" y="29840"/>
                </a:lnTo>
                <a:lnTo>
                  <a:pt x="85911" y="30226"/>
                </a:lnTo>
                <a:lnTo>
                  <a:pt x="85574" y="30613"/>
                </a:lnTo>
                <a:lnTo>
                  <a:pt x="85213" y="30988"/>
                </a:lnTo>
                <a:lnTo>
                  <a:pt x="84851" y="31362"/>
                </a:lnTo>
                <a:lnTo>
                  <a:pt x="84489" y="31724"/>
                </a:lnTo>
                <a:lnTo>
                  <a:pt x="84127" y="32086"/>
                </a:lnTo>
                <a:lnTo>
                  <a:pt x="83752" y="32435"/>
                </a:lnTo>
                <a:lnTo>
                  <a:pt x="82979" y="33134"/>
                </a:lnTo>
                <a:lnTo>
                  <a:pt x="82192" y="33808"/>
                </a:lnTo>
                <a:lnTo>
                  <a:pt x="81394" y="34470"/>
                </a:lnTo>
                <a:lnTo>
                  <a:pt x="80570" y="35106"/>
                </a:lnTo>
                <a:lnTo>
                  <a:pt x="79734" y="35730"/>
                </a:lnTo>
                <a:lnTo>
                  <a:pt x="78885" y="36329"/>
                </a:lnTo>
                <a:lnTo>
                  <a:pt x="78037" y="36916"/>
                </a:lnTo>
                <a:lnTo>
                  <a:pt x="77163" y="37477"/>
                </a:lnTo>
                <a:lnTo>
                  <a:pt x="76277" y="38026"/>
                </a:lnTo>
                <a:lnTo>
                  <a:pt x="75391" y="38563"/>
                </a:lnTo>
                <a:lnTo>
                  <a:pt x="74492" y="39087"/>
                </a:lnTo>
                <a:lnTo>
                  <a:pt x="73419" y="39686"/>
                </a:lnTo>
                <a:lnTo>
                  <a:pt x="72346" y="40273"/>
                </a:lnTo>
                <a:lnTo>
                  <a:pt x="71260" y="40834"/>
                </a:lnTo>
                <a:lnTo>
                  <a:pt x="70162" y="41383"/>
                </a:lnTo>
                <a:lnTo>
                  <a:pt x="69051" y="41907"/>
                </a:lnTo>
                <a:lnTo>
                  <a:pt x="67928" y="42407"/>
                </a:lnTo>
                <a:lnTo>
                  <a:pt x="66805" y="42893"/>
                </a:lnTo>
                <a:lnTo>
                  <a:pt x="65669" y="43343"/>
                </a:lnTo>
                <a:lnTo>
                  <a:pt x="64521" y="43779"/>
                </a:lnTo>
                <a:lnTo>
                  <a:pt x="63360" y="44191"/>
                </a:lnTo>
                <a:lnTo>
                  <a:pt x="62200" y="44578"/>
                </a:lnTo>
                <a:lnTo>
                  <a:pt x="61027" y="44928"/>
                </a:lnTo>
                <a:lnTo>
                  <a:pt x="59854" y="45252"/>
                </a:lnTo>
                <a:lnTo>
                  <a:pt x="59255" y="45414"/>
                </a:lnTo>
                <a:lnTo>
                  <a:pt x="58668" y="45552"/>
                </a:lnTo>
                <a:lnTo>
                  <a:pt x="58069" y="45701"/>
                </a:lnTo>
                <a:lnTo>
                  <a:pt x="57470" y="45826"/>
                </a:lnTo>
                <a:lnTo>
                  <a:pt x="56871" y="45951"/>
                </a:lnTo>
                <a:lnTo>
                  <a:pt x="56272" y="46063"/>
                </a:lnTo>
                <a:lnTo>
                  <a:pt x="55586" y="46188"/>
                </a:lnTo>
                <a:lnTo>
                  <a:pt x="54912" y="46300"/>
                </a:lnTo>
                <a:lnTo>
                  <a:pt x="54225" y="46413"/>
                </a:lnTo>
                <a:lnTo>
                  <a:pt x="53539" y="46500"/>
                </a:lnTo>
                <a:lnTo>
                  <a:pt x="52166" y="46687"/>
                </a:lnTo>
                <a:lnTo>
                  <a:pt x="50793" y="46837"/>
                </a:lnTo>
                <a:lnTo>
                  <a:pt x="49408" y="46987"/>
                </a:lnTo>
                <a:lnTo>
                  <a:pt x="48035" y="47112"/>
                </a:lnTo>
                <a:lnTo>
                  <a:pt x="46650" y="47249"/>
                </a:lnTo>
                <a:lnTo>
                  <a:pt x="45277" y="47399"/>
                </a:lnTo>
                <a:lnTo>
                  <a:pt x="43904" y="47548"/>
                </a:lnTo>
                <a:lnTo>
                  <a:pt x="42532" y="47723"/>
                </a:lnTo>
                <a:lnTo>
                  <a:pt x="41845" y="47810"/>
                </a:lnTo>
                <a:lnTo>
                  <a:pt x="41171" y="47923"/>
                </a:lnTo>
                <a:lnTo>
                  <a:pt x="40485" y="48035"/>
                </a:lnTo>
                <a:lnTo>
                  <a:pt x="39811" y="48147"/>
                </a:lnTo>
                <a:lnTo>
                  <a:pt x="39137" y="48272"/>
                </a:lnTo>
                <a:lnTo>
                  <a:pt x="38463" y="48422"/>
                </a:lnTo>
                <a:lnTo>
                  <a:pt x="37802" y="48572"/>
                </a:lnTo>
                <a:lnTo>
                  <a:pt x="37128" y="48734"/>
                </a:lnTo>
                <a:lnTo>
                  <a:pt x="36466" y="48909"/>
                </a:lnTo>
                <a:lnTo>
                  <a:pt x="35805" y="49096"/>
                </a:lnTo>
                <a:lnTo>
                  <a:pt x="35144" y="49295"/>
                </a:lnTo>
                <a:lnTo>
                  <a:pt x="34495" y="49520"/>
                </a:lnTo>
                <a:lnTo>
                  <a:pt x="34058" y="49670"/>
                </a:lnTo>
                <a:lnTo>
                  <a:pt x="33621" y="49832"/>
                </a:lnTo>
                <a:lnTo>
                  <a:pt x="33184" y="50007"/>
                </a:lnTo>
                <a:lnTo>
                  <a:pt x="32760" y="50182"/>
                </a:lnTo>
                <a:lnTo>
                  <a:pt x="32336" y="50369"/>
                </a:lnTo>
                <a:lnTo>
                  <a:pt x="31911" y="50568"/>
                </a:lnTo>
                <a:lnTo>
                  <a:pt x="31487" y="50768"/>
                </a:lnTo>
                <a:lnTo>
                  <a:pt x="31075" y="50968"/>
                </a:lnTo>
                <a:lnTo>
                  <a:pt x="30663" y="51192"/>
                </a:lnTo>
                <a:lnTo>
                  <a:pt x="30252" y="51405"/>
                </a:lnTo>
                <a:lnTo>
                  <a:pt x="29852" y="51629"/>
                </a:lnTo>
                <a:lnTo>
                  <a:pt x="29453" y="51866"/>
                </a:lnTo>
                <a:lnTo>
                  <a:pt x="29053" y="52103"/>
                </a:lnTo>
                <a:lnTo>
                  <a:pt x="28654" y="52353"/>
                </a:lnTo>
                <a:lnTo>
                  <a:pt x="27880" y="52865"/>
                </a:lnTo>
                <a:lnTo>
                  <a:pt x="27132" y="53401"/>
                </a:lnTo>
                <a:lnTo>
                  <a:pt x="26383" y="53963"/>
                </a:lnTo>
                <a:lnTo>
                  <a:pt x="25659" y="54549"/>
                </a:lnTo>
                <a:lnTo>
                  <a:pt x="24960" y="55161"/>
                </a:lnTo>
                <a:lnTo>
                  <a:pt x="24274" y="55785"/>
                </a:lnTo>
                <a:lnTo>
                  <a:pt x="23600" y="56434"/>
                </a:lnTo>
                <a:lnTo>
                  <a:pt x="22963" y="57108"/>
                </a:lnTo>
                <a:lnTo>
                  <a:pt x="22339" y="57794"/>
                </a:lnTo>
                <a:lnTo>
                  <a:pt x="21728" y="58506"/>
                </a:lnTo>
                <a:lnTo>
                  <a:pt x="21154" y="59229"/>
                </a:lnTo>
                <a:lnTo>
                  <a:pt x="20592" y="59978"/>
                </a:lnTo>
                <a:lnTo>
                  <a:pt x="20056" y="60739"/>
                </a:lnTo>
                <a:lnTo>
                  <a:pt x="19544" y="61513"/>
                </a:lnTo>
                <a:lnTo>
                  <a:pt x="19057" y="62299"/>
                </a:lnTo>
                <a:lnTo>
                  <a:pt x="18595" y="63111"/>
                </a:lnTo>
                <a:lnTo>
                  <a:pt x="18159" y="63934"/>
                </a:lnTo>
                <a:lnTo>
                  <a:pt x="17759" y="64770"/>
                </a:lnTo>
                <a:lnTo>
                  <a:pt x="17560" y="65182"/>
                </a:lnTo>
                <a:lnTo>
                  <a:pt x="17372" y="65606"/>
                </a:lnTo>
                <a:lnTo>
                  <a:pt x="17198" y="66043"/>
                </a:lnTo>
                <a:lnTo>
                  <a:pt x="17023" y="66468"/>
                </a:lnTo>
                <a:lnTo>
                  <a:pt x="16848" y="66904"/>
                </a:lnTo>
                <a:lnTo>
                  <a:pt x="16698" y="67341"/>
                </a:lnTo>
                <a:lnTo>
                  <a:pt x="16536" y="67778"/>
                </a:lnTo>
                <a:lnTo>
                  <a:pt x="16399" y="68227"/>
                </a:lnTo>
                <a:lnTo>
                  <a:pt x="16262" y="68664"/>
                </a:lnTo>
                <a:lnTo>
                  <a:pt x="16124" y="69113"/>
                </a:lnTo>
                <a:lnTo>
                  <a:pt x="16012" y="69563"/>
                </a:lnTo>
                <a:lnTo>
                  <a:pt x="15900" y="70012"/>
                </a:lnTo>
                <a:lnTo>
                  <a:pt x="15787" y="70461"/>
                </a:lnTo>
                <a:lnTo>
                  <a:pt x="15688" y="70923"/>
                </a:lnTo>
                <a:lnTo>
                  <a:pt x="15525" y="71759"/>
                </a:lnTo>
                <a:lnTo>
                  <a:pt x="15388" y="72608"/>
                </a:lnTo>
                <a:lnTo>
                  <a:pt x="15263" y="73456"/>
                </a:lnTo>
                <a:lnTo>
                  <a:pt x="15176" y="74317"/>
                </a:lnTo>
                <a:lnTo>
                  <a:pt x="15089" y="75178"/>
                </a:lnTo>
                <a:lnTo>
                  <a:pt x="15026" y="76040"/>
                </a:lnTo>
                <a:lnTo>
                  <a:pt x="14976" y="76901"/>
                </a:lnTo>
                <a:lnTo>
                  <a:pt x="14951" y="77762"/>
                </a:lnTo>
                <a:lnTo>
                  <a:pt x="14926" y="78635"/>
                </a:lnTo>
                <a:lnTo>
                  <a:pt x="14914" y="79496"/>
                </a:lnTo>
                <a:lnTo>
                  <a:pt x="14914" y="81244"/>
                </a:lnTo>
                <a:lnTo>
                  <a:pt x="14926" y="82978"/>
                </a:lnTo>
                <a:lnTo>
                  <a:pt x="14939" y="84725"/>
                </a:lnTo>
                <a:lnTo>
                  <a:pt x="14951" y="86473"/>
                </a:lnTo>
                <a:lnTo>
                  <a:pt x="14951" y="87334"/>
                </a:lnTo>
                <a:lnTo>
                  <a:pt x="14951" y="88207"/>
                </a:lnTo>
                <a:lnTo>
                  <a:pt x="14926" y="89068"/>
                </a:lnTo>
                <a:lnTo>
                  <a:pt x="14901" y="89929"/>
                </a:lnTo>
                <a:lnTo>
                  <a:pt x="14851" y="90791"/>
                </a:lnTo>
                <a:lnTo>
                  <a:pt x="14802" y="91652"/>
                </a:lnTo>
                <a:lnTo>
                  <a:pt x="14727" y="92513"/>
                </a:lnTo>
                <a:lnTo>
                  <a:pt x="14639" y="93361"/>
                </a:lnTo>
                <a:lnTo>
                  <a:pt x="14527" y="94210"/>
                </a:lnTo>
                <a:lnTo>
                  <a:pt x="14402" y="95059"/>
                </a:lnTo>
                <a:lnTo>
                  <a:pt x="14252" y="95895"/>
                </a:lnTo>
                <a:lnTo>
                  <a:pt x="14078" y="96731"/>
                </a:lnTo>
                <a:lnTo>
                  <a:pt x="13866" y="97567"/>
                </a:lnTo>
                <a:lnTo>
                  <a:pt x="13641" y="98391"/>
                </a:lnTo>
                <a:lnTo>
                  <a:pt x="13416" y="99077"/>
                </a:lnTo>
                <a:lnTo>
                  <a:pt x="13192" y="99751"/>
                </a:lnTo>
                <a:lnTo>
                  <a:pt x="12942" y="100425"/>
                </a:lnTo>
                <a:lnTo>
                  <a:pt x="12667" y="101086"/>
                </a:lnTo>
                <a:lnTo>
                  <a:pt x="12380" y="101735"/>
                </a:lnTo>
                <a:lnTo>
                  <a:pt x="12081" y="102372"/>
                </a:lnTo>
                <a:lnTo>
                  <a:pt x="11756" y="103008"/>
                </a:lnTo>
                <a:lnTo>
                  <a:pt x="11432" y="103632"/>
                </a:lnTo>
                <a:lnTo>
                  <a:pt x="11083" y="104244"/>
                </a:lnTo>
                <a:lnTo>
                  <a:pt x="10721" y="104855"/>
                </a:lnTo>
                <a:lnTo>
                  <a:pt x="10334" y="105454"/>
                </a:lnTo>
                <a:lnTo>
                  <a:pt x="9947" y="106053"/>
                </a:lnTo>
                <a:lnTo>
                  <a:pt x="9548" y="106640"/>
                </a:lnTo>
                <a:lnTo>
                  <a:pt x="9123" y="107214"/>
                </a:lnTo>
                <a:lnTo>
                  <a:pt x="8699" y="107788"/>
                </a:lnTo>
                <a:lnTo>
                  <a:pt x="8262" y="108350"/>
                </a:lnTo>
                <a:lnTo>
                  <a:pt x="7813" y="108911"/>
                </a:lnTo>
                <a:lnTo>
                  <a:pt x="7351" y="109460"/>
                </a:lnTo>
                <a:lnTo>
                  <a:pt x="6877" y="110009"/>
                </a:lnTo>
                <a:lnTo>
                  <a:pt x="6390" y="110546"/>
                </a:lnTo>
                <a:lnTo>
                  <a:pt x="5903" y="111083"/>
                </a:lnTo>
                <a:lnTo>
                  <a:pt x="5404" y="111607"/>
                </a:lnTo>
                <a:lnTo>
                  <a:pt x="4893" y="112131"/>
                </a:lnTo>
                <a:lnTo>
                  <a:pt x="4368" y="112643"/>
                </a:lnTo>
                <a:lnTo>
                  <a:pt x="3844" y="113154"/>
                </a:lnTo>
                <a:lnTo>
                  <a:pt x="3320" y="113666"/>
                </a:lnTo>
                <a:lnTo>
                  <a:pt x="2783" y="114165"/>
                </a:lnTo>
                <a:lnTo>
                  <a:pt x="2234" y="114652"/>
                </a:lnTo>
                <a:lnTo>
                  <a:pt x="1124" y="115638"/>
                </a:lnTo>
                <a:lnTo>
                  <a:pt x="0" y="116599"/>
                </a:lnTo>
                <a:lnTo>
                  <a:pt x="162949" y="116599"/>
                </a:lnTo>
                <a:lnTo>
                  <a:pt x="162949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" name="Google Shape;83;g196ca812e12_0_373"/>
          <p:cNvSpPr/>
          <p:nvPr/>
        </p:nvSpPr>
        <p:spPr>
          <a:xfrm rot="10800000">
            <a:off x="-3439245" y="-1689151"/>
            <a:ext cx="7021108" cy="3753613"/>
          </a:xfrm>
          <a:custGeom>
            <a:avLst/>
            <a:gdLst/>
            <a:ahLst/>
            <a:cxnLst/>
            <a:rect l="l" t="t" r="r" b="b"/>
            <a:pathLst>
              <a:path w="162950" h="116599" extrusionOk="0">
                <a:moveTo>
                  <a:pt x="109511" y="1"/>
                </a:moveTo>
                <a:lnTo>
                  <a:pt x="108912" y="487"/>
                </a:lnTo>
                <a:lnTo>
                  <a:pt x="108313" y="974"/>
                </a:lnTo>
                <a:lnTo>
                  <a:pt x="107714" y="1473"/>
                </a:lnTo>
                <a:lnTo>
                  <a:pt x="107127" y="1972"/>
                </a:lnTo>
                <a:lnTo>
                  <a:pt x="106553" y="2484"/>
                </a:lnTo>
                <a:lnTo>
                  <a:pt x="105979" y="3008"/>
                </a:lnTo>
                <a:lnTo>
                  <a:pt x="105417" y="3532"/>
                </a:lnTo>
                <a:lnTo>
                  <a:pt x="104856" y="4056"/>
                </a:lnTo>
                <a:lnTo>
                  <a:pt x="104294" y="4606"/>
                </a:lnTo>
                <a:lnTo>
                  <a:pt x="103745" y="5142"/>
                </a:lnTo>
                <a:lnTo>
                  <a:pt x="103208" y="5691"/>
                </a:lnTo>
                <a:lnTo>
                  <a:pt x="102672" y="6253"/>
                </a:lnTo>
                <a:lnTo>
                  <a:pt x="102148" y="6815"/>
                </a:lnTo>
                <a:lnTo>
                  <a:pt x="101624" y="7389"/>
                </a:lnTo>
                <a:lnTo>
                  <a:pt x="101112" y="7963"/>
                </a:lnTo>
                <a:lnTo>
                  <a:pt x="100600" y="8549"/>
                </a:lnTo>
                <a:lnTo>
                  <a:pt x="100101" y="9136"/>
                </a:lnTo>
                <a:lnTo>
                  <a:pt x="99602" y="9735"/>
                </a:lnTo>
                <a:lnTo>
                  <a:pt x="99115" y="10334"/>
                </a:lnTo>
                <a:lnTo>
                  <a:pt x="98641" y="10933"/>
                </a:lnTo>
                <a:lnTo>
                  <a:pt x="98167" y="11544"/>
                </a:lnTo>
                <a:lnTo>
                  <a:pt x="97705" y="12156"/>
                </a:lnTo>
                <a:lnTo>
                  <a:pt x="97243" y="12780"/>
                </a:lnTo>
                <a:lnTo>
                  <a:pt x="96794" y="13404"/>
                </a:lnTo>
                <a:lnTo>
                  <a:pt x="96345" y="14028"/>
                </a:lnTo>
                <a:lnTo>
                  <a:pt x="95908" y="14664"/>
                </a:lnTo>
                <a:lnTo>
                  <a:pt x="95483" y="15301"/>
                </a:lnTo>
                <a:lnTo>
                  <a:pt x="95059" y="15950"/>
                </a:lnTo>
                <a:lnTo>
                  <a:pt x="94647" y="16586"/>
                </a:lnTo>
                <a:lnTo>
                  <a:pt x="94235" y="17235"/>
                </a:lnTo>
                <a:lnTo>
                  <a:pt x="93836" y="17897"/>
                </a:lnTo>
                <a:lnTo>
                  <a:pt x="93449" y="18545"/>
                </a:lnTo>
                <a:lnTo>
                  <a:pt x="92700" y="19831"/>
                </a:lnTo>
                <a:lnTo>
                  <a:pt x="91977" y="21116"/>
                </a:lnTo>
                <a:lnTo>
                  <a:pt x="91240" y="22414"/>
                </a:lnTo>
                <a:lnTo>
                  <a:pt x="90504" y="23700"/>
                </a:lnTo>
                <a:lnTo>
                  <a:pt x="90130" y="24336"/>
                </a:lnTo>
                <a:lnTo>
                  <a:pt x="89743" y="24973"/>
                </a:lnTo>
                <a:lnTo>
                  <a:pt x="89356" y="25609"/>
                </a:lnTo>
                <a:lnTo>
                  <a:pt x="88957" y="26233"/>
                </a:lnTo>
                <a:lnTo>
                  <a:pt x="88545" y="26844"/>
                </a:lnTo>
                <a:lnTo>
                  <a:pt x="88120" y="27456"/>
                </a:lnTo>
                <a:lnTo>
                  <a:pt x="87696" y="28055"/>
                </a:lnTo>
                <a:lnTo>
                  <a:pt x="87247" y="28642"/>
                </a:lnTo>
                <a:lnTo>
                  <a:pt x="86922" y="29041"/>
                </a:lnTo>
                <a:lnTo>
                  <a:pt x="86598" y="29440"/>
                </a:lnTo>
                <a:lnTo>
                  <a:pt x="86261" y="29840"/>
                </a:lnTo>
                <a:lnTo>
                  <a:pt x="85911" y="30226"/>
                </a:lnTo>
                <a:lnTo>
                  <a:pt x="85574" y="30613"/>
                </a:lnTo>
                <a:lnTo>
                  <a:pt x="85213" y="30988"/>
                </a:lnTo>
                <a:lnTo>
                  <a:pt x="84851" y="31362"/>
                </a:lnTo>
                <a:lnTo>
                  <a:pt x="84489" y="31724"/>
                </a:lnTo>
                <a:lnTo>
                  <a:pt x="84127" y="32086"/>
                </a:lnTo>
                <a:lnTo>
                  <a:pt x="83752" y="32435"/>
                </a:lnTo>
                <a:lnTo>
                  <a:pt x="82979" y="33134"/>
                </a:lnTo>
                <a:lnTo>
                  <a:pt x="82192" y="33808"/>
                </a:lnTo>
                <a:lnTo>
                  <a:pt x="81394" y="34470"/>
                </a:lnTo>
                <a:lnTo>
                  <a:pt x="80570" y="35106"/>
                </a:lnTo>
                <a:lnTo>
                  <a:pt x="79734" y="35730"/>
                </a:lnTo>
                <a:lnTo>
                  <a:pt x="78885" y="36329"/>
                </a:lnTo>
                <a:lnTo>
                  <a:pt x="78037" y="36916"/>
                </a:lnTo>
                <a:lnTo>
                  <a:pt x="77163" y="37477"/>
                </a:lnTo>
                <a:lnTo>
                  <a:pt x="76277" y="38026"/>
                </a:lnTo>
                <a:lnTo>
                  <a:pt x="75391" y="38563"/>
                </a:lnTo>
                <a:lnTo>
                  <a:pt x="74492" y="39087"/>
                </a:lnTo>
                <a:lnTo>
                  <a:pt x="73419" y="39686"/>
                </a:lnTo>
                <a:lnTo>
                  <a:pt x="72346" y="40273"/>
                </a:lnTo>
                <a:lnTo>
                  <a:pt x="71260" y="40834"/>
                </a:lnTo>
                <a:lnTo>
                  <a:pt x="70162" y="41383"/>
                </a:lnTo>
                <a:lnTo>
                  <a:pt x="69051" y="41907"/>
                </a:lnTo>
                <a:lnTo>
                  <a:pt x="67928" y="42407"/>
                </a:lnTo>
                <a:lnTo>
                  <a:pt x="66805" y="42893"/>
                </a:lnTo>
                <a:lnTo>
                  <a:pt x="65669" y="43343"/>
                </a:lnTo>
                <a:lnTo>
                  <a:pt x="64521" y="43779"/>
                </a:lnTo>
                <a:lnTo>
                  <a:pt x="63360" y="44191"/>
                </a:lnTo>
                <a:lnTo>
                  <a:pt x="62200" y="44578"/>
                </a:lnTo>
                <a:lnTo>
                  <a:pt x="61027" y="44928"/>
                </a:lnTo>
                <a:lnTo>
                  <a:pt x="59854" y="45252"/>
                </a:lnTo>
                <a:lnTo>
                  <a:pt x="59255" y="45414"/>
                </a:lnTo>
                <a:lnTo>
                  <a:pt x="58668" y="45552"/>
                </a:lnTo>
                <a:lnTo>
                  <a:pt x="58069" y="45701"/>
                </a:lnTo>
                <a:lnTo>
                  <a:pt x="57470" y="45826"/>
                </a:lnTo>
                <a:lnTo>
                  <a:pt x="56871" y="45951"/>
                </a:lnTo>
                <a:lnTo>
                  <a:pt x="56272" y="46063"/>
                </a:lnTo>
                <a:lnTo>
                  <a:pt x="55586" y="46188"/>
                </a:lnTo>
                <a:lnTo>
                  <a:pt x="54912" y="46300"/>
                </a:lnTo>
                <a:lnTo>
                  <a:pt x="54225" y="46413"/>
                </a:lnTo>
                <a:lnTo>
                  <a:pt x="53539" y="46500"/>
                </a:lnTo>
                <a:lnTo>
                  <a:pt x="52166" y="46687"/>
                </a:lnTo>
                <a:lnTo>
                  <a:pt x="50793" y="46837"/>
                </a:lnTo>
                <a:lnTo>
                  <a:pt x="49408" y="46987"/>
                </a:lnTo>
                <a:lnTo>
                  <a:pt x="48035" y="47112"/>
                </a:lnTo>
                <a:lnTo>
                  <a:pt x="46650" y="47249"/>
                </a:lnTo>
                <a:lnTo>
                  <a:pt x="45277" y="47399"/>
                </a:lnTo>
                <a:lnTo>
                  <a:pt x="43904" y="47548"/>
                </a:lnTo>
                <a:lnTo>
                  <a:pt x="42532" y="47723"/>
                </a:lnTo>
                <a:lnTo>
                  <a:pt x="41845" y="47810"/>
                </a:lnTo>
                <a:lnTo>
                  <a:pt x="41171" y="47923"/>
                </a:lnTo>
                <a:lnTo>
                  <a:pt x="40485" y="48035"/>
                </a:lnTo>
                <a:lnTo>
                  <a:pt x="39811" y="48147"/>
                </a:lnTo>
                <a:lnTo>
                  <a:pt x="39137" y="48272"/>
                </a:lnTo>
                <a:lnTo>
                  <a:pt x="38463" y="48422"/>
                </a:lnTo>
                <a:lnTo>
                  <a:pt x="37802" y="48572"/>
                </a:lnTo>
                <a:lnTo>
                  <a:pt x="37128" y="48734"/>
                </a:lnTo>
                <a:lnTo>
                  <a:pt x="36466" y="48909"/>
                </a:lnTo>
                <a:lnTo>
                  <a:pt x="35805" y="49096"/>
                </a:lnTo>
                <a:lnTo>
                  <a:pt x="35144" y="49295"/>
                </a:lnTo>
                <a:lnTo>
                  <a:pt x="34495" y="49520"/>
                </a:lnTo>
                <a:lnTo>
                  <a:pt x="34058" y="49670"/>
                </a:lnTo>
                <a:lnTo>
                  <a:pt x="33621" y="49832"/>
                </a:lnTo>
                <a:lnTo>
                  <a:pt x="33184" y="50007"/>
                </a:lnTo>
                <a:lnTo>
                  <a:pt x="32760" y="50182"/>
                </a:lnTo>
                <a:lnTo>
                  <a:pt x="32336" y="50369"/>
                </a:lnTo>
                <a:lnTo>
                  <a:pt x="31911" y="50568"/>
                </a:lnTo>
                <a:lnTo>
                  <a:pt x="31487" y="50768"/>
                </a:lnTo>
                <a:lnTo>
                  <a:pt x="31075" y="50968"/>
                </a:lnTo>
                <a:lnTo>
                  <a:pt x="30663" y="51192"/>
                </a:lnTo>
                <a:lnTo>
                  <a:pt x="30252" y="51405"/>
                </a:lnTo>
                <a:lnTo>
                  <a:pt x="29852" y="51629"/>
                </a:lnTo>
                <a:lnTo>
                  <a:pt x="29453" y="51866"/>
                </a:lnTo>
                <a:lnTo>
                  <a:pt x="29053" y="52103"/>
                </a:lnTo>
                <a:lnTo>
                  <a:pt x="28654" y="52353"/>
                </a:lnTo>
                <a:lnTo>
                  <a:pt x="27880" y="52865"/>
                </a:lnTo>
                <a:lnTo>
                  <a:pt x="27132" y="53401"/>
                </a:lnTo>
                <a:lnTo>
                  <a:pt x="26383" y="53963"/>
                </a:lnTo>
                <a:lnTo>
                  <a:pt x="25659" y="54549"/>
                </a:lnTo>
                <a:lnTo>
                  <a:pt x="24960" y="55161"/>
                </a:lnTo>
                <a:lnTo>
                  <a:pt x="24274" y="55785"/>
                </a:lnTo>
                <a:lnTo>
                  <a:pt x="23600" y="56434"/>
                </a:lnTo>
                <a:lnTo>
                  <a:pt x="22963" y="57108"/>
                </a:lnTo>
                <a:lnTo>
                  <a:pt x="22339" y="57794"/>
                </a:lnTo>
                <a:lnTo>
                  <a:pt x="21728" y="58506"/>
                </a:lnTo>
                <a:lnTo>
                  <a:pt x="21154" y="59229"/>
                </a:lnTo>
                <a:lnTo>
                  <a:pt x="20592" y="59978"/>
                </a:lnTo>
                <a:lnTo>
                  <a:pt x="20056" y="60739"/>
                </a:lnTo>
                <a:lnTo>
                  <a:pt x="19544" y="61513"/>
                </a:lnTo>
                <a:lnTo>
                  <a:pt x="19057" y="62299"/>
                </a:lnTo>
                <a:lnTo>
                  <a:pt x="18595" y="63111"/>
                </a:lnTo>
                <a:lnTo>
                  <a:pt x="18159" y="63934"/>
                </a:lnTo>
                <a:lnTo>
                  <a:pt x="17759" y="64770"/>
                </a:lnTo>
                <a:lnTo>
                  <a:pt x="17560" y="65182"/>
                </a:lnTo>
                <a:lnTo>
                  <a:pt x="17372" y="65606"/>
                </a:lnTo>
                <a:lnTo>
                  <a:pt x="17198" y="66043"/>
                </a:lnTo>
                <a:lnTo>
                  <a:pt x="17023" y="66468"/>
                </a:lnTo>
                <a:lnTo>
                  <a:pt x="16848" y="66904"/>
                </a:lnTo>
                <a:lnTo>
                  <a:pt x="16698" y="67341"/>
                </a:lnTo>
                <a:lnTo>
                  <a:pt x="16536" y="67778"/>
                </a:lnTo>
                <a:lnTo>
                  <a:pt x="16399" y="68227"/>
                </a:lnTo>
                <a:lnTo>
                  <a:pt x="16262" y="68664"/>
                </a:lnTo>
                <a:lnTo>
                  <a:pt x="16124" y="69113"/>
                </a:lnTo>
                <a:lnTo>
                  <a:pt x="16012" y="69563"/>
                </a:lnTo>
                <a:lnTo>
                  <a:pt x="15900" y="70012"/>
                </a:lnTo>
                <a:lnTo>
                  <a:pt x="15787" y="70461"/>
                </a:lnTo>
                <a:lnTo>
                  <a:pt x="15688" y="70923"/>
                </a:lnTo>
                <a:lnTo>
                  <a:pt x="15525" y="71759"/>
                </a:lnTo>
                <a:lnTo>
                  <a:pt x="15388" y="72608"/>
                </a:lnTo>
                <a:lnTo>
                  <a:pt x="15263" y="73456"/>
                </a:lnTo>
                <a:lnTo>
                  <a:pt x="15176" y="74317"/>
                </a:lnTo>
                <a:lnTo>
                  <a:pt x="15089" y="75178"/>
                </a:lnTo>
                <a:lnTo>
                  <a:pt x="15026" y="76040"/>
                </a:lnTo>
                <a:lnTo>
                  <a:pt x="14976" y="76901"/>
                </a:lnTo>
                <a:lnTo>
                  <a:pt x="14951" y="77762"/>
                </a:lnTo>
                <a:lnTo>
                  <a:pt x="14926" y="78635"/>
                </a:lnTo>
                <a:lnTo>
                  <a:pt x="14914" y="79496"/>
                </a:lnTo>
                <a:lnTo>
                  <a:pt x="14914" y="81244"/>
                </a:lnTo>
                <a:lnTo>
                  <a:pt x="14926" y="82978"/>
                </a:lnTo>
                <a:lnTo>
                  <a:pt x="14939" y="84725"/>
                </a:lnTo>
                <a:lnTo>
                  <a:pt x="14951" y="86473"/>
                </a:lnTo>
                <a:lnTo>
                  <a:pt x="14951" y="87334"/>
                </a:lnTo>
                <a:lnTo>
                  <a:pt x="14951" y="88207"/>
                </a:lnTo>
                <a:lnTo>
                  <a:pt x="14926" y="89068"/>
                </a:lnTo>
                <a:lnTo>
                  <a:pt x="14901" y="89929"/>
                </a:lnTo>
                <a:lnTo>
                  <a:pt x="14851" y="90791"/>
                </a:lnTo>
                <a:lnTo>
                  <a:pt x="14802" y="91652"/>
                </a:lnTo>
                <a:lnTo>
                  <a:pt x="14727" y="92513"/>
                </a:lnTo>
                <a:lnTo>
                  <a:pt x="14639" y="93361"/>
                </a:lnTo>
                <a:lnTo>
                  <a:pt x="14527" y="94210"/>
                </a:lnTo>
                <a:lnTo>
                  <a:pt x="14402" y="95059"/>
                </a:lnTo>
                <a:lnTo>
                  <a:pt x="14252" y="95895"/>
                </a:lnTo>
                <a:lnTo>
                  <a:pt x="14078" y="96731"/>
                </a:lnTo>
                <a:lnTo>
                  <a:pt x="13866" y="97567"/>
                </a:lnTo>
                <a:lnTo>
                  <a:pt x="13641" y="98391"/>
                </a:lnTo>
                <a:lnTo>
                  <a:pt x="13416" y="99077"/>
                </a:lnTo>
                <a:lnTo>
                  <a:pt x="13192" y="99751"/>
                </a:lnTo>
                <a:lnTo>
                  <a:pt x="12942" y="100425"/>
                </a:lnTo>
                <a:lnTo>
                  <a:pt x="12667" y="101086"/>
                </a:lnTo>
                <a:lnTo>
                  <a:pt x="12380" y="101735"/>
                </a:lnTo>
                <a:lnTo>
                  <a:pt x="12081" y="102372"/>
                </a:lnTo>
                <a:lnTo>
                  <a:pt x="11756" y="103008"/>
                </a:lnTo>
                <a:lnTo>
                  <a:pt x="11432" y="103632"/>
                </a:lnTo>
                <a:lnTo>
                  <a:pt x="11083" y="104244"/>
                </a:lnTo>
                <a:lnTo>
                  <a:pt x="10721" y="104855"/>
                </a:lnTo>
                <a:lnTo>
                  <a:pt x="10334" y="105454"/>
                </a:lnTo>
                <a:lnTo>
                  <a:pt x="9947" y="106053"/>
                </a:lnTo>
                <a:lnTo>
                  <a:pt x="9548" y="106640"/>
                </a:lnTo>
                <a:lnTo>
                  <a:pt x="9123" y="107214"/>
                </a:lnTo>
                <a:lnTo>
                  <a:pt x="8699" y="107788"/>
                </a:lnTo>
                <a:lnTo>
                  <a:pt x="8262" y="108350"/>
                </a:lnTo>
                <a:lnTo>
                  <a:pt x="7813" y="108911"/>
                </a:lnTo>
                <a:lnTo>
                  <a:pt x="7351" y="109460"/>
                </a:lnTo>
                <a:lnTo>
                  <a:pt x="6877" y="110009"/>
                </a:lnTo>
                <a:lnTo>
                  <a:pt x="6390" y="110546"/>
                </a:lnTo>
                <a:lnTo>
                  <a:pt x="5903" y="111083"/>
                </a:lnTo>
                <a:lnTo>
                  <a:pt x="5404" y="111607"/>
                </a:lnTo>
                <a:lnTo>
                  <a:pt x="4893" y="112131"/>
                </a:lnTo>
                <a:lnTo>
                  <a:pt x="4368" y="112643"/>
                </a:lnTo>
                <a:lnTo>
                  <a:pt x="3844" y="113154"/>
                </a:lnTo>
                <a:lnTo>
                  <a:pt x="3320" y="113666"/>
                </a:lnTo>
                <a:lnTo>
                  <a:pt x="2783" y="114165"/>
                </a:lnTo>
                <a:lnTo>
                  <a:pt x="2234" y="114652"/>
                </a:lnTo>
                <a:lnTo>
                  <a:pt x="1124" y="115638"/>
                </a:lnTo>
                <a:lnTo>
                  <a:pt x="0" y="116599"/>
                </a:lnTo>
                <a:lnTo>
                  <a:pt x="162949" y="116599"/>
                </a:lnTo>
                <a:lnTo>
                  <a:pt x="162949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9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196ca812e12_0_387"/>
          <p:cNvSpPr txBox="1">
            <a:spLocks noGrp="1"/>
          </p:cNvSpPr>
          <p:nvPr>
            <p:ph type="title"/>
          </p:nvPr>
        </p:nvSpPr>
        <p:spPr>
          <a:xfrm>
            <a:off x="723900" y="540000"/>
            <a:ext cx="7700100" cy="50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g196ca812e12_0_387"/>
          <p:cNvSpPr/>
          <p:nvPr/>
        </p:nvSpPr>
        <p:spPr>
          <a:xfrm rot="10800000" flipH="1">
            <a:off x="2669401" y="-268596"/>
            <a:ext cx="7532706" cy="1364470"/>
          </a:xfrm>
          <a:custGeom>
            <a:avLst/>
            <a:gdLst/>
            <a:ahLst/>
            <a:cxnLst/>
            <a:rect l="l" t="t" r="r" b="b"/>
            <a:pathLst>
              <a:path w="204707" h="37078" extrusionOk="0">
                <a:moveTo>
                  <a:pt x="142956" y="0"/>
                </a:moveTo>
                <a:lnTo>
                  <a:pt x="141746" y="13"/>
                </a:lnTo>
                <a:lnTo>
                  <a:pt x="140535" y="38"/>
                </a:lnTo>
                <a:lnTo>
                  <a:pt x="139337" y="75"/>
                </a:lnTo>
                <a:lnTo>
                  <a:pt x="138127" y="112"/>
                </a:lnTo>
                <a:lnTo>
                  <a:pt x="136929" y="162"/>
                </a:lnTo>
                <a:lnTo>
                  <a:pt x="135718" y="225"/>
                </a:lnTo>
                <a:lnTo>
                  <a:pt x="134520" y="300"/>
                </a:lnTo>
                <a:lnTo>
                  <a:pt x="133322" y="374"/>
                </a:lnTo>
                <a:lnTo>
                  <a:pt x="132111" y="462"/>
                </a:lnTo>
                <a:lnTo>
                  <a:pt x="130913" y="562"/>
                </a:lnTo>
                <a:lnTo>
                  <a:pt x="129715" y="662"/>
                </a:lnTo>
                <a:lnTo>
                  <a:pt x="128517" y="774"/>
                </a:lnTo>
                <a:lnTo>
                  <a:pt x="127319" y="899"/>
                </a:lnTo>
                <a:lnTo>
                  <a:pt x="126121" y="1036"/>
                </a:lnTo>
                <a:lnTo>
                  <a:pt x="124923" y="1173"/>
                </a:lnTo>
                <a:lnTo>
                  <a:pt x="123725" y="1323"/>
                </a:lnTo>
                <a:lnTo>
                  <a:pt x="122527" y="1485"/>
                </a:lnTo>
                <a:lnTo>
                  <a:pt x="121329" y="1647"/>
                </a:lnTo>
                <a:lnTo>
                  <a:pt x="120131" y="1822"/>
                </a:lnTo>
                <a:lnTo>
                  <a:pt x="118945" y="2009"/>
                </a:lnTo>
                <a:lnTo>
                  <a:pt x="117747" y="2197"/>
                </a:lnTo>
                <a:lnTo>
                  <a:pt x="116562" y="2396"/>
                </a:lnTo>
                <a:lnTo>
                  <a:pt x="115376" y="2608"/>
                </a:lnTo>
                <a:lnTo>
                  <a:pt x="114190" y="2821"/>
                </a:lnTo>
                <a:lnTo>
                  <a:pt x="112992" y="3045"/>
                </a:lnTo>
                <a:lnTo>
                  <a:pt x="111807" y="3270"/>
                </a:lnTo>
                <a:lnTo>
                  <a:pt x="110621" y="3507"/>
                </a:lnTo>
                <a:lnTo>
                  <a:pt x="109448" y="3756"/>
                </a:lnTo>
                <a:lnTo>
                  <a:pt x="108263" y="4006"/>
                </a:lnTo>
                <a:lnTo>
                  <a:pt x="107077" y="4268"/>
                </a:lnTo>
                <a:lnTo>
                  <a:pt x="105904" y="4543"/>
                </a:lnTo>
                <a:lnTo>
                  <a:pt x="104731" y="4817"/>
                </a:lnTo>
                <a:lnTo>
                  <a:pt x="102372" y="5391"/>
                </a:lnTo>
                <a:lnTo>
                  <a:pt x="100038" y="5990"/>
                </a:lnTo>
                <a:lnTo>
                  <a:pt x="97692" y="6627"/>
                </a:lnTo>
                <a:lnTo>
                  <a:pt x="95371" y="7276"/>
                </a:lnTo>
                <a:lnTo>
                  <a:pt x="93050" y="7962"/>
                </a:lnTo>
                <a:lnTo>
                  <a:pt x="90728" y="8673"/>
                </a:lnTo>
                <a:lnTo>
                  <a:pt x="88432" y="9410"/>
                </a:lnTo>
                <a:lnTo>
                  <a:pt x="86123" y="10171"/>
                </a:lnTo>
                <a:lnTo>
                  <a:pt x="83840" y="10957"/>
                </a:lnTo>
                <a:lnTo>
                  <a:pt x="81556" y="11768"/>
                </a:lnTo>
                <a:lnTo>
                  <a:pt x="79297" y="12605"/>
                </a:lnTo>
                <a:lnTo>
                  <a:pt x="77026" y="13466"/>
                </a:lnTo>
                <a:lnTo>
                  <a:pt x="74779" y="14352"/>
                </a:lnTo>
                <a:lnTo>
                  <a:pt x="72321" y="15338"/>
                </a:lnTo>
                <a:lnTo>
                  <a:pt x="69862" y="16349"/>
                </a:lnTo>
                <a:lnTo>
                  <a:pt x="67416" y="17384"/>
                </a:lnTo>
                <a:lnTo>
                  <a:pt x="64970" y="18420"/>
                </a:lnTo>
                <a:lnTo>
                  <a:pt x="60091" y="20517"/>
                </a:lnTo>
                <a:lnTo>
                  <a:pt x="57644" y="21565"/>
                </a:lnTo>
                <a:lnTo>
                  <a:pt x="55198" y="22588"/>
                </a:lnTo>
                <a:lnTo>
                  <a:pt x="52752" y="23612"/>
                </a:lnTo>
                <a:lnTo>
                  <a:pt x="50294" y="24610"/>
                </a:lnTo>
                <a:lnTo>
                  <a:pt x="47835" y="25584"/>
                </a:lnTo>
                <a:lnTo>
                  <a:pt x="46600" y="26070"/>
                </a:lnTo>
                <a:lnTo>
                  <a:pt x="45352" y="26532"/>
                </a:lnTo>
                <a:lnTo>
                  <a:pt x="44116" y="26994"/>
                </a:lnTo>
                <a:lnTo>
                  <a:pt x="42868" y="27443"/>
                </a:lnTo>
                <a:lnTo>
                  <a:pt x="41620" y="27892"/>
                </a:lnTo>
                <a:lnTo>
                  <a:pt x="40360" y="28317"/>
                </a:lnTo>
                <a:lnTo>
                  <a:pt x="39112" y="28741"/>
                </a:lnTo>
                <a:lnTo>
                  <a:pt x="37839" y="29140"/>
                </a:lnTo>
                <a:lnTo>
                  <a:pt x="36579" y="29540"/>
                </a:lnTo>
                <a:lnTo>
                  <a:pt x="35306" y="29914"/>
                </a:lnTo>
                <a:lnTo>
                  <a:pt x="34232" y="30226"/>
                </a:lnTo>
                <a:lnTo>
                  <a:pt x="33147" y="30525"/>
                </a:lnTo>
                <a:lnTo>
                  <a:pt x="32061" y="30813"/>
                </a:lnTo>
                <a:lnTo>
                  <a:pt x="30975" y="31087"/>
                </a:lnTo>
                <a:lnTo>
                  <a:pt x="29889" y="31349"/>
                </a:lnTo>
                <a:lnTo>
                  <a:pt x="28791" y="31611"/>
                </a:lnTo>
                <a:lnTo>
                  <a:pt x="27693" y="31848"/>
                </a:lnTo>
                <a:lnTo>
                  <a:pt x="26582" y="32073"/>
                </a:lnTo>
                <a:lnTo>
                  <a:pt x="25484" y="32285"/>
                </a:lnTo>
                <a:lnTo>
                  <a:pt x="24373" y="32485"/>
                </a:lnTo>
                <a:lnTo>
                  <a:pt x="23263" y="32672"/>
                </a:lnTo>
                <a:lnTo>
                  <a:pt x="22152" y="32834"/>
                </a:lnTo>
                <a:lnTo>
                  <a:pt x="21029" y="32996"/>
                </a:lnTo>
                <a:lnTo>
                  <a:pt x="19918" y="33134"/>
                </a:lnTo>
                <a:lnTo>
                  <a:pt x="18807" y="33259"/>
                </a:lnTo>
                <a:lnTo>
                  <a:pt x="17684" y="33358"/>
                </a:lnTo>
                <a:lnTo>
                  <a:pt x="16573" y="33446"/>
                </a:lnTo>
                <a:lnTo>
                  <a:pt x="15450" y="33521"/>
                </a:lnTo>
                <a:lnTo>
                  <a:pt x="14340" y="33583"/>
                </a:lnTo>
                <a:lnTo>
                  <a:pt x="13216" y="33620"/>
                </a:lnTo>
                <a:lnTo>
                  <a:pt x="12106" y="33633"/>
                </a:lnTo>
                <a:lnTo>
                  <a:pt x="10995" y="33645"/>
                </a:lnTo>
                <a:lnTo>
                  <a:pt x="9884" y="33620"/>
                </a:lnTo>
                <a:lnTo>
                  <a:pt x="8774" y="33583"/>
                </a:lnTo>
                <a:lnTo>
                  <a:pt x="7663" y="33533"/>
                </a:lnTo>
                <a:lnTo>
                  <a:pt x="6552" y="33446"/>
                </a:lnTo>
                <a:lnTo>
                  <a:pt x="5454" y="33358"/>
                </a:lnTo>
                <a:lnTo>
                  <a:pt x="4356" y="33234"/>
                </a:lnTo>
                <a:lnTo>
                  <a:pt x="3258" y="33096"/>
                </a:lnTo>
                <a:lnTo>
                  <a:pt x="2172" y="32934"/>
                </a:lnTo>
                <a:lnTo>
                  <a:pt x="1086" y="32747"/>
                </a:lnTo>
                <a:lnTo>
                  <a:pt x="0" y="32547"/>
                </a:lnTo>
                <a:lnTo>
                  <a:pt x="0" y="37077"/>
                </a:lnTo>
                <a:lnTo>
                  <a:pt x="204706" y="37077"/>
                </a:lnTo>
                <a:lnTo>
                  <a:pt x="204706" y="14364"/>
                </a:lnTo>
                <a:lnTo>
                  <a:pt x="203122" y="13553"/>
                </a:lnTo>
                <a:lnTo>
                  <a:pt x="201512" y="12767"/>
                </a:lnTo>
                <a:lnTo>
                  <a:pt x="199902" y="12006"/>
                </a:lnTo>
                <a:lnTo>
                  <a:pt x="198279" y="11257"/>
                </a:lnTo>
                <a:lnTo>
                  <a:pt x="196645" y="10545"/>
                </a:lnTo>
                <a:lnTo>
                  <a:pt x="195010" y="9847"/>
                </a:lnTo>
                <a:lnTo>
                  <a:pt x="193362" y="9173"/>
                </a:lnTo>
                <a:lnTo>
                  <a:pt x="191703" y="8536"/>
                </a:lnTo>
                <a:lnTo>
                  <a:pt x="190043" y="7912"/>
                </a:lnTo>
                <a:lnTo>
                  <a:pt x="188370" y="7313"/>
                </a:lnTo>
                <a:lnTo>
                  <a:pt x="186686" y="6739"/>
                </a:lnTo>
                <a:lnTo>
                  <a:pt x="185001" y="6190"/>
                </a:lnTo>
                <a:lnTo>
                  <a:pt x="183304" y="5666"/>
                </a:lnTo>
                <a:lnTo>
                  <a:pt x="181606" y="5167"/>
                </a:lnTo>
                <a:lnTo>
                  <a:pt x="179897" y="4680"/>
                </a:lnTo>
                <a:lnTo>
                  <a:pt x="178187" y="4231"/>
                </a:lnTo>
                <a:lnTo>
                  <a:pt x="176465" y="3794"/>
                </a:lnTo>
                <a:lnTo>
                  <a:pt x="174742" y="3395"/>
                </a:lnTo>
                <a:lnTo>
                  <a:pt x="173008" y="3008"/>
                </a:lnTo>
                <a:lnTo>
                  <a:pt x="171286" y="2646"/>
                </a:lnTo>
                <a:lnTo>
                  <a:pt x="169538" y="2309"/>
                </a:lnTo>
                <a:lnTo>
                  <a:pt x="167804" y="1997"/>
                </a:lnTo>
                <a:lnTo>
                  <a:pt x="166057" y="1710"/>
                </a:lnTo>
                <a:lnTo>
                  <a:pt x="164297" y="1435"/>
                </a:lnTo>
                <a:lnTo>
                  <a:pt x="162550" y="1186"/>
                </a:lnTo>
                <a:lnTo>
                  <a:pt x="160790" y="974"/>
                </a:lnTo>
                <a:lnTo>
                  <a:pt x="159030" y="774"/>
                </a:lnTo>
                <a:lnTo>
                  <a:pt x="157258" y="599"/>
                </a:lnTo>
                <a:lnTo>
                  <a:pt x="155499" y="437"/>
                </a:lnTo>
                <a:lnTo>
                  <a:pt x="153726" y="312"/>
                </a:lnTo>
                <a:lnTo>
                  <a:pt x="151954" y="200"/>
                </a:lnTo>
                <a:lnTo>
                  <a:pt x="150195" y="125"/>
                </a:lnTo>
                <a:lnTo>
                  <a:pt x="148984" y="75"/>
                </a:lnTo>
                <a:lnTo>
                  <a:pt x="147774" y="38"/>
                </a:lnTo>
                <a:lnTo>
                  <a:pt x="146563" y="13"/>
                </a:lnTo>
                <a:lnTo>
                  <a:pt x="145365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Google Shape;662;g196e77b3011_1_0">
            <a:extLst>
              <a:ext uri="{FF2B5EF4-FFF2-40B4-BE49-F238E27FC236}">
                <a16:creationId xmlns:a16="http://schemas.microsoft.com/office/drawing/2014/main" id="{A60B3C4B-6519-4FBE-B8E4-306670835FF6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8210542" y="142346"/>
            <a:ext cx="880033" cy="553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g196ca812e12_0_301"/>
          <p:cNvSpPr txBox="1">
            <a:spLocks noGrp="1"/>
          </p:cNvSpPr>
          <p:nvPr>
            <p:ph type="title"/>
          </p:nvPr>
        </p:nvSpPr>
        <p:spPr>
          <a:xfrm>
            <a:off x="723900" y="542925"/>
            <a:ext cx="7696200" cy="56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Encode Sans"/>
              <a:buNone/>
              <a:defRPr sz="2800" b="1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Encode Sans"/>
              <a:buNone/>
              <a:defRPr sz="28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Encode Sans"/>
              <a:buNone/>
              <a:defRPr sz="28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Encode Sans"/>
              <a:buNone/>
              <a:defRPr sz="28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Encode Sans"/>
              <a:buNone/>
              <a:defRPr sz="28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Encode Sans"/>
              <a:buNone/>
              <a:defRPr sz="28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Encode Sans"/>
              <a:buNone/>
              <a:defRPr sz="28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Encode Sans"/>
              <a:buNone/>
              <a:defRPr sz="28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Encode Sans"/>
              <a:buNone/>
              <a:defRPr sz="28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9pPr>
          </a:lstStyle>
          <a:p>
            <a:endParaRPr/>
          </a:p>
        </p:txBody>
      </p:sp>
      <p:sp>
        <p:nvSpPr>
          <p:cNvPr id="7" name="Google Shape;7;g196ca812e12_0_301"/>
          <p:cNvSpPr txBox="1">
            <a:spLocks noGrp="1"/>
          </p:cNvSpPr>
          <p:nvPr>
            <p:ph type="body" idx="1"/>
          </p:nvPr>
        </p:nvSpPr>
        <p:spPr>
          <a:xfrm>
            <a:off x="723900" y="1239000"/>
            <a:ext cx="7696200" cy="336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Encode Sans"/>
              <a:buChar char="●"/>
              <a:defRPr sz="18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ncode Sans"/>
              <a:buChar char="○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ncode Sans"/>
              <a:buChar char="■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ncode Sans"/>
              <a:buChar char="●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ncode Sans"/>
              <a:buChar char="○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ncode Sans"/>
              <a:buChar char="■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ncode Sans"/>
              <a:buChar char="●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ncode Sans"/>
              <a:buChar char="○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Encode Sans"/>
              <a:buChar char="■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9pPr>
          </a:lstStyle>
          <a:p>
            <a:endParaRPr/>
          </a:p>
        </p:txBody>
      </p:sp>
      <p:pic>
        <p:nvPicPr>
          <p:cNvPr id="4" name="Google Shape;662;g196e77b3011_1_0">
            <a:extLst>
              <a:ext uri="{FF2B5EF4-FFF2-40B4-BE49-F238E27FC236}">
                <a16:creationId xmlns:a16="http://schemas.microsoft.com/office/drawing/2014/main" id="{E1CB0003-C138-47B2-AB84-85C95D55BBF1}"/>
              </a:ext>
            </a:extLst>
          </p:cNvPr>
          <p:cNvPicPr preferRelativeResize="0"/>
          <p:nvPr userDrawn="1"/>
        </p:nvPicPr>
        <p:blipFill rotWithShape="1">
          <a:blip r:embed="rId21">
            <a:alphaModFix/>
          </a:blip>
          <a:srcRect/>
          <a:stretch/>
        </p:blipFill>
        <p:spPr>
          <a:xfrm>
            <a:off x="8210542" y="142346"/>
            <a:ext cx="880033" cy="553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 blue background with yellow stars&#10;&#10;Description automatically generated with low confidence">
            <a:extLst>
              <a:ext uri="{FF2B5EF4-FFF2-40B4-BE49-F238E27FC236}">
                <a16:creationId xmlns:a16="http://schemas.microsoft.com/office/drawing/2014/main" id="{FC7CB56B-94AE-40FB-8FBF-F738DC5662E7}"/>
              </a:ext>
            </a:extLst>
          </p:cNvPr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3459957" y="4679155"/>
            <a:ext cx="589359" cy="39290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EDB09BA-5382-4295-B103-0DF64CB13D9E}"/>
              </a:ext>
            </a:extLst>
          </p:cNvPr>
          <p:cNvSpPr txBox="1"/>
          <p:nvPr userDrawn="1"/>
        </p:nvSpPr>
        <p:spPr>
          <a:xfrm>
            <a:off x="4127896" y="4644776"/>
            <a:ext cx="44362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i="1" err="1">
                <a:latin typeface="+mn-lt"/>
              </a:rPr>
              <a:t>This</a:t>
            </a:r>
            <a:r>
              <a:rPr lang="it-IT" sz="1200" i="1">
                <a:latin typeface="+mn-lt"/>
              </a:rPr>
              <a:t> project </a:t>
            </a:r>
            <a:r>
              <a:rPr lang="it-IT" sz="1200" i="1" err="1">
                <a:latin typeface="+mn-lt"/>
              </a:rPr>
              <a:t>has</a:t>
            </a:r>
            <a:r>
              <a:rPr lang="it-IT" sz="1200" i="1">
                <a:latin typeface="+mn-lt"/>
              </a:rPr>
              <a:t> </a:t>
            </a:r>
            <a:r>
              <a:rPr lang="it-IT" sz="1200" i="1" err="1">
                <a:latin typeface="+mn-lt"/>
              </a:rPr>
              <a:t>been</a:t>
            </a:r>
            <a:r>
              <a:rPr lang="it-IT" sz="1200" i="1">
                <a:latin typeface="+mn-lt"/>
              </a:rPr>
              <a:t> </a:t>
            </a:r>
            <a:r>
              <a:rPr lang="it-IT" sz="1200" i="1" err="1">
                <a:latin typeface="+mn-lt"/>
              </a:rPr>
              <a:t>funded</a:t>
            </a:r>
            <a:r>
              <a:rPr lang="it-IT" sz="1200" i="1">
                <a:latin typeface="+mn-lt"/>
              </a:rPr>
              <a:t> by the </a:t>
            </a:r>
            <a:r>
              <a:rPr lang="it-IT" sz="1200" i="1" err="1">
                <a:latin typeface="+mn-lt"/>
              </a:rPr>
              <a:t>European</a:t>
            </a:r>
            <a:r>
              <a:rPr lang="it-IT" sz="1200" i="1">
                <a:latin typeface="+mn-lt"/>
              </a:rPr>
              <a:t> Union, Grant Agreement n. </a:t>
            </a:r>
            <a:r>
              <a:rPr lang="it-IT" sz="1200" b="0" i="1" u="none" strike="noStrike" baseline="0">
                <a:latin typeface="+mn-lt"/>
              </a:rPr>
              <a:t>101084127</a:t>
            </a:r>
            <a:r>
              <a:rPr lang="it-IT" sz="1200" i="1">
                <a:latin typeface="+mn-lt"/>
              </a:rPr>
              <a:t> 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3" r:id="rId2"/>
    <p:sldLayoutId id="2147483655" r:id="rId3"/>
    <p:sldLayoutId id="2147483656" r:id="rId4"/>
    <p:sldLayoutId id="2147483657" r:id="rId5"/>
    <p:sldLayoutId id="2147483659" r:id="rId6"/>
    <p:sldLayoutId id="2147483660" r:id="rId7"/>
    <p:sldLayoutId id="2147483661" r:id="rId8"/>
    <p:sldLayoutId id="2147483663" r:id="rId9"/>
    <p:sldLayoutId id="2147483664" r:id="rId10"/>
    <p:sldLayoutId id="2147483665" r:id="rId11"/>
    <p:sldLayoutId id="2147483666" r:id="rId12"/>
    <p:sldLayoutId id="2147483667" r:id="rId13"/>
    <p:sldLayoutId id="2147483668" r:id="rId14"/>
    <p:sldLayoutId id="2147483669" r:id="rId15"/>
    <p:sldLayoutId id="2147483670" r:id="rId16"/>
    <p:sldLayoutId id="2147483671" r:id="rId17"/>
    <p:sldLayoutId id="2147483673" r:id="rId18"/>
    <p:sldLayoutId id="2147483674" r:id="rId1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1" name="Google Shape;561;g196ca812e12_0_2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8200" y="107300"/>
            <a:ext cx="1198700" cy="740423"/>
          </a:xfrm>
          <a:prstGeom prst="rect">
            <a:avLst/>
          </a:prstGeom>
          <a:noFill/>
          <a:ln>
            <a:noFill/>
          </a:ln>
        </p:spPr>
      </p:pic>
      <p:sp>
        <p:nvSpPr>
          <p:cNvPr id="562" name="Google Shape;562;g196ca812e12_0_237"/>
          <p:cNvSpPr txBox="1">
            <a:spLocks noGrp="1"/>
          </p:cNvSpPr>
          <p:nvPr>
            <p:ph type="title" idx="4294967295"/>
          </p:nvPr>
        </p:nvSpPr>
        <p:spPr>
          <a:xfrm>
            <a:off x="3774430" y="2332192"/>
            <a:ext cx="5677840" cy="2490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3000">
                <a:latin typeface="Arial"/>
                <a:ea typeface="Arial"/>
                <a:cs typeface="Arial"/>
                <a:sym typeface="Arial"/>
              </a:rPr>
              <a:t>Ope</a:t>
            </a:r>
            <a:r>
              <a:rPr lang="en-US" sz="3000">
                <a:latin typeface="Arial"/>
                <a:ea typeface="Arial"/>
                <a:cs typeface="Arial"/>
                <a:sym typeface="Arial"/>
              </a:rPr>
              <a:t>n</a:t>
            </a:r>
            <a:r>
              <a:rPr lang="en" sz="3000">
                <a:latin typeface="Arial"/>
                <a:ea typeface="Arial"/>
                <a:cs typeface="Arial"/>
                <a:sym typeface="Arial"/>
              </a:rPr>
              <a:t> source </a:t>
            </a:r>
            <a:br>
              <a:rPr lang="en" sz="3000">
                <a:latin typeface="Arial"/>
                <a:ea typeface="Arial"/>
                <a:cs typeface="Arial"/>
                <a:sym typeface="Arial"/>
              </a:rPr>
            </a:br>
            <a:r>
              <a:rPr lang="en" sz="3000">
                <a:latin typeface="Arial"/>
                <a:ea typeface="Arial"/>
                <a:cs typeface="Arial"/>
                <a:sym typeface="Arial"/>
              </a:rPr>
              <a:t>Nexus modelling tools for </a:t>
            </a:r>
            <a:r>
              <a:rPr lang="en-US" sz="3000">
                <a:latin typeface="Arial"/>
                <a:ea typeface="Arial"/>
                <a:cs typeface="Arial"/>
                <a:sym typeface="Arial"/>
              </a:rPr>
              <a:t>P</a:t>
            </a:r>
            <a:r>
              <a:rPr lang="en" sz="3000">
                <a:latin typeface="Arial"/>
                <a:ea typeface="Arial"/>
                <a:cs typeface="Arial"/>
                <a:sym typeface="Arial"/>
              </a:rPr>
              <a:t>lanning sustainable Energy </a:t>
            </a:r>
            <a:br>
              <a:rPr lang="en" sz="3000">
                <a:latin typeface="Arial"/>
                <a:ea typeface="Arial"/>
                <a:cs typeface="Arial"/>
                <a:sym typeface="Arial"/>
              </a:rPr>
            </a:br>
            <a:r>
              <a:rPr lang="en" sz="3000">
                <a:latin typeface="Arial"/>
                <a:ea typeface="Arial"/>
                <a:cs typeface="Arial"/>
                <a:sym typeface="Arial"/>
              </a:rPr>
              <a:t>Transition in Africa</a:t>
            </a:r>
            <a:endParaRPr sz="30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" name="Google Shape;64;p1">
            <a:extLst>
              <a:ext uri="{FF2B5EF4-FFF2-40B4-BE49-F238E27FC236}">
                <a16:creationId xmlns:a16="http://schemas.microsoft.com/office/drawing/2014/main" id="{07758484-CE73-4F35-8089-B406DDC1B4F4}"/>
              </a:ext>
            </a:extLst>
          </p:cNvPr>
          <p:cNvSpPr txBox="1"/>
          <p:nvPr/>
        </p:nvSpPr>
        <p:spPr>
          <a:xfrm>
            <a:off x="265730" y="2010229"/>
            <a:ext cx="2477470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dirty="0">
                <a:solidFill>
                  <a:schemeClr val="dk1"/>
                </a:solidFill>
              </a:rPr>
              <a:t>15</a:t>
            </a:r>
            <a:r>
              <a:rPr lang="en-US" baseline="30000" dirty="0">
                <a:solidFill>
                  <a:schemeClr val="dk1"/>
                </a:solidFill>
              </a:rPr>
              <a:t>th</a:t>
            </a:r>
            <a:r>
              <a:rPr lang="en-US" dirty="0">
                <a:solidFill>
                  <a:schemeClr val="dk1"/>
                </a:solidFill>
              </a:rPr>
              <a:t> May 2025</a:t>
            </a:r>
            <a:endParaRPr sz="14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p1">
            <a:extLst>
              <a:ext uri="{FF2B5EF4-FFF2-40B4-BE49-F238E27FC236}">
                <a16:creationId xmlns:a16="http://schemas.microsoft.com/office/drawing/2014/main" id="{759F3387-3FC9-4EF7-B7BC-5F902FF1708A}"/>
              </a:ext>
            </a:extLst>
          </p:cNvPr>
          <p:cNvSpPr txBox="1"/>
          <p:nvPr/>
        </p:nvSpPr>
        <p:spPr>
          <a:xfrm>
            <a:off x="265730" y="1626711"/>
            <a:ext cx="430627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buSzPts val="1800"/>
            </a:pPr>
            <a:r>
              <a:rPr lang="en-US" sz="1800" b="1" dirty="0">
                <a:solidFill>
                  <a:schemeClr val="dk1"/>
                </a:solidFill>
              </a:rPr>
              <a:t>WEFE Nexus Masterclass  </a:t>
            </a:r>
            <a:endParaRPr sz="14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69C8A6-183E-EC72-67EE-4917F4C42E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E36EEA-2300-5714-816E-AF80AB66B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0616" y="250685"/>
            <a:ext cx="6870491" cy="462592"/>
          </a:xfrm>
        </p:spPr>
        <p:txBody>
          <a:bodyPr/>
          <a:lstStyle/>
          <a:p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WEF Nexus Integration in Transboundary Policies and Instruments</a:t>
            </a:r>
            <a:endParaRPr lang="en-US" i="1" dirty="0">
              <a:latin typeface="+mj-lt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36D5AE-017D-688C-092B-8829435F82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95617" y="852488"/>
            <a:ext cx="4772158" cy="3544563"/>
          </a:xfrm>
        </p:spPr>
        <p:txBody>
          <a:bodyPr/>
          <a:lstStyle/>
          <a:p>
            <a:pPr marL="0" lvl="0" indent="0" algn="just">
              <a:lnSpc>
                <a:spcPct val="115000"/>
              </a:lnSpc>
            </a:pPr>
            <a:r>
              <a:rPr lang="en-GB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Governance Diagram</a:t>
            </a:r>
            <a:endParaRPr lang="en-GB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US" sz="1100" dirty="0">
                <a:latin typeface="+mn-lt"/>
              </a:rPr>
              <a:t>Formal Agreements – Codifying intent to coordinate across systems: Agreements act as structural anchors that </a:t>
            </a:r>
            <a:r>
              <a:rPr lang="en-US" sz="1100" dirty="0" err="1">
                <a:latin typeface="+mn-lt"/>
              </a:rPr>
              <a:t>stabilise</a:t>
            </a:r>
            <a:r>
              <a:rPr lang="en-US" sz="1100" dirty="0">
                <a:latin typeface="+mn-lt"/>
              </a:rPr>
              <a:t> interactions in otherwise fluid, contested, or </a:t>
            </a:r>
            <a:r>
              <a:rPr lang="en-US" sz="1100" dirty="0" err="1">
                <a:latin typeface="+mn-lt"/>
              </a:rPr>
              <a:t>politicised</a:t>
            </a:r>
            <a:r>
              <a:rPr lang="en-US" sz="1100" dirty="0">
                <a:latin typeface="+mn-lt"/>
              </a:rPr>
              <a:t> transboundary systems.</a:t>
            </a:r>
            <a:endParaRPr lang="en-GB" sz="1100" kern="100" dirty="0">
              <a:effectLst/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US" sz="1100" dirty="0">
                <a:latin typeface="+mn-lt"/>
              </a:rPr>
              <a:t>Governance Structures – Sustaining institutional memory and coordination</a:t>
            </a:r>
            <a:r>
              <a:rPr lang="en-GB" sz="1100" kern="100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100" dirty="0">
                <a:latin typeface="+mn-lt"/>
              </a:rPr>
              <a:t>Institutions are mediators of complexity. They translate ecological feedback into policy and hold space for negotiation, learning, and adaptation.</a:t>
            </a:r>
            <a:endParaRPr lang="en-KE" sz="1100" kern="100" dirty="0">
              <a:effectLst/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US" sz="1100" dirty="0">
                <a:latin typeface="+mn-lt"/>
              </a:rPr>
              <a:t>Knowledge Systems – Feedback infrastructure for adaptive governance</a:t>
            </a:r>
            <a:r>
              <a:rPr lang="en-GB" sz="1100" kern="100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100" dirty="0">
                <a:latin typeface="+mn-lt"/>
              </a:rPr>
              <a:t>Resilient governance depends on timely, trusted, and co-owned knowledge that facilitates </a:t>
            </a:r>
            <a:r>
              <a:rPr lang="en-US" sz="1100" dirty="0" err="1">
                <a:latin typeface="+mn-lt"/>
              </a:rPr>
              <a:t>decentralised</a:t>
            </a:r>
            <a:r>
              <a:rPr lang="en-US" sz="1100" dirty="0">
                <a:latin typeface="+mn-lt"/>
              </a:rPr>
              <a:t> sense-making and responsive action.</a:t>
            </a:r>
            <a:endParaRPr lang="en-KE" sz="1100" kern="100" dirty="0">
              <a:effectLst/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US" sz="1100" dirty="0">
                <a:latin typeface="+mn-lt"/>
              </a:rPr>
              <a:t>Feedback &amp; Stakeholder Engagement – Embedding legitimacy and learning</a:t>
            </a:r>
            <a:r>
              <a:rPr lang="en-GB" sz="1100" kern="100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100" dirty="0">
                <a:latin typeface="+mn-lt"/>
              </a:rPr>
              <a:t>Complex adaptive systems require distributed legitimacy and pluralistic inputs. Feedback from diverse actors ensures that the system learns, evolves, and maintains social buy-in.</a:t>
            </a:r>
            <a:endParaRPr lang="en-GB" sz="1100" kern="100" dirty="0"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 descr="A circular diagram of the same structure">
            <a:extLst>
              <a:ext uri="{FF2B5EF4-FFF2-40B4-BE49-F238E27FC236}">
                <a16:creationId xmlns:a16="http://schemas.microsoft.com/office/drawing/2014/main" id="{EB698617-9C27-F696-32DB-29B203A481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764" y="1014414"/>
            <a:ext cx="3481386" cy="347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5820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9D050C-E88A-332B-9D92-C5308598FA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8C28C8-E9AA-AB78-A16C-5A51FE1FE8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754" y="295992"/>
            <a:ext cx="6870491" cy="541490"/>
          </a:xfrm>
        </p:spPr>
        <p:txBody>
          <a:bodyPr/>
          <a:lstStyle/>
          <a:p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WEF Nexus Integration in Transboundary Policies and Instruments</a:t>
            </a:r>
            <a:endParaRPr lang="en-US" i="1" dirty="0">
              <a:latin typeface="+mj-lt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D30196-8230-1430-F5A7-92A62CC5A7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48138" y="900746"/>
            <a:ext cx="4824413" cy="3676017"/>
          </a:xfrm>
        </p:spPr>
        <p:txBody>
          <a:bodyPr/>
          <a:lstStyle/>
          <a:p>
            <a:pPr marL="0" lvl="0" indent="0" algn="just">
              <a:lnSpc>
                <a:spcPct val="115000"/>
              </a:lnSpc>
            </a:pPr>
            <a:r>
              <a:rPr lang="en-GB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Multi-Level Governance Frameworks</a:t>
            </a:r>
            <a:endParaRPr lang="en-GB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US" sz="1100" dirty="0">
                <a:latin typeface="+mn-lt"/>
              </a:rPr>
              <a:t>Global Level – Setting norms and guiding systemic convergence</a:t>
            </a:r>
            <a:r>
              <a:rPr lang="en-GB" sz="1100" kern="100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100" dirty="0">
                <a:latin typeface="+mn-lt"/>
              </a:rPr>
              <a:t>Global frameworks shape the boundary conditions for action in nested systems. They generate convergence around normative baselines while accommodating national diversity.</a:t>
            </a:r>
            <a:endParaRPr lang="en-KE" sz="1100" kern="100" dirty="0">
              <a:effectLst/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US" sz="1100" dirty="0">
                <a:latin typeface="+mn-lt"/>
              </a:rPr>
              <a:t>Regional Level – Translating ambition into aligned continental strategies</a:t>
            </a:r>
            <a:r>
              <a:rPr lang="en-GB" sz="1100" kern="100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100" dirty="0">
                <a:latin typeface="+mn-lt"/>
              </a:rPr>
              <a:t>Regional layers are essential in systems with polycentric governance. They buffer scale mismatches, enable cross-border alignment, and </a:t>
            </a:r>
            <a:r>
              <a:rPr lang="en-US" sz="1100" dirty="0" err="1">
                <a:latin typeface="+mn-lt"/>
              </a:rPr>
              <a:t>mobilise</a:t>
            </a:r>
            <a:r>
              <a:rPr lang="en-US" sz="1100" dirty="0">
                <a:latin typeface="+mn-lt"/>
              </a:rPr>
              <a:t> regional political capital.</a:t>
            </a:r>
            <a:endParaRPr lang="en-KE" sz="1100" kern="100" dirty="0">
              <a:effectLst/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US" sz="1100" dirty="0">
                <a:latin typeface="+mn-lt"/>
              </a:rPr>
              <a:t>Transboundary Level – </a:t>
            </a:r>
            <a:r>
              <a:rPr lang="en-US" sz="1100" dirty="0" err="1">
                <a:latin typeface="+mn-lt"/>
              </a:rPr>
              <a:t>Operationalising</a:t>
            </a:r>
            <a:r>
              <a:rPr lang="en-US" sz="1100" dirty="0">
                <a:latin typeface="+mn-lt"/>
              </a:rPr>
              <a:t> integration within ecological realities</a:t>
            </a:r>
            <a:r>
              <a:rPr lang="en-GB" sz="1100" kern="100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100" dirty="0">
                <a:latin typeface="+mn-lt"/>
              </a:rPr>
              <a:t>This is where integration becomes tangible. These institutions act as “systems integrators”—managing cross-sectoral trade-offs, multi-scale feedback, and ecological limits.</a:t>
            </a:r>
            <a:endParaRPr lang="en-KE" sz="1100" kern="100" dirty="0">
              <a:effectLst/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US" sz="1100" dirty="0">
                <a:latin typeface="+mn-lt"/>
              </a:rPr>
              <a:t>Enabling Mechanisms – Fueling adaptive capacity and inter-scale learning</a:t>
            </a:r>
            <a:r>
              <a:rPr lang="en-GB" sz="1100" kern="100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100" dirty="0">
                <a:latin typeface="+mn-lt"/>
              </a:rPr>
              <a:t>Complex systems need resources to evolve. Enablers embed resilience by linking finance to governance capacity and by promoting innovation across silos and scales.</a:t>
            </a:r>
            <a:endParaRPr lang="en-KE" sz="1100" kern="100" dirty="0">
              <a:effectLst/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 descr="A diagram of a company">
            <a:extLst>
              <a:ext uri="{FF2B5EF4-FFF2-40B4-BE49-F238E27FC236}">
                <a16:creationId xmlns:a16="http://schemas.microsoft.com/office/drawing/2014/main" id="{CC2F0246-E7E6-DBB6-F06A-5C2FFB8686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597" y="874236"/>
            <a:ext cx="2972691" cy="3900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5043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C62807-731A-FBF8-141D-AB1C01324C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F1C8E-D6B2-0B01-EDCE-366FB41364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0585" y="309300"/>
            <a:ext cx="8699534" cy="739450"/>
          </a:xfrm>
        </p:spPr>
        <p:txBody>
          <a:bodyPr/>
          <a:lstStyle/>
          <a:p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WEF Nexus Integration in Transboundary Policies and Instruments</a:t>
            </a:r>
            <a:endParaRPr lang="en-US" i="1" dirty="0">
              <a:latin typeface="+mj-lt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2ED829-37FC-D07F-3341-89F2056FC4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60585" y="1013193"/>
            <a:ext cx="7870093" cy="3605212"/>
          </a:xfrm>
        </p:spPr>
        <p:txBody>
          <a:bodyPr/>
          <a:lstStyle/>
          <a:p>
            <a:pPr algn="just">
              <a:buNone/>
            </a:pPr>
            <a:r>
              <a:rPr lang="en-KE" sz="1100" b="1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Total Number of Transboundary Water Agreements</a:t>
            </a:r>
            <a:endParaRPr lang="en-KE" sz="1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800100" lvl="1" indent="-342900" algn="just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KE" sz="1100" b="1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More than 3,600</a:t>
            </a:r>
            <a:r>
              <a:rPr lang="en-KE" sz="1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bilateral or multilateral water treaties have been signed historically.</a:t>
            </a:r>
          </a:p>
          <a:p>
            <a:pPr marL="800100" lvl="1" indent="-342900" algn="just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KE" sz="1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However, </a:t>
            </a:r>
            <a:r>
              <a:rPr lang="en-KE" sz="1100" b="1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only about 286 international agreements</a:t>
            </a:r>
            <a:r>
              <a:rPr lang="en-KE" sz="1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specifically pertain to </a:t>
            </a:r>
            <a:r>
              <a:rPr lang="en-KE" sz="1100" b="1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transboundary rivers, lakes, and aquifers</a:t>
            </a:r>
            <a:r>
              <a:rPr lang="en-KE" sz="1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that are currently in effect, covering </a:t>
            </a:r>
            <a:r>
              <a:rPr lang="en-KE" sz="1100" b="1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153 countries</a:t>
            </a:r>
            <a:r>
              <a:rPr lang="en-KE" sz="1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GB" sz="1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lvl="0" indent="0" algn="just">
              <a:buSzPts val="1000"/>
              <a:tabLst>
                <a:tab pos="457200" algn="l"/>
              </a:tabLst>
            </a:pPr>
            <a:endParaRPr lang="en-KE" sz="1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just">
              <a:buNone/>
            </a:pPr>
            <a:r>
              <a:rPr lang="en-KE" sz="1100" b="1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Global Transboundary Water Context (Key Figures)</a:t>
            </a:r>
            <a:endParaRPr lang="en-KE" sz="1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628650" lvl="1" indent="-171450" algn="just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KE" sz="1100" b="1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310</a:t>
            </a:r>
            <a:r>
              <a:rPr lang="en-KE" sz="1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international river and lake basins exist across the world.</a:t>
            </a:r>
          </a:p>
          <a:p>
            <a:pPr marL="628650" lvl="1" indent="-171450" algn="just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KE" sz="1100" b="1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468</a:t>
            </a:r>
            <a:r>
              <a:rPr lang="en-KE" sz="1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transboundary aquifers have been identified.</a:t>
            </a:r>
          </a:p>
          <a:p>
            <a:pPr marL="628650" lvl="1" indent="-171450" algn="just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KE" sz="1100" b="1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153 countries</a:t>
            </a:r>
            <a:r>
              <a:rPr lang="en-KE" sz="1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share at least one transboundary water body.</a:t>
            </a:r>
            <a:endParaRPr lang="en-GB" sz="1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lvl="0" indent="0" algn="just">
              <a:tabLst>
                <a:tab pos="457200" algn="l"/>
              </a:tabLst>
            </a:pPr>
            <a:endParaRPr lang="en-KE" sz="1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lvl="0" indent="0" algn="just">
              <a:tabLst>
                <a:tab pos="457200" algn="l"/>
              </a:tabLst>
            </a:pPr>
            <a:r>
              <a:rPr lang="en-GB" sz="1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  </a:t>
            </a:r>
            <a:r>
              <a:rPr lang="en-KE" sz="1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Only </a:t>
            </a:r>
            <a:r>
              <a:rPr lang="en-KE" sz="1100" b="1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24 countries</a:t>
            </a:r>
            <a:r>
              <a:rPr lang="en-KE" sz="1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report having operational arrangements for all their shared basins (per UNECE/UN-Water 2021).</a:t>
            </a:r>
          </a:p>
          <a:p>
            <a:pPr algn="just">
              <a:buNone/>
            </a:pPr>
            <a:r>
              <a:rPr lang="en-KE" sz="1100" b="1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Example Status in Africa:</a:t>
            </a:r>
            <a:endParaRPr lang="en-KE" sz="1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628650" lvl="1" indent="-171450" algn="just"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KE" sz="1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Africa has </a:t>
            </a:r>
            <a:r>
              <a:rPr lang="en-KE" sz="1100" b="1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63 transboundary river basins</a:t>
            </a:r>
            <a:r>
              <a:rPr lang="en-KE" sz="1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, but fewer than </a:t>
            </a:r>
            <a:r>
              <a:rPr lang="en-KE" sz="1100" b="1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one-third</a:t>
            </a:r>
            <a:r>
              <a:rPr lang="en-KE" sz="1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are governed by comprehensive agreements with clear implementation mechanisms.</a:t>
            </a:r>
            <a:endParaRPr lang="en-GB" sz="1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457200" lvl="1" indent="0" algn="just">
              <a:buSzPts val="1000"/>
              <a:tabLst>
                <a:tab pos="457200" algn="l"/>
              </a:tabLst>
            </a:pPr>
            <a:endParaRPr lang="en-KE" sz="1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just">
              <a:buNone/>
            </a:pPr>
            <a:r>
              <a:rPr lang="en-KE" sz="1100" b="1" i="1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Reference </a:t>
            </a:r>
            <a:endParaRPr lang="en-KE" sz="1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KE" sz="1100" b="1" i="1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UNECE Water Convention (1992)</a:t>
            </a:r>
            <a:r>
              <a:rPr lang="en-KE" sz="1100" i="1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– Promotes transboundary water cooperation; open to all UN member states since 2016.</a:t>
            </a:r>
            <a:endParaRPr lang="en-KE" sz="1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KE" sz="1100" b="1" i="1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UN Watercourses Convention (1997)</a:t>
            </a:r>
            <a:r>
              <a:rPr lang="en-KE" sz="1100" i="1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– Legal framework for equitable and reasonable utilisation of international watercourses</a:t>
            </a:r>
            <a:r>
              <a:rPr lang="en-KE" sz="1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115634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EF2EE4-C967-0BCC-47B4-6A7800A80B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55DDEB-0D0A-D116-AE0B-24021CEE0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7078" y="262407"/>
            <a:ext cx="6960368" cy="511316"/>
          </a:xfrm>
        </p:spPr>
        <p:txBody>
          <a:bodyPr/>
          <a:lstStyle/>
          <a:p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WEF Nexus Integration in Transboundary Policies and Instruments</a:t>
            </a:r>
            <a:endParaRPr lang="en-US" i="1" dirty="0">
              <a:latin typeface="+mj-lt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CA8D82-55C6-FA4C-86D9-6CA0E93C3B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52763" y="985839"/>
            <a:ext cx="5957887" cy="3605212"/>
          </a:xfrm>
        </p:spPr>
        <p:txBody>
          <a:bodyPr/>
          <a:lstStyle/>
          <a:p>
            <a:pPr marL="0" lvl="0" indent="0" algn="just">
              <a:lnSpc>
                <a:spcPct val="115000"/>
              </a:lnSpc>
            </a:pPr>
            <a:r>
              <a:rPr lang="en-GB" sz="1100" b="1" kern="100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Takeaways: </a:t>
            </a:r>
            <a:endParaRPr lang="en-GB" sz="1100" b="1" kern="100" dirty="0">
              <a:effectLst/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US" sz="1100" dirty="0">
                <a:latin typeface="+mn-lt"/>
              </a:rPr>
              <a:t>Integration is foundational, not optional</a:t>
            </a:r>
            <a:r>
              <a:rPr lang="en-GB" sz="1100" kern="100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100" dirty="0">
                <a:latin typeface="+mn-lt"/>
              </a:rPr>
              <a:t>Integration aligns distributed subsystems (water, food, energy, ecosystems) into a cohesive investment environment.</a:t>
            </a:r>
            <a:endParaRPr lang="en-KE" sz="1100" kern="100" dirty="0">
              <a:effectLst/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US" sz="1100" dirty="0">
                <a:latin typeface="+mn-lt"/>
              </a:rPr>
              <a:t>Governance is the infrastructure behind infrastructure</a:t>
            </a:r>
            <a:r>
              <a:rPr lang="en-GB" sz="1100" kern="100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100" dirty="0">
                <a:latin typeface="+mn-lt"/>
              </a:rPr>
              <a:t>Well-governed systems attract and protect capital. Governance reduces uncertainty, enhances accountability, and sustains system value over time.</a:t>
            </a:r>
            <a:endParaRPr lang="en-KE" sz="1100" kern="100" dirty="0">
              <a:effectLst/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US" sz="1100" dirty="0">
                <a:latin typeface="+mn-lt"/>
              </a:rPr>
              <a:t>Integration does not undermine sovereignty — it enhances it: Sovereignty is reinforced, not diminished, when nested within stable, rules-based regional systems.</a:t>
            </a:r>
            <a:endParaRPr lang="en-KE" sz="1100" kern="100" dirty="0">
              <a:effectLst/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US" sz="1100" dirty="0">
                <a:latin typeface="+mn-lt"/>
              </a:rPr>
              <a:t>Systems thinking shifts the investment horizon</a:t>
            </a:r>
            <a:r>
              <a:rPr lang="en-GB" sz="1100" kern="100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100" dirty="0">
                <a:latin typeface="+mn-lt"/>
              </a:rPr>
              <a:t>Systems-aware governance future-proofs investments by embedding flexibility, coherence, and resilience.</a:t>
            </a:r>
            <a:endParaRPr lang="en-KE" sz="1100" kern="100" dirty="0">
              <a:effectLst/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US" sz="1100" dirty="0">
                <a:latin typeface="+mn-lt"/>
              </a:rPr>
              <a:t>Next step: From architecture to outcomes</a:t>
            </a:r>
            <a:r>
              <a:rPr lang="en-GB" sz="1100" kern="100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100" dirty="0">
                <a:latin typeface="+mn-lt"/>
              </a:rPr>
              <a:t>In complex systems, outcomes emerge not from structure alone, but from how effectively the system enables interaction, learning, and adaptive response.</a:t>
            </a:r>
          </a:p>
          <a:p>
            <a:pPr marL="0" lvl="0" indent="0" algn="just">
              <a:lnSpc>
                <a:spcPct val="115000"/>
              </a:lnSpc>
            </a:pPr>
            <a:r>
              <a:rPr lang="en-US" sz="1200" b="1" i="1" dirty="0">
                <a:solidFill>
                  <a:srgbClr val="002060"/>
                </a:solidFill>
                <a:latin typeface="+mn-lt"/>
              </a:rPr>
              <a:t>“You cannot invest where you cannot govern. Integration turns ambition into action—but only with robust governance behind it.” - </a:t>
            </a:r>
            <a:r>
              <a:rPr lang="en-US" sz="1200" dirty="0">
                <a:solidFill>
                  <a:schemeClr val="tx1"/>
                </a:solidFill>
                <a:latin typeface="+mn-lt"/>
              </a:rPr>
              <a:t>We Mean Business Coalition's Call to Action for Ambitious and Investible Nationally Determined Contributions (NDCs).</a:t>
            </a:r>
            <a:endParaRPr lang="en-KE" sz="1200" kern="100" dirty="0">
              <a:solidFill>
                <a:schemeClr val="tx1"/>
              </a:solidFill>
              <a:effectLst/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 descr="A diagram of a business">
            <a:extLst>
              <a:ext uri="{FF2B5EF4-FFF2-40B4-BE49-F238E27FC236}">
                <a16:creationId xmlns:a16="http://schemas.microsoft.com/office/drawing/2014/main" id="{AF8EE551-68FD-0809-7425-C6A42BE76C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650" y="1281113"/>
            <a:ext cx="2700338" cy="2947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5402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A2C3C9-A27A-9C14-8488-557943A57A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6FB314-862D-5DDE-F1FE-04A620AB9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372" y="132721"/>
            <a:ext cx="8699534" cy="434017"/>
          </a:xfrm>
        </p:spPr>
        <p:txBody>
          <a:bodyPr/>
          <a:lstStyle/>
          <a:p>
            <a:pPr algn="ctr"/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Global Transboundary Agreements</a:t>
            </a:r>
            <a:endParaRPr lang="en-US" i="1" dirty="0">
              <a:latin typeface="+mj-lt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FE0FE6D-17C0-4E68-1F12-62B6FFCB23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57988" y="1247775"/>
            <a:ext cx="2100262" cy="3257383"/>
          </a:xfrm>
        </p:spPr>
        <p:txBody>
          <a:bodyPr/>
          <a:lstStyle/>
          <a:p>
            <a:pPr marL="0" lvl="0" indent="0" algn="just">
              <a:lnSpc>
                <a:spcPct val="115000"/>
              </a:lnSpc>
            </a:pPr>
            <a:r>
              <a:rPr lang="en-US" sz="1100" dirty="0">
                <a:latin typeface="+mn-lt"/>
              </a:rPr>
              <a:t>This map highlights priority transboundary river basins and regions where BRIDGE worked between 2019 and 2021 to strengthen cooperation, institutional capacity, and inclusive water governance. Source: IUCN BRIDGE </a:t>
            </a:r>
            <a:endParaRPr lang="en-KE" sz="1100" kern="100" dirty="0">
              <a:effectLst/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 descr="A map of the world">
            <a:extLst>
              <a:ext uri="{FF2B5EF4-FFF2-40B4-BE49-F238E27FC236}">
                <a16:creationId xmlns:a16="http://schemas.microsoft.com/office/drawing/2014/main" id="{4658917E-7246-F9AC-7E6F-110C5720F3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505" y="504991"/>
            <a:ext cx="5919920" cy="4133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656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C94133-2EFE-14D2-C928-C6DC8A1292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F96A45-89EF-15D0-A214-7D6949C845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372" y="132721"/>
            <a:ext cx="8699534" cy="434017"/>
          </a:xfrm>
        </p:spPr>
        <p:txBody>
          <a:bodyPr/>
          <a:lstStyle/>
          <a:p>
            <a:pPr algn="ctr"/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Global Transboundary Agreements</a:t>
            </a:r>
            <a:endParaRPr lang="en-US" i="1" dirty="0">
              <a:latin typeface="+mj-lt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BCBC11F-B518-4E72-84F2-CF8BFF4485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43738" y="779713"/>
            <a:ext cx="2100262" cy="3595520"/>
          </a:xfrm>
        </p:spPr>
        <p:txBody>
          <a:bodyPr/>
          <a:lstStyle/>
          <a:p>
            <a:pPr marL="0" lvl="0" indent="0" algn="just">
              <a:lnSpc>
                <a:spcPct val="115000"/>
              </a:lnSpc>
            </a:pPr>
            <a:r>
              <a:rPr lang="en-US" sz="1100" dirty="0">
                <a:latin typeface="+mn-lt"/>
              </a:rPr>
              <a:t>This map presents the global status of transboundary water cooperation based on the river and lake basin component of SDG Indicator 6.5.2. It shows the proportion of a country’s transboundary basin area that is covered by operational arrangements for water cooperation, a key measure under Sustainable Development Goal 6.5: </a:t>
            </a:r>
            <a:r>
              <a:rPr lang="en-US" sz="1100" i="1" dirty="0">
                <a:latin typeface="+mn-lt"/>
              </a:rPr>
              <a:t>"By 2030, implement integrated water resources management at all levels, including through transboundary cooperation as appropriate."</a:t>
            </a:r>
            <a:r>
              <a:rPr lang="en-US" sz="1100" dirty="0">
                <a:latin typeface="+mn-lt"/>
              </a:rPr>
              <a:t>: </a:t>
            </a:r>
          </a:p>
          <a:p>
            <a:pPr marL="0" lvl="0" indent="0">
              <a:lnSpc>
                <a:spcPct val="115000"/>
              </a:lnSpc>
            </a:pPr>
            <a:r>
              <a:rPr lang="en-US" sz="1100" dirty="0">
                <a:latin typeface="+mn-lt"/>
              </a:rPr>
              <a:t>IUCN</a:t>
            </a:r>
            <a:endParaRPr lang="en-KE" sz="1100" kern="100" dirty="0">
              <a:effectLst/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 descr="A map of the world">
            <a:extLst>
              <a:ext uri="{FF2B5EF4-FFF2-40B4-BE49-F238E27FC236}">
                <a16:creationId xmlns:a16="http://schemas.microsoft.com/office/drawing/2014/main" id="{2F353D1E-EDE8-9BE3-73E5-0BB16DBF53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513" y="779713"/>
            <a:ext cx="6753225" cy="3401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3256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660;g196e77b3011_1_0">
            <a:extLst>
              <a:ext uri="{FF2B5EF4-FFF2-40B4-BE49-F238E27FC236}">
                <a16:creationId xmlns:a16="http://schemas.microsoft.com/office/drawing/2014/main" id="{9210581C-84A1-44BA-AF6C-732C08B8E914}"/>
              </a:ext>
            </a:extLst>
          </p:cNvPr>
          <p:cNvSpPr txBox="1">
            <a:spLocks/>
          </p:cNvSpPr>
          <p:nvPr/>
        </p:nvSpPr>
        <p:spPr>
          <a:xfrm>
            <a:off x="2646000" y="796250"/>
            <a:ext cx="3852000" cy="8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Encode Sans"/>
              <a:buNone/>
              <a:defRPr sz="2800" b="1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Encode Sans"/>
              <a:buNone/>
              <a:defRPr sz="28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Encode Sans"/>
              <a:buNone/>
              <a:defRPr sz="28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Encode Sans"/>
              <a:buNone/>
              <a:defRPr sz="28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Encode Sans"/>
              <a:buNone/>
              <a:defRPr sz="28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Encode Sans"/>
              <a:buNone/>
              <a:defRPr sz="28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Encode Sans"/>
              <a:buNone/>
              <a:defRPr sz="28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Encode Sans"/>
              <a:buNone/>
              <a:defRPr sz="28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Encode Sans"/>
              <a:buNone/>
              <a:defRPr sz="28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9pPr>
          </a:lstStyle>
          <a:p>
            <a:pPr algn="ctr">
              <a:buSzPts val="4000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Thank you!</a:t>
            </a:r>
          </a:p>
        </p:txBody>
      </p:sp>
      <p:sp>
        <p:nvSpPr>
          <p:cNvPr id="4" name="Google Shape;661;g196e77b3011_1_0">
            <a:extLst>
              <a:ext uri="{FF2B5EF4-FFF2-40B4-BE49-F238E27FC236}">
                <a16:creationId xmlns:a16="http://schemas.microsoft.com/office/drawing/2014/main" id="{2E0ED710-3CD5-4AC4-AE0F-2A5FE4C208F6}"/>
              </a:ext>
            </a:extLst>
          </p:cNvPr>
          <p:cNvSpPr txBox="1">
            <a:spLocks/>
          </p:cNvSpPr>
          <p:nvPr/>
        </p:nvSpPr>
        <p:spPr>
          <a:xfrm>
            <a:off x="3232050" y="3246550"/>
            <a:ext cx="2679900" cy="110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chemeClr val="dk1"/>
              </a:buClr>
              <a:buSzPts val="1100"/>
            </a:pPr>
            <a:r>
              <a:rPr lang="en-US" dirty="0"/>
              <a:t>Do you have any questions?</a:t>
            </a:r>
          </a:p>
          <a:p>
            <a:pPr algn="ctr">
              <a:buClr>
                <a:schemeClr val="dk1"/>
              </a:buClr>
              <a:buSzPts val="1100"/>
            </a:pPr>
            <a:endParaRPr lang="en-US" dirty="0"/>
          </a:p>
          <a:p>
            <a:pPr algn="ctr">
              <a:buClr>
                <a:schemeClr val="dk1"/>
              </a:buClr>
              <a:buSzPts val="1100"/>
            </a:pPr>
            <a:r>
              <a:rPr lang="en-US" dirty="0">
                <a:solidFill>
                  <a:schemeClr val="accent2"/>
                </a:solidFill>
              </a:rPr>
              <a:t>Email</a:t>
            </a:r>
          </a:p>
          <a:p>
            <a:pPr algn="ctr">
              <a:buClr>
                <a:schemeClr val="dk1"/>
              </a:buClr>
              <a:buSzPts val="1100"/>
            </a:pPr>
            <a:r>
              <a:rPr lang="en-US" dirty="0">
                <a:solidFill>
                  <a:schemeClr val="accent2"/>
                </a:solidFill>
              </a:rPr>
              <a:t>podhiambo@strathmore.edu</a:t>
            </a:r>
          </a:p>
        </p:txBody>
      </p:sp>
      <p:pic>
        <p:nvPicPr>
          <p:cNvPr id="5" name="Google Shape;662;g196e77b3011_1_0">
            <a:extLst>
              <a:ext uri="{FF2B5EF4-FFF2-40B4-BE49-F238E27FC236}">
                <a16:creationId xmlns:a16="http://schemas.microsoft.com/office/drawing/2014/main" id="{8C27F65D-EC07-4573-9C48-97FE8B0C94F0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681022" y="1789176"/>
            <a:ext cx="1781955" cy="11006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893112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3E5104-075D-468F-BD4E-C87CEDF79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9820" y="426290"/>
            <a:ext cx="6769134" cy="390420"/>
          </a:xfrm>
        </p:spPr>
        <p:txBody>
          <a:bodyPr/>
          <a:lstStyle/>
          <a:p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WEF Nexus Integration in Transboundary Policies and Instruments</a:t>
            </a:r>
            <a:endParaRPr lang="en-US" i="1" dirty="0">
              <a:latin typeface="+mj-lt"/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2F785654-F075-62BB-3C2D-B2542CEE6013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707293" y="1204565"/>
            <a:ext cx="6838462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171450" marR="0" lvl="0" indent="-1714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KE" altLang="en-KE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Aim:</a:t>
            </a:r>
            <a:r>
              <a:rPr kumimoji="0" lang="en-KE" altLang="en-KE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To deepen understanding of how the WEF Nexus can be operationalised within transboundary policies and governance frameworks to drive sustainable development and climate resilience in Africa.</a:t>
            </a:r>
          </a:p>
          <a:p>
            <a:pPr marL="171450" marR="0" lvl="0" indent="-1714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KE" altLang="en-KE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Focus:</a:t>
            </a:r>
            <a:r>
              <a:rPr kumimoji="0" lang="en-KE" altLang="en-KE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Integration of the WEF Nexus into international and regional agreements, with emphasis on governance, institutional architecture, and cross-sectoral collaboration.</a:t>
            </a:r>
          </a:p>
          <a:p>
            <a:pPr marL="171450" marR="0" lvl="0" indent="-1714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KE" altLang="en-KE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Scope:</a:t>
            </a:r>
            <a:r>
              <a:rPr kumimoji="0" lang="en-KE" altLang="en-KE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Explores both policy-level and practical mechanisms</a:t>
            </a:r>
            <a:r>
              <a:rPr kumimoji="0" lang="en-GB" altLang="en-KE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- </a:t>
            </a:r>
            <a:r>
              <a:rPr kumimoji="0" lang="en-KE" altLang="en-KE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such as joint decision-making, harmonised regulations, and shared data systems</a:t>
            </a:r>
            <a:r>
              <a:rPr kumimoji="0" lang="en-GB" altLang="en-KE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- </a:t>
            </a:r>
            <a:r>
              <a:rPr kumimoji="0" lang="en-KE" altLang="en-KE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that support adaptive, inclusive, and investment-ready systems.</a:t>
            </a:r>
          </a:p>
          <a:p>
            <a:pPr marL="171450" marR="0" lvl="0" indent="-1714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KE" altLang="en-KE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Systems Perspective:</a:t>
            </a:r>
            <a:r>
              <a:rPr kumimoji="0" lang="en-KE" altLang="en-KE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Emphasises systems thinking to address the interdependencies across water, energy, food, and environmental sectors, reinforcing the importance of coherence, feedback loops, and resilience.</a:t>
            </a:r>
          </a:p>
          <a:p>
            <a:pPr marL="171450" marR="0" lvl="0" indent="-1714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KE" altLang="en-KE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Geographical Relevance:</a:t>
            </a:r>
            <a:r>
              <a:rPr kumimoji="0" lang="en-KE" altLang="en-KE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Anchored in African transboundary contexts, using global frameworks and regional case studies (e.g. BRIDGE, SDG 6.5.2) to illustrate real-world integration pathways.</a:t>
            </a:r>
          </a:p>
          <a:p>
            <a:pPr marL="171450" marR="0" lvl="0" indent="-1714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KE" altLang="en-KE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Takeaway:</a:t>
            </a:r>
            <a:r>
              <a:rPr kumimoji="0" lang="en-KE" altLang="en-KE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Integration is not a choice but a necessity—effective transboundary governance enables equitable development, secures ecosystems, and unlocks sustainable investment.</a:t>
            </a:r>
          </a:p>
        </p:txBody>
      </p:sp>
    </p:spTree>
    <p:extLst>
      <p:ext uri="{BB962C8B-B14F-4D97-AF65-F5344CB8AC3E}">
        <p14:creationId xmlns:p14="http://schemas.microsoft.com/office/powerpoint/2010/main" val="3430525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3B7B11-FDC4-9198-7F38-6671002D52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ACE436-03FD-5AAD-27D3-3B731D3664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4478" y="211117"/>
            <a:ext cx="6758137" cy="743496"/>
          </a:xfrm>
        </p:spPr>
        <p:txBody>
          <a:bodyPr/>
          <a:lstStyle/>
          <a:p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WEF Nexus Integration in Transboundary Policies and Instruments</a:t>
            </a:r>
            <a:endParaRPr lang="en-US" i="1" dirty="0">
              <a:latin typeface="+mj-lt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26205F-B889-3212-719D-7DACB570F2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7558" y="1106712"/>
            <a:ext cx="4564042" cy="3313723"/>
          </a:xfrm>
        </p:spPr>
        <p:txBody>
          <a:bodyPr/>
          <a:lstStyle/>
          <a:p>
            <a:pPr marL="0" lvl="0" indent="0" algn="just">
              <a:tabLst>
                <a:tab pos="457200" algn="l"/>
              </a:tabLst>
            </a:pPr>
            <a:endParaRPr lang="en-US" sz="1200" b="1" dirty="0">
              <a:latin typeface="+mn-lt"/>
            </a:endParaRPr>
          </a:p>
          <a:p>
            <a:pPr marL="0" lvl="0" indent="0" algn="just">
              <a:tabLst>
                <a:tab pos="457200" algn="l"/>
              </a:tabLst>
            </a:pPr>
            <a:endParaRPr lang="en-US" sz="1200" b="1" dirty="0">
              <a:latin typeface="+mn-lt"/>
            </a:endParaRPr>
          </a:p>
          <a:p>
            <a:pPr marL="0" lvl="0" indent="0" algn="just">
              <a:tabLst>
                <a:tab pos="457200" algn="l"/>
              </a:tabLst>
            </a:pPr>
            <a:endParaRPr lang="en-US" sz="1200" b="1" dirty="0">
              <a:latin typeface="+mn-lt"/>
            </a:endParaRPr>
          </a:p>
          <a:p>
            <a:pPr marL="0" lvl="0" indent="0" algn="just">
              <a:tabLst>
                <a:tab pos="457200" algn="l"/>
              </a:tabLst>
            </a:pPr>
            <a:endParaRPr lang="en-US" sz="1200" b="1" dirty="0">
              <a:latin typeface="+mn-lt"/>
            </a:endParaRPr>
          </a:p>
          <a:p>
            <a:pPr marL="171450" lvl="0" indent="-171450" algn="just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200" b="1" dirty="0">
                <a:latin typeface="+mn-lt"/>
              </a:rPr>
              <a:t>WEF systems are regionally shared:</a:t>
            </a:r>
            <a:r>
              <a:rPr lang="en-US" sz="1200" dirty="0">
                <a:latin typeface="+mn-lt"/>
              </a:rPr>
              <a:t> upstream actions like water withdrawals or land degradation directly affect downstream energy, ecosystems, and food security across borders</a:t>
            </a:r>
            <a:r>
              <a:rPr lang="en-US" sz="1200" b="1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171450" lvl="0" indent="-171450" algn="just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200" b="1" dirty="0"/>
              <a:t>Secure food systems depend on cooperation:</a:t>
            </a:r>
            <a:r>
              <a:rPr lang="en-US" sz="1200" dirty="0"/>
              <a:t> without regional alignment, export bans, irrigation pressures, or trade disruptions can </a:t>
            </a:r>
            <a:r>
              <a:rPr lang="en-US" sz="1200" dirty="0" err="1"/>
              <a:t>destabilise</a:t>
            </a:r>
            <a:r>
              <a:rPr lang="en-US" sz="1200" dirty="0"/>
              <a:t> supply chains and trigger price shocks.</a:t>
            </a:r>
            <a:endParaRPr lang="en-US" sz="1200" b="1" dirty="0"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71450" lvl="0" indent="-171450" algn="just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200" b="1" dirty="0"/>
              <a:t>Integration requires governance infrastructure:</a:t>
            </a:r>
            <a:r>
              <a:rPr lang="en-US" sz="1200" dirty="0"/>
              <a:t> treaties, conventions, basin </a:t>
            </a:r>
            <a:r>
              <a:rPr lang="en-US" sz="1200" dirty="0" err="1"/>
              <a:t>organisations</a:t>
            </a:r>
            <a:r>
              <a:rPr lang="en-US" sz="1200" dirty="0"/>
              <a:t> </a:t>
            </a:r>
            <a:r>
              <a:rPr lang="en-US" sz="1200" dirty="0" err="1"/>
              <a:t>etc</a:t>
            </a:r>
            <a:r>
              <a:rPr lang="en-US" sz="1200" dirty="0"/>
              <a:t> and shared data platforms are essential to manage interdependencies and prevent conflict.</a:t>
            </a:r>
            <a:endParaRPr lang="en-US" sz="1200" b="1" dirty="0"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71450" lvl="0" indent="-171450" algn="just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200" b="1" dirty="0"/>
              <a:t>The goal is shared development, not sovereign isolation: </a:t>
            </a:r>
            <a:r>
              <a:rPr lang="en-US" sz="1200" dirty="0"/>
              <a:t> moving from fragmented national actions to coordinated regional strategies ensures resilience and investment viability.</a:t>
            </a:r>
            <a:endParaRPr lang="en-US" sz="1200" b="1" dirty="0"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just">
              <a:tabLst>
                <a:tab pos="457200" algn="l"/>
              </a:tabLst>
            </a:pPr>
            <a:endParaRPr lang="en-US" sz="1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just">
              <a:tabLst>
                <a:tab pos="457200" algn="l"/>
              </a:tabLst>
            </a:pPr>
            <a:endParaRPr lang="en-US" sz="1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just">
              <a:tabLst>
                <a:tab pos="457200" algn="l"/>
              </a:tabLst>
            </a:pPr>
            <a:endParaRPr lang="en-GB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 descr="A diagram of water supply system">
            <a:extLst>
              <a:ext uri="{FF2B5EF4-FFF2-40B4-BE49-F238E27FC236}">
                <a16:creationId xmlns:a16="http://schemas.microsoft.com/office/drawing/2014/main" id="{AE4067D5-6ABA-8960-B202-9EA0950F6D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400" y="875164"/>
            <a:ext cx="3333750" cy="3313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729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385D43-A544-AB7D-A24B-806847D1F8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B9603-8A21-660E-2AAC-537ECFDC18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372" y="132721"/>
            <a:ext cx="8699534" cy="434017"/>
          </a:xfrm>
        </p:spPr>
        <p:txBody>
          <a:bodyPr/>
          <a:lstStyle/>
          <a:p>
            <a:pPr algn="ctr"/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Global Transboundary Agreements</a:t>
            </a:r>
            <a:endParaRPr lang="en-US" i="1" dirty="0">
              <a:latin typeface="+mj-lt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66E404-D97B-C6D7-A31C-93BB100D77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57988" y="4263292"/>
            <a:ext cx="2100262" cy="241866"/>
          </a:xfrm>
        </p:spPr>
        <p:txBody>
          <a:bodyPr/>
          <a:lstStyle/>
          <a:p>
            <a:pPr marL="0" lvl="0" indent="0" algn="just">
              <a:lnSpc>
                <a:spcPct val="115000"/>
              </a:lnSpc>
            </a:pPr>
            <a:r>
              <a:rPr lang="en-US" sz="1100" dirty="0">
                <a:latin typeface="+mn-lt"/>
              </a:rPr>
              <a:t>This Source: IUCN BRIDGE </a:t>
            </a:r>
            <a:endParaRPr lang="en-KE" sz="1100" kern="100" dirty="0">
              <a:effectLst/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 descr="A map of the world">
            <a:extLst>
              <a:ext uri="{FF2B5EF4-FFF2-40B4-BE49-F238E27FC236}">
                <a16:creationId xmlns:a16="http://schemas.microsoft.com/office/drawing/2014/main" id="{6BA85A1F-E7B1-ABF1-BDF1-B6212FC7D4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031" y="296985"/>
            <a:ext cx="7892597" cy="3841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5722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3E5104-075D-468F-BD4E-C87CEDF79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6832" y="268550"/>
            <a:ext cx="6819691" cy="739450"/>
          </a:xfrm>
        </p:spPr>
        <p:txBody>
          <a:bodyPr/>
          <a:lstStyle/>
          <a:p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WEF Nexus Integration in Transboundary Policies and Instruments</a:t>
            </a:r>
            <a:endParaRPr lang="en-US" i="1" dirty="0">
              <a:latin typeface="+mj-lt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40C025-838B-4287-8CC1-E63DAC0334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70999" y="943609"/>
            <a:ext cx="3838709" cy="3561616"/>
          </a:xfrm>
        </p:spPr>
        <p:txBody>
          <a:bodyPr/>
          <a:lstStyle/>
          <a:p>
            <a:pPr algn="just">
              <a:spcBef>
                <a:spcPts val="600"/>
              </a:spcBef>
              <a:spcAft>
                <a:spcPts val="600"/>
              </a:spcAft>
              <a:buNone/>
            </a:pPr>
            <a:r>
              <a:rPr lang="da-DK" b="1" dirty="0">
                <a:latin typeface="+mn-lt"/>
              </a:rPr>
              <a:t>Why Transboundary Integration Matters</a:t>
            </a:r>
          </a:p>
          <a:p>
            <a:pPr algn="l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a-DK" dirty="0">
                <a:latin typeface="+mn-lt"/>
              </a:rPr>
              <a:t>Fragmentation disrupts complex systems and amplifies cascading risks</a:t>
            </a:r>
          </a:p>
          <a:p>
            <a:pPr algn="l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a-DK" dirty="0">
                <a:latin typeface="+mn-lt"/>
              </a:rPr>
              <a:t>Integration restores feedback loops and systemic coherence</a:t>
            </a:r>
          </a:p>
          <a:p>
            <a:pPr algn="l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a-DK" dirty="0">
                <a:latin typeface="+mn-lt"/>
              </a:rPr>
              <a:t>Transboundary institutions stabilise socio-political complexity</a:t>
            </a:r>
          </a:p>
          <a:p>
            <a:pPr algn="l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a-DK" dirty="0">
                <a:latin typeface="+mn-lt"/>
              </a:rPr>
              <a:t>Integration advances equitable development and ecosystem integrity</a:t>
            </a:r>
          </a:p>
          <a:p>
            <a:pPr algn="l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a-DK" dirty="0">
                <a:latin typeface="+mn-lt"/>
              </a:rPr>
              <a:t>Integrated systems are adaptive, investment-ready, and future-fit</a:t>
            </a:r>
          </a:p>
          <a:p>
            <a:pPr marL="0" lvl="0" indent="0" algn="just">
              <a:tabLst>
                <a:tab pos="457200" algn="l"/>
              </a:tabLst>
            </a:pPr>
            <a:endParaRPr lang="en-GB" sz="15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 descr="A diagram of different types of energy">
            <a:extLst>
              <a:ext uri="{FF2B5EF4-FFF2-40B4-BE49-F238E27FC236}">
                <a16:creationId xmlns:a16="http://schemas.microsoft.com/office/drawing/2014/main" id="{912064DD-A270-BA18-1B91-AA6691D084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225" y="790941"/>
            <a:ext cx="4322396" cy="3561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5665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3991C9-54EF-2C90-C077-4BE8B0F49E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83C7D-AF34-E7BB-E771-9A83C7BDD0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372" y="132721"/>
            <a:ext cx="8699534" cy="434017"/>
          </a:xfrm>
        </p:spPr>
        <p:txBody>
          <a:bodyPr/>
          <a:lstStyle/>
          <a:p>
            <a:pPr algn="ctr"/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Global Transboundary Agreements</a:t>
            </a:r>
            <a:endParaRPr lang="en-US" i="1" dirty="0">
              <a:latin typeface="+mj-lt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82B85A-DCBA-0746-CC6F-FE0AAF369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96738" y="4122615"/>
            <a:ext cx="734158" cy="468923"/>
          </a:xfrm>
        </p:spPr>
        <p:txBody>
          <a:bodyPr/>
          <a:lstStyle/>
          <a:p>
            <a:pPr marL="0" lvl="0" indent="0" algn="just">
              <a:lnSpc>
                <a:spcPct val="115000"/>
              </a:lnSpc>
            </a:pPr>
            <a:r>
              <a:rPr lang="en-US" sz="1100" dirty="0">
                <a:latin typeface="+mn-lt"/>
              </a:rPr>
              <a:t> </a:t>
            </a:r>
            <a:r>
              <a:rPr lang="en-US" sz="1100" b="1" dirty="0">
                <a:latin typeface="+mn-lt"/>
              </a:rPr>
              <a:t>IUCN</a:t>
            </a:r>
            <a:endParaRPr lang="en-KE" sz="1100" b="1" kern="100" dirty="0">
              <a:effectLst/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 descr="A map of the world">
            <a:extLst>
              <a:ext uri="{FF2B5EF4-FFF2-40B4-BE49-F238E27FC236}">
                <a16:creationId xmlns:a16="http://schemas.microsoft.com/office/drawing/2014/main" id="{939093A7-B126-48B7-BB54-4D8A6B0FAE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52388"/>
            <a:ext cx="7946292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4921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C3ED1E-84DB-918E-A143-BECFADCC54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55972-25B1-2837-0EA8-F9298BB1A6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372" y="132721"/>
            <a:ext cx="8699534" cy="434017"/>
          </a:xfrm>
        </p:spPr>
        <p:txBody>
          <a:bodyPr/>
          <a:lstStyle/>
          <a:p>
            <a:pPr algn="ctr"/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Global Transboundary Agreements</a:t>
            </a:r>
            <a:endParaRPr lang="en-US" i="1" dirty="0">
              <a:latin typeface="+mj-lt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15477D7-8C5A-5C11-9DE4-8B9549B8B5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37230" y="4024923"/>
            <a:ext cx="1121019" cy="480235"/>
          </a:xfrm>
        </p:spPr>
        <p:txBody>
          <a:bodyPr/>
          <a:lstStyle/>
          <a:p>
            <a:pPr marL="0" lvl="0" indent="0" algn="just">
              <a:lnSpc>
                <a:spcPct val="115000"/>
              </a:lnSpc>
            </a:pPr>
            <a:r>
              <a:rPr lang="en-GB" sz="1100" b="1" kern="100" dirty="0"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IUCN</a:t>
            </a:r>
            <a:endParaRPr lang="en-KE" sz="1100" b="1" kern="100" dirty="0">
              <a:effectLst/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 descr="A map of the world with blue and purple circles">
            <a:extLst>
              <a:ext uri="{FF2B5EF4-FFF2-40B4-BE49-F238E27FC236}">
                <a16:creationId xmlns:a16="http://schemas.microsoft.com/office/drawing/2014/main" id="{BD56C835-F8F1-EB51-43FC-F33FDF19FA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281" y="42844"/>
            <a:ext cx="7353301" cy="455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8892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8841B1-3567-345F-F692-89D3C61801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D88752-217A-54F5-19AA-1B9F97705E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7088" y="127152"/>
            <a:ext cx="8699534" cy="362579"/>
          </a:xfrm>
        </p:spPr>
        <p:txBody>
          <a:bodyPr/>
          <a:lstStyle/>
          <a:p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WEF Nexus Integration in Transboundary Policies and Instruments</a:t>
            </a:r>
            <a:endParaRPr lang="en-US" i="1" dirty="0">
              <a:latin typeface="+mj-lt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328E89-E7F4-C493-C8D3-8C1325CE30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95739" y="489731"/>
            <a:ext cx="4938711" cy="3987019"/>
          </a:xfrm>
        </p:spPr>
        <p:txBody>
          <a:bodyPr/>
          <a:lstStyle/>
          <a:p>
            <a:pPr marL="0" lvl="0" indent="0" algn="just">
              <a:lnSpc>
                <a:spcPct val="115000"/>
              </a:lnSpc>
            </a:pPr>
            <a:endParaRPr lang="en-GB" sz="1100" b="1" kern="100" dirty="0">
              <a:effectLst/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just">
              <a:lnSpc>
                <a:spcPct val="115000"/>
              </a:lnSpc>
            </a:pPr>
            <a:r>
              <a:rPr lang="da-DK" sz="1100" b="1" dirty="0">
                <a:latin typeface="+mn-lt"/>
              </a:rPr>
              <a:t>How Integration Happens</a:t>
            </a:r>
          </a:p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da-DK" sz="1100" dirty="0">
                <a:latin typeface="+mn-lt"/>
              </a:rPr>
              <a:t>Comprehensive Policy Design: </a:t>
            </a:r>
            <a:r>
              <a:rPr lang="en-US" sz="1100" dirty="0">
                <a:latin typeface="+mn-lt"/>
              </a:rPr>
              <a:t>Co-owned systems </a:t>
            </a:r>
            <a:r>
              <a:rPr lang="en-US" sz="1100" dirty="0" err="1">
                <a:latin typeface="+mn-lt"/>
              </a:rPr>
              <a:t>internalise</a:t>
            </a:r>
            <a:r>
              <a:rPr lang="en-US" sz="1100" dirty="0">
                <a:latin typeface="+mn-lt"/>
              </a:rPr>
              <a:t> trade-offs and distribute benefits, reducing asymmetries and creating systemic stability.</a:t>
            </a:r>
            <a:endParaRPr lang="en-GB" sz="1100" kern="100" dirty="0"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GB" sz="1100" kern="100" dirty="0"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Collaborative Frameworks: </a:t>
            </a:r>
            <a:r>
              <a:rPr lang="en-US" sz="1100" dirty="0">
                <a:latin typeface="+mn-lt"/>
              </a:rPr>
              <a:t>Collaborative frameworks allow for adaptive learning, </a:t>
            </a:r>
            <a:r>
              <a:rPr lang="en-US" sz="1100" dirty="0" err="1">
                <a:latin typeface="+mn-lt"/>
              </a:rPr>
              <a:t>decentralised</a:t>
            </a:r>
            <a:r>
              <a:rPr lang="en-US" sz="1100" dirty="0">
                <a:latin typeface="+mn-lt"/>
              </a:rPr>
              <a:t> feedback, and continual course correction.</a:t>
            </a:r>
          </a:p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US" sz="1100" kern="100" dirty="0"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Joint Decision</a:t>
            </a:r>
            <a:r>
              <a:rPr lang="en-US" sz="1100" kern="100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sz="1100" kern="100" dirty="0"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Making Mechanisms: </a:t>
            </a:r>
            <a:r>
              <a:rPr lang="en-US" sz="1100" dirty="0">
                <a:latin typeface="+mn-lt"/>
              </a:rPr>
              <a:t>Distributed decision-making prevents unilateralism, enhances collective foresight, and builds institutional trust.</a:t>
            </a:r>
            <a:endParaRPr lang="en-US" sz="1100" kern="100" dirty="0">
              <a:effectLst/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US" sz="1100" kern="100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Shared Data and Knowledge Systems: </a:t>
            </a:r>
            <a:r>
              <a:rPr lang="en-US" sz="1100" dirty="0">
                <a:latin typeface="+mn-lt"/>
              </a:rPr>
              <a:t>Common information baselines enable shared situational awareness and reduce epistemic conflict.</a:t>
            </a:r>
          </a:p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US" sz="1100" kern="100" dirty="0" err="1"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Croos</a:t>
            </a:r>
            <a:r>
              <a:rPr lang="en-US" sz="1100" kern="100" dirty="0"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-Sectoral Agreements: </a:t>
            </a:r>
            <a:r>
              <a:rPr lang="en-US" sz="1100" dirty="0">
                <a:latin typeface="+mn-lt"/>
              </a:rPr>
              <a:t>Cross-sector agreements prevent </a:t>
            </a:r>
            <a:r>
              <a:rPr lang="en-US" sz="1100" dirty="0" err="1">
                <a:latin typeface="+mn-lt"/>
              </a:rPr>
              <a:t>optimisation</a:t>
            </a:r>
            <a:r>
              <a:rPr lang="en-US" sz="1100" dirty="0">
                <a:latin typeface="+mn-lt"/>
              </a:rPr>
              <a:t> of one subsystem at the expense of others (e.g., energy vs biodiversity).</a:t>
            </a:r>
            <a:endParaRPr lang="en-US" sz="1100" kern="100" dirty="0">
              <a:effectLst/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US" sz="1100" kern="100" dirty="0" err="1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Harmonised</a:t>
            </a:r>
            <a:r>
              <a:rPr lang="en-US" sz="1100" kern="100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 Regulations: </a:t>
            </a:r>
            <a:r>
              <a:rPr lang="en-US" sz="1100" dirty="0" err="1">
                <a:latin typeface="+mn-lt"/>
              </a:rPr>
              <a:t>Harmonised</a:t>
            </a:r>
            <a:r>
              <a:rPr lang="en-US" sz="1100" dirty="0">
                <a:latin typeface="+mn-lt"/>
              </a:rPr>
              <a:t> rules create a frictionless interface between subsystems, enabling efficient resource exchange and scalability.</a:t>
            </a:r>
            <a:endParaRPr lang="en-GB" sz="1100" kern="100" dirty="0">
              <a:effectLst/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 descr="A diagram of a company's process">
            <a:extLst>
              <a:ext uri="{FF2B5EF4-FFF2-40B4-BE49-F238E27FC236}">
                <a16:creationId xmlns:a16="http://schemas.microsoft.com/office/drawing/2014/main" id="{CCBED720-3BB3-2756-6671-94526E8F41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602455"/>
            <a:ext cx="3538539" cy="3938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7100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35F748-78B6-C81E-E272-662814256A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DE2282-C8C0-80F2-E104-735AFFD8AF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0031" y="324931"/>
            <a:ext cx="6819691" cy="597284"/>
          </a:xfrm>
        </p:spPr>
        <p:txBody>
          <a:bodyPr/>
          <a:lstStyle/>
          <a:p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WEF Nexus Integration in Transboundary Policies and Instruments</a:t>
            </a:r>
            <a:endParaRPr lang="en-US" i="1" dirty="0">
              <a:latin typeface="+mj-lt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632754-2A68-CFF1-1861-D50294C92B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95637" y="852488"/>
            <a:ext cx="5824537" cy="3853491"/>
          </a:xfrm>
        </p:spPr>
        <p:txBody>
          <a:bodyPr/>
          <a:lstStyle/>
          <a:p>
            <a:pPr marL="0" lvl="0" indent="0" algn="just">
              <a:lnSpc>
                <a:spcPct val="115000"/>
              </a:lnSpc>
            </a:pPr>
            <a:endParaRPr lang="en-GB" sz="1200" b="1" kern="100" dirty="0"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just">
              <a:lnSpc>
                <a:spcPct val="115000"/>
              </a:lnSpc>
            </a:pPr>
            <a:r>
              <a:rPr lang="en-GB" sz="1200" b="1" kern="100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Governing Transboundary Agreements</a:t>
            </a:r>
            <a:endParaRPr lang="en-GB" sz="1200" b="1" kern="100" dirty="0">
              <a:effectLst/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US" sz="1100" dirty="0">
                <a:latin typeface="+mn-lt"/>
              </a:rPr>
              <a:t>Institutional Architecture – Building the structural backbone of cooperation</a:t>
            </a:r>
            <a:r>
              <a:rPr lang="en-GB" sz="1100" kern="100" dirty="0"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Lack of Political Will and Leadership: </a:t>
            </a:r>
            <a:r>
              <a:rPr lang="en-US" sz="1100" dirty="0">
                <a:latin typeface="+mn-lt"/>
              </a:rPr>
              <a:t>Institutions in complex systems function as </a:t>
            </a:r>
            <a:r>
              <a:rPr lang="en-US" sz="1100" dirty="0" err="1">
                <a:latin typeface="+mn-lt"/>
              </a:rPr>
              <a:t>stabilisers</a:t>
            </a:r>
            <a:r>
              <a:rPr lang="en-US" sz="1100" dirty="0">
                <a:latin typeface="+mn-lt"/>
              </a:rPr>
              <a:t> and learning anchors. They provide continuity amid political volatility, enabling governance over time, not just in moments.</a:t>
            </a:r>
            <a:endParaRPr lang="en-KE" sz="1100" kern="100" dirty="0">
              <a:effectLst/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US" sz="1100" dirty="0">
                <a:latin typeface="+mn-lt"/>
              </a:rPr>
              <a:t>Legal and Procedural Frameworks – Encoding system-wide principles into law</a:t>
            </a:r>
            <a:r>
              <a:rPr lang="en-GB" sz="1100" kern="100" dirty="0"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Legal and Regulatory Barriers: </a:t>
            </a:r>
            <a:r>
              <a:rPr lang="en-US" sz="1100" dirty="0">
                <a:latin typeface="+mn-lt"/>
              </a:rPr>
              <a:t>In adaptive systems, rule-based order fosters predictability and fairness, allowing multiple actors to coordinate without central command.</a:t>
            </a:r>
            <a:endParaRPr lang="en-KE" sz="1100" kern="100" dirty="0">
              <a:effectLst/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US" sz="1100" dirty="0">
                <a:latin typeface="+mn-lt"/>
              </a:rPr>
              <a:t>Decision-Making Architecture – Distributed, multi-layered governance: Complex systems require subsidiarity—decisions should be made at the lowest appropriate level with upward coherence and downward legitimacy.</a:t>
            </a:r>
            <a:r>
              <a:rPr lang="en-GB" sz="1100" kern="100" dirty="0"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Scaling and Adaptability Issues</a:t>
            </a:r>
            <a:endParaRPr lang="en-KE" sz="1100" kern="100" dirty="0">
              <a:effectLst/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US" sz="1100" dirty="0">
                <a:latin typeface="+mn-lt"/>
              </a:rPr>
              <a:t>Compliance and Monitoring – Closing feedback loops for accountability: Feedback loops must be timely, transparent, and trusted to support adaptive governance and collective course correction.</a:t>
            </a:r>
            <a:r>
              <a:rPr lang="en-GB" sz="1100" kern="100" dirty="0"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Climate Change and Environmental Uncertainty</a:t>
            </a:r>
          </a:p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US" sz="1100" dirty="0">
                <a:latin typeface="+mn-lt"/>
              </a:rPr>
              <a:t>Dispute Resolution and Adaptive Capacity – Designing for resilience and evolution</a:t>
            </a:r>
            <a:r>
              <a:rPr lang="en-GB" sz="1100" kern="100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100" dirty="0">
                <a:latin typeface="+mn-lt"/>
              </a:rPr>
              <a:t>Resilient systems don’t avoid stress—they learn from it. Adaptability and embedded conflict management are essential for long-term system viability</a:t>
            </a:r>
            <a:endParaRPr lang="en-GB" sz="1100" kern="100" dirty="0"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endParaRPr lang="en-KE" sz="1200" kern="100" dirty="0">
              <a:effectLst/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 descr="A diagram of a law firm">
            <a:extLst>
              <a:ext uri="{FF2B5EF4-FFF2-40B4-BE49-F238E27FC236}">
                <a16:creationId xmlns:a16="http://schemas.microsoft.com/office/drawing/2014/main" id="{DF3A3599-D587-A149-E5ED-435262BD3B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113" y="988787"/>
            <a:ext cx="2676525" cy="371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082896"/>
      </p:ext>
    </p:extLst>
  </p:cSld>
  <p:clrMapOvr>
    <a:masterClrMapping/>
  </p:clrMapOvr>
</p:sld>
</file>

<file path=ppt/theme/theme1.xml><?xml version="1.0" encoding="utf-8"?>
<a:theme xmlns:a="http://schemas.openxmlformats.org/drawingml/2006/main" name="Energy Company Meeting by Slidesgo">
  <a:themeElements>
    <a:clrScheme name="Simple Light">
      <a:dk1>
        <a:srgbClr val="000000"/>
      </a:dk1>
      <a:lt1>
        <a:srgbClr val="FFFFFF"/>
      </a:lt1>
      <a:dk2>
        <a:srgbClr val="666666"/>
      </a:dk2>
      <a:lt2>
        <a:srgbClr val="EFEFEF"/>
      </a:lt2>
      <a:accent1>
        <a:srgbClr val="F9DC21"/>
      </a:accent1>
      <a:accent2>
        <a:srgbClr val="00C3B1"/>
      </a:accent2>
      <a:accent3>
        <a:srgbClr val="A8D13D"/>
      </a:accent3>
      <a:accent4>
        <a:srgbClr val="7FCB4C"/>
      </a:accent4>
      <a:accent5>
        <a:srgbClr val="57C65A"/>
      </a:accent5>
      <a:accent6>
        <a:srgbClr val="2EC068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B98A57F6494AA44A4C08F6542D12081" ma:contentTypeVersion="14" ma:contentTypeDescription="Create a new document." ma:contentTypeScope="" ma:versionID="9b4e469aaf80247f2093903fd269bf2e">
  <xsd:schema xmlns:xsd="http://www.w3.org/2001/XMLSchema" xmlns:xs="http://www.w3.org/2001/XMLSchema" xmlns:p="http://schemas.microsoft.com/office/2006/metadata/properties" xmlns:ns2="5bf52ba0-6d48-4c07-b751-7451d796c89d" xmlns:ns3="dd89f573-600d-4eb1-9fb2-841dd60d7f32" targetNamespace="http://schemas.microsoft.com/office/2006/metadata/properties" ma:root="true" ma:fieldsID="803d26446be0d49d986289893bbf153a" ns2:_="" ns3:_="">
    <xsd:import namespace="5bf52ba0-6d48-4c07-b751-7451d796c89d"/>
    <xsd:import namespace="dd89f573-600d-4eb1-9fb2-841dd60d7f3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bjectDetectorVersions" minOccurs="0"/>
                <xsd:element ref="ns2:MediaLengthInSeconds" minOccurs="0"/>
                <xsd:element ref="ns2:MediaServiceSearchPropertie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f52ba0-6d48-4c07-b751-7451d796c89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3af4de13-5988-42ba-be64-0cdd3a54ca9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89f573-600d-4eb1-9fb2-841dd60d7f32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9e2e99be-3f77-47c9-9acc-f5b4f5f4bbd8}" ma:internalName="TaxCatchAll" ma:showField="CatchAllData" ma:web="dd89f573-600d-4eb1-9fb2-841dd60d7f3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d89f573-600d-4eb1-9fb2-841dd60d7f32" xsi:nil="true"/>
    <lcf76f155ced4ddcb4097134ff3c332f xmlns="5bf52ba0-6d48-4c07-b751-7451d796c89d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4F715325-E007-407E-99DF-B92A105C06D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B2533B6-B8A5-48FE-8720-9CF9ABE3EFD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bf52ba0-6d48-4c07-b751-7451d796c89d"/>
    <ds:schemaRef ds:uri="dd89f573-600d-4eb1-9fb2-841dd60d7f3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CF44E35-2545-4B25-A540-04E2BDEFD00F}">
  <ds:schemaRefs>
    <ds:schemaRef ds:uri="http://schemas.microsoft.com/office/2006/metadata/properties"/>
    <ds:schemaRef ds:uri="http://schemas.microsoft.com/office/infopath/2007/PartnerControls"/>
    <ds:schemaRef ds:uri="dd89f573-600d-4eb1-9fb2-841dd60d7f32"/>
    <ds:schemaRef ds:uri="5bf52ba0-6d48-4c07-b751-7451d796c89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237</TotalTime>
  <Words>1476</Words>
  <Application>Microsoft Office PowerPoint</Application>
  <PresentationFormat>On-screen Show (16:9)</PresentationFormat>
  <Paragraphs>97</Paragraphs>
  <Slides>16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Roboto</vt:lpstr>
      <vt:lpstr>Symbol</vt:lpstr>
      <vt:lpstr>Arial</vt:lpstr>
      <vt:lpstr>Source Sans Pro</vt:lpstr>
      <vt:lpstr>Encode Sans</vt:lpstr>
      <vt:lpstr>Times New Roman</vt:lpstr>
      <vt:lpstr>Calibri</vt:lpstr>
      <vt:lpstr>Energy Company Meeting by Slidesgo</vt:lpstr>
      <vt:lpstr>Open source  Nexus modelling tools for Planning sustainable Energy  Transition in Africa</vt:lpstr>
      <vt:lpstr>WEF Nexus Integration in Transboundary Policies and Instruments</vt:lpstr>
      <vt:lpstr>WEF Nexus Integration in Transboundary Policies and Instruments</vt:lpstr>
      <vt:lpstr>Global Transboundary Agreements</vt:lpstr>
      <vt:lpstr>WEF Nexus Integration in Transboundary Policies and Instruments</vt:lpstr>
      <vt:lpstr>Global Transboundary Agreements</vt:lpstr>
      <vt:lpstr>Global Transboundary Agreements</vt:lpstr>
      <vt:lpstr>WEF Nexus Integration in Transboundary Policies and Instruments</vt:lpstr>
      <vt:lpstr>WEF Nexus Integration in Transboundary Policies and Instruments</vt:lpstr>
      <vt:lpstr>WEF Nexus Integration in Transboundary Policies and Instruments</vt:lpstr>
      <vt:lpstr>WEF Nexus Integration in Transboundary Policies and Instruments</vt:lpstr>
      <vt:lpstr>WEF Nexus Integration in Transboundary Policies and Instruments</vt:lpstr>
      <vt:lpstr>WEF Nexus Integration in Transboundary Policies and Instruments</vt:lpstr>
      <vt:lpstr>Global Transboundary Agreements</vt:lpstr>
      <vt:lpstr>Global Transboundary Agreements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Open source  Nexus modelling tools for Planning sustainable Energy Transition in Africa</dc:title>
  <dc:creator>Afrilabs</dc:creator>
  <cp:lastModifiedBy>Peter Odhiambo</cp:lastModifiedBy>
  <cp:revision>70</cp:revision>
  <dcterms:modified xsi:type="dcterms:W3CDTF">2025-05-14T11:16:49Z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a6175487-42af-4492-84fe-2b4054e011bd_Enabled">
    <vt:lpwstr>true</vt:lpwstr>
  </property>
  <property fmtid="{D5CDD505-2E9C-101B-9397-08002B2CF9AE}" pid="3" name="MSIP_Label_a6175487-42af-4492-84fe-2b4054e011bd_SetDate">
    <vt:lpwstr>2022-11-22T21:41:38Z</vt:lpwstr>
  </property>
  <property fmtid="{D5CDD505-2E9C-101B-9397-08002B2CF9AE}" pid="4" name="MSIP_Label_a6175487-42af-4492-84fe-2b4054e011bd_Method">
    <vt:lpwstr>Privileged</vt:lpwstr>
  </property>
  <property fmtid="{D5CDD505-2E9C-101B-9397-08002B2CF9AE}" pid="5" name="MSIP_Label_a6175487-42af-4492-84fe-2b4054e011bd_Name">
    <vt:lpwstr>Public</vt:lpwstr>
  </property>
  <property fmtid="{D5CDD505-2E9C-101B-9397-08002B2CF9AE}" pid="6" name="MSIP_Label_a6175487-42af-4492-84fe-2b4054e011bd_SiteId">
    <vt:lpwstr>76e3e3ff-fce0-45ec-a946-bc44d69a9b7e</vt:lpwstr>
  </property>
  <property fmtid="{D5CDD505-2E9C-101B-9397-08002B2CF9AE}" pid="7" name="MSIP_Label_a6175487-42af-4492-84fe-2b4054e011bd_ActionId">
    <vt:lpwstr>10b6a708-cad8-40b6-b96e-a686f16f7d8a</vt:lpwstr>
  </property>
  <property fmtid="{D5CDD505-2E9C-101B-9397-08002B2CF9AE}" pid="8" name="MSIP_Label_a6175487-42af-4492-84fe-2b4054e011bd_ContentBits">
    <vt:lpwstr>0</vt:lpwstr>
  </property>
  <property fmtid="{D5CDD505-2E9C-101B-9397-08002B2CF9AE}" pid="9" name="ContentTypeId">
    <vt:lpwstr>0x010100AB98A57F6494AA44A4C08F6542D12081</vt:lpwstr>
  </property>
  <property fmtid="{D5CDD505-2E9C-101B-9397-08002B2CF9AE}" pid="10" name="MediaServiceImageTags">
    <vt:lpwstr/>
  </property>
</Properties>
</file>