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1" r:id="rId5"/>
    <p:sldId id="314" r:id="rId6"/>
    <p:sldId id="338" r:id="rId7"/>
    <p:sldId id="316" r:id="rId8"/>
    <p:sldId id="317" r:id="rId9"/>
    <p:sldId id="318" r:id="rId10"/>
    <p:sldId id="329" r:id="rId11"/>
    <p:sldId id="319" r:id="rId12"/>
    <p:sldId id="299" r:id="rId13"/>
    <p:sldId id="320" r:id="rId14"/>
    <p:sldId id="330" r:id="rId15"/>
    <p:sldId id="331" r:id="rId16"/>
    <p:sldId id="332" r:id="rId17"/>
    <p:sldId id="321" r:id="rId18"/>
    <p:sldId id="322" r:id="rId19"/>
    <p:sldId id="324" r:id="rId20"/>
    <p:sldId id="325" r:id="rId21"/>
    <p:sldId id="334" r:id="rId22"/>
    <p:sldId id="333" r:id="rId23"/>
    <p:sldId id="339" r:id="rId24"/>
    <p:sldId id="340" r:id="rId25"/>
    <p:sldId id="323" r:id="rId26"/>
    <p:sldId id="326" r:id="rId27"/>
    <p:sldId id="335" r:id="rId28"/>
    <p:sldId id="327" r:id="rId29"/>
    <p:sldId id="328" r:id="rId30"/>
    <p:sldId id="336" r:id="rId31"/>
    <p:sldId id="337" r:id="rId32"/>
    <p:sldId id="343" r:id="rId33"/>
    <p:sldId id="341" r:id="rId34"/>
    <p:sldId id="342" r:id="rId35"/>
    <p:sldId id="344" r:id="rId36"/>
    <p:sldId id="30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9419"/>
    <a:srgbClr val="92BF5E"/>
    <a:srgbClr val="203864"/>
    <a:srgbClr val="193971"/>
    <a:srgbClr val="852E37"/>
    <a:srgbClr val="D2EBF5"/>
    <a:srgbClr val="F37D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1" autoAdjust="0"/>
    <p:restoredTop sz="94660"/>
  </p:normalViewPr>
  <p:slideViewPr>
    <p:cSldViewPr snapToGrid="0">
      <p:cViewPr varScale="1">
        <p:scale>
          <a:sx n="82" d="100"/>
          <a:sy n="82" d="100"/>
        </p:scale>
        <p:origin x="56" y="17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35DF40-2AA9-814D-04FD-101CFB06AE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8F2694E-9D7E-185C-5FA1-F236E456B5C8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0B6C5EE-FC4B-CF9E-9357-6473E567015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9DC2B00-5BD2-042B-207D-055E0707F999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838D0C8-5E0F-0A15-2F80-3E761BCEED49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7CA0D99-ADE2-6858-BF1D-7E1A2F5DCA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762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71E277EC-F51F-0E9F-0C46-47B92A5AD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393442"/>
          </a:xfrm>
        </p:spPr>
        <p:txBody>
          <a:bodyPr/>
          <a:lstStyle>
            <a:lvl1pPr marL="0" indent="0" algn="ctr">
              <a:buNone/>
              <a:defRPr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7106" y="3514009"/>
            <a:ext cx="5157787" cy="487719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6714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8" name="Graphic 21">
            <a:extLst>
              <a:ext uri="{FF2B5EF4-FFF2-40B4-BE49-F238E27FC236}">
                <a16:creationId xmlns:a16="http://schemas.microsoft.com/office/drawing/2014/main" id="{2712AA88-C81B-8B00-7BBF-05957FB05543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192A9-A1B6-7D57-D4A0-9609F9AA5B2D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1A5D32-745F-2AB2-0102-171F72346BA5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396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raphic 88">
            <a:extLst>
              <a:ext uri="{FF2B5EF4-FFF2-40B4-BE49-F238E27FC236}">
                <a16:creationId xmlns:a16="http://schemas.microsoft.com/office/drawing/2014/main" id="{94EC2232-19B7-A597-168E-5DE7BFB15384}"/>
              </a:ext>
            </a:extLst>
          </p:cNvPr>
          <p:cNvSpPr/>
          <p:nvPr userDrawn="1"/>
        </p:nvSpPr>
        <p:spPr>
          <a:xfrm>
            <a:off x="6653406" y="679101"/>
            <a:ext cx="5617250" cy="6263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1334"/>
              <a:gd name="f7" fmla="val 6435286"/>
              <a:gd name="f8" fmla="val 2086197"/>
              <a:gd name="f9" fmla="val 1527010"/>
              <a:gd name="f10" fmla="val 2090960"/>
              <a:gd name="f11" fmla="val 1522247"/>
              <a:gd name="f12" fmla="val 2109535"/>
              <a:gd name="f13" fmla="val 1507958"/>
              <a:gd name="f14" fmla="val 2137637"/>
              <a:gd name="f15" fmla="val 1486524"/>
              <a:gd name="f16" fmla="val 2132874"/>
              <a:gd name="f17" fmla="val 1493192"/>
              <a:gd name="f18" fmla="val 2129064"/>
              <a:gd name="f19" fmla="val 1500337"/>
              <a:gd name="f20" fmla="val 2127635"/>
              <a:gd name="f21" fmla="val 2122872"/>
              <a:gd name="f22" fmla="val 1531296"/>
              <a:gd name="f23" fmla="val 1553206"/>
              <a:gd name="f24" fmla="val 2097151"/>
              <a:gd name="f25" fmla="val 1574640"/>
              <a:gd name="f26" fmla="val 2094770"/>
              <a:gd name="f27" fmla="val 1578927"/>
              <a:gd name="f28" fmla="val 2081434"/>
              <a:gd name="f29" fmla="val 1577021"/>
              <a:gd name="f30" fmla="val 2073336"/>
              <a:gd name="f31" fmla="val 2063811"/>
              <a:gd name="f32" fmla="val 2054761"/>
              <a:gd name="f33" fmla="val 2045235"/>
              <a:gd name="f34" fmla="val 1573687"/>
              <a:gd name="f35" fmla="val 2039996"/>
              <a:gd name="f36" fmla="val 1597978"/>
              <a:gd name="f37" fmla="val 2034280"/>
              <a:gd name="f38" fmla="val 1621793"/>
              <a:gd name="f39" fmla="val 2028564"/>
              <a:gd name="f40" fmla="val 1647038"/>
              <a:gd name="f41" fmla="val 2033804"/>
              <a:gd name="f42" fmla="val 1646085"/>
              <a:gd name="f43" fmla="val 2041424"/>
              <a:gd name="f44" fmla="val 1644656"/>
              <a:gd name="f45" fmla="val 2049045"/>
              <a:gd name="f46" fmla="val 1643227"/>
              <a:gd name="f47" fmla="val 2050950"/>
              <a:gd name="f48" fmla="val 1646561"/>
              <a:gd name="f49" fmla="val 2052379"/>
              <a:gd name="f50" fmla="val 1649419"/>
              <a:gd name="f51" fmla="val 2054285"/>
              <a:gd name="f52" fmla="val 1652753"/>
              <a:gd name="f53" fmla="val 1942830"/>
              <a:gd name="f54" fmla="val 1729437"/>
              <a:gd name="f55" fmla="val 1939972"/>
              <a:gd name="f56" fmla="val 1727532"/>
              <a:gd name="f57" fmla="val 1937591"/>
              <a:gd name="f58" fmla="val 1725151"/>
              <a:gd name="f59" fmla="val 1934733"/>
              <a:gd name="f60" fmla="val 1723246"/>
              <a:gd name="f61" fmla="val 1974742"/>
              <a:gd name="f62" fmla="val 1682284"/>
              <a:gd name="f63" fmla="val 2024754"/>
              <a:gd name="f64" fmla="val 2014751"/>
              <a:gd name="f65" fmla="val 1577498"/>
              <a:gd name="f66" fmla="val 2026183"/>
              <a:gd name="f67" fmla="val 1576069"/>
              <a:gd name="f68" fmla="val 2035709"/>
              <a:gd name="f69" fmla="val 1575116"/>
              <a:gd name="f70" fmla="val 2044758"/>
              <a:gd name="f71" fmla="val 2058571"/>
              <a:gd name="f72" fmla="val 1558446"/>
              <a:gd name="f73" fmla="val 2071908"/>
              <a:gd name="f74" fmla="val 1542251"/>
              <a:gd name="f75" fmla="val 1527486"/>
              <a:gd name="f76" fmla="val 2147163"/>
              <a:gd name="f77" fmla="val 1479380"/>
              <a:gd name="f78" fmla="val 2157642"/>
              <a:gd name="f79" fmla="val 1471283"/>
              <a:gd name="f80" fmla="val 2169549"/>
              <a:gd name="f81" fmla="val 1462709"/>
              <a:gd name="f82" fmla="val 2157165"/>
              <a:gd name="f83" fmla="val 1466996"/>
              <a:gd name="f84" fmla="val 2145734"/>
              <a:gd name="f85" fmla="val 1475569"/>
              <a:gd name="f86" fmla="val 5749901"/>
              <a:gd name="f87" fmla="val 3127380"/>
              <a:gd name="f88" fmla="val 5734183"/>
              <a:gd name="f89" fmla="val 3124998"/>
              <a:gd name="f90" fmla="val 5718465"/>
              <a:gd name="f91" fmla="val 3123093"/>
              <a:gd name="f92" fmla="val 5703223"/>
              <a:gd name="f93" fmla="val 3120711"/>
              <a:gd name="f94" fmla="val 6426237"/>
              <a:gd name="f95" fmla="val 1076439"/>
              <a:gd name="f96" fmla="val 1091205"/>
              <a:gd name="f97" fmla="val 6394801"/>
              <a:gd name="f98" fmla="val 1072629"/>
              <a:gd name="f99" fmla="val 6403851"/>
              <a:gd name="f100" fmla="val 1052148"/>
              <a:gd name="f101" fmla="val 6410995"/>
              <a:gd name="f102" fmla="val 1027857"/>
              <a:gd name="f103" fmla="val 6412901"/>
              <a:gd name="f104" fmla="val 994039"/>
              <a:gd name="f105" fmla="val 6415759"/>
              <a:gd name="f106" fmla="val 861151"/>
              <a:gd name="f107" fmla="val 6419569"/>
              <a:gd name="f108" fmla="val 827810"/>
              <a:gd name="f109" fmla="val 6408138"/>
              <a:gd name="f110" fmla="val 829716"/>
              <a:gd name="f111" fmla="val 6384799"/>
              <a:gd name="f112" fmla="val 836384"/>
              <a:gd name="f113" fmla="val 6380512"/>
              <a:gd name="f114" fmla="val 907353"/>
              <a:gd name="f115" fmla="val 6334788"/>
              <a:gd name="f116" fmla="val 954030"/>
              <a:gd name="f117" fmla="val 6266200"/>
              <a:gd name="f118" fmla="val 1004042"/>
              <a:gd name="f119" fmla="val 6201423"/>
              <a:gd name="f120" fmla="val 1012615"/>
              <a:gd name="f121" fmla="val 6189992"/>
              <a:gd name="f122" fmla="val 1014520"/>
              <a:gd name="f123" fmla="val 6165224"/>
              <a:gd name="f124" fmla="val 1007852"/>
              <a:gd name="f125" fmla="val 6152841"/>
              <a:gd name="f126" fmla="val 1000231"/>
              <a:gd name="f127" fmla="val 6139028"/>
              <a:gd name="f128" fmla="val 954506"/>
              <a:gd name="f129" fmla="val 6148554"/>
              <a:gd name="f130" fmla="val 946886"/>
              <a:gd name="f131" fmla="val 6164748"/>
              <a:gd name="f132" fmla="val 939265"/>
              <a:gd name="f133" fmla="val 6181419"/>
              <a:gd name="f134" fmla="val 932120"/>
              <a:gd name="f135" fmla="val 6199995"/>
              <a:gd name="f136" fmla="val 931644"/>
              <a:gd name="f137" fmla="val 6217617"/>
              <a:gd name="f138" fmla="val 930215"/>
              <a:gd name="f139" fmla="val 6269534"/>
              <a:gd name="f140" fmla="val 916402"/>
              <a:gd name="f141" fmla="val 6287634"/>
              <a:gd name="f142" fmla="val 867343"/>
              <a:gd name="f143" fmla="val 6300017"/>
              <a:gd name="f144" fmla="val 849720"/>
              <a:gd name="f145" fmla="val 6304304"/>
              <a:gd name="f146" fmla="val 834002"/>
              <a:gd name="f147" fmla="val 6314782"/>
              <a:gd name="f148" fmla="val 816856"/>
              <a:gd name="f149" fmla="val 6320975"/>
              <a:gd name="f150" fmla="val 805901"/>
              <a:gd name="f151" fmla="val 6325261"/>
              <a:gd name="f152" fmla="val 793993"/>
              <a:gd name="f153" fmla="val 6327167"/>
              <a:gd name="f154" fmla="val 782562"/>
              <a:gd name="f155" fmla="val 6329548"/>
              <a:gd name="f156" fmla="val 767797"/>
              <a:gd name="f157" fmla="val 6332406"/>
              <a:gd name="f158" fmla="val 753031"/>
              <a:gd name="f159" fmla="val 6335740"/>
              <a:gd name="f160" fmla="val 737790"/>
              <a:gd name="f161" fmla="val 6337169"/>
              <a:gd name="f162" fmla="val 722072"/>
              <a:gd name="f163" fmla="val 6338121"/>
              <a:gd name="f164" fmla="val 705877"/>
              <a:gd name="f165" fmla="val 686825"/>
              <a:gd name="f166" fmla="val 6336693"/>
              <a:gd name="f167" fmla="val 6338597"/>
              <a:gd name="f168" fmla="val 689207"/>
              <a:gd name="f169" fmla="val 6349553"/>
              <a:gd name="f170" fmla="val 691112"/>
              <a:gd name="f171" fmla="val 6360032"/>
              <a:gd name="f172" fmla="val 693017"/>
              <a:gd name="f173" fmla="val 6369557"/>
              <a:gd name="f174" fmla="val 700162"/>
              <a:gd name="f175" fmla="val 6381941"/>
              <a:gd name="f176" fmla="val 696351"/>
              <a:gd name="f177" fmla="val 6388609"/>
              <a:gd name="f178" fmla="val 686349"/>
              <a:gd name="f179" fmla="val 6405756"/>
              <a:gd name="f180" fmla="val 672060"/>
              <a:gd name="f181" fmla="val 6420045"/>
              <a:gd name="f182" fmla="val 659676"/>
              <a:gd name="f183" fmla="val 6435287"/>
              <a:gd name="f184" fmla="val 654913"/>
              <a:gd name="f185" fmla="val 649198"/>
              <a:gd name="f186" fmla="val 6405280"/>
              <a:gd name="f187" fmla="val 646340"/>
              <a:gd name="f188" fmla="val 6390038"/>
              <a:gd name="f189" fmla="val 643958"/>
              <a:gd name="f190" fmla="val 6377178"/>
              <a:gd name="f191" fmla="val 6363365"/>
              <a:gd name="f192" fmla="val 642053"/>
              <a:gd name="f193" fmla="val 6348124"/>
              <a:gd name="f194" fmla="val 637767"/>
              <a:gd name="f195" fmla="val 6347171"/>
              <a:gd name="f196" fmla="val 633480"/>
              <a:gd name="f197" fmla="val 6345742"/>
              <a:gd name="f198" fmla="val 627764"/>
              <a:gd name="f199" fmla="val 6359079"/>
              <a:gd name="f200" fmla="val 617762"/>
              <a:gd name="f201" fmla="val 6372415"/>
              <a:gd name="f202" fmla="val 616809"/>
              <a:gd name="f203" fmla="val 6385751"/>
              <a:gd name="f204" fmla="val 613951"/>
              <a:gd name="f205" fmla="val 340555"/>
              <a:gd name="f206" fmla="val 6410043"/>
              <a:gd name="f207" fmla="val 348176"/>
              <a:gd name="f208" fmla="val 6402898"/>
              <a:gd name="f209" fmla="val 368180"/>
              <a:gd name="f210" fmla="val 6384323"/>
              <a:gd name="f211" fmla="val 389138"/>
              <a:gd name="f212" fmla="val 6366223"/>
              <a:gd name="f213" fmla="val 411047"/>
              <a:gd name="f214" fmla="val 6350029"/>
              <a:gd name="f215" fmla="val 418192"/>
              <a:gd name="f216" fmla="val 6344790"/>
              <a:gd name="f217" fmla="val 434386"/>
              <a:gd name="f218" fmla="val 6342885"/>
              <a:gd name="f219" fmla="val 440578"/>
              <a:gd name="f220" fmla="val 6347647"/>
              <a:gd name="f221" fmla="val 459154"/>
              <a:gd name="f222" fmla="val 6361460"/>
              <a:gd name="f223" fmla="val 471061"/>
              <a:gd name="f224" fmla="val 6353839"/>
              <a:gd name="f225" fmla="val 482969"/>
              <a:gd name="f226" fmla="val 6340027"/>
              <a:gd name="f227" fmla="val 508213"/>
              <a:gd name="f228" fmla="val 6309543"/>
              <a:gd name="f229" fmla="val 533457"/>
              <a:gd name="f230" fmla="val 6279060"/>
              <a:gd name="f231" fmla="val 558701"/>
              <a:gd name="f232" fmla="val 6248577"/>
              <a:gd name="f233" fmla="val 556319"/>
              <a:gd name="f234" fmla="val 6246196"/>
              <a:gd name="f235" fmla="val 553938"/>
              <a:gd name="f236" fmla="val 6243337"/>
              <a:gd name="f237" fmla="val 551556"/>
              <a:gd name="f238" fmla="val 6240956"/>
              <a:gd name="f239" fmla="val 484874"/>
              <a:gd name="f240" fmla="val 492019"/>
              <a:gd name="f241" fmla="val 6215236"/>
              <a:gd name="f242" fmla="val 499163"/>
              <a:gd name="f243" fmla="val 6194278"/>
              <a:gd name="f244" fmla="val 502497"/>
              <a:gd name="f245" fmla="val 6173322"/>
              <a:gd name="f246" fmla="val 504402"/>
              <a:gd name="f247" fmla="val 6161414"/>
              <a:gd name="f248" fmla="val 498210"/>
              <a:gd name="f249" fmla="val 6148077"/>
              <a:gd name="f250" fmla="val 6135694"/>
              <a:gd name="f251" fmla="val 6126168"/>
              <a:gd name="f252" fmla="val 6111879"/>
              <a:gd name="f253" fmla="val 505355"/>
              <a:gd name="f254" fmla="val 6107592"/>
              <a:gd name="f255" fmla="val 522502"/>
              <a:gd name="f256" fmla="val 6095685"/>
              <a:gd name="f257" fmla="val 542983"/>
              <a:gd name="f258" fmla="val 6088064"/>
              <a:gd name="f259" fmla="val 565369"/>
              <a:gd name="f260" fmla="val 6076633"/>
              <a:gd name="f261" fmla="val 567274"/>
              <a:gd name="f262" fmla="val 6112831"/>
              <a:gd name="f263" fmla="val 569656"/>
              <a:gd name="f264" fmla="val 6149030"/>
              <a:gd name="f265" fmla="val 571561"/>
              <a:gd name="f266" fmla="val 6185705"/>
              <a:gd name="f267" fmla="val 576324"/>
              <a:gd name="f268" fmla="val 6186181"/>
              <a:gd name="f269" fmla="val 581087"/>
              <a:gd name="f270" fmla="val 6186658"/>
              <a:gd name="f271" fmla="val 585850"/>
              <a:gd name="f272" fmla="val 6187610"/>
              <a:gd name="f273" fmla="val 592042"/>
              <a:gd name="f274" fmla="val 6166653"/>
              <a:gd name="f275" fmla="val 599186"/>
              <a:gd name="f276" fmla="val 6145696"/>
              <a:gd name="f277" fmla="val 603949"/>
              <a:gd name="f278" fmla="val 6124739"/>
              <a:gd name="f279" fmla="val 613475"/>
              <a:gd name="f280" fmla="val 6083301"/>
              <a:gd name="f281" fmla="val 629669"/>
              <a:gd name="f282" fmla="val 6069012"/>
              <a:gd name="f283" fmla="val 670631"/>
              <a:gd name="f284" fmla="val 6057580"/>
              <a:gd name="f285" fmla="val 6052341"/>
              <a:gd name="f286" fmla="val 707783"/>
              <a:gd name="f287" fmla="val 6039481"/>
              <a:gd name="f288" fmla="val 721119"/>
              <a:gd name="f289" fmla="val 6025668"/>
              <a:gd name="f290" fmla="val 743029"/>
              <a:gd name="f291" fmla="val 6002806"/>
              <a:gd name="f292" fmla="val 760176"/>
              <a:gd name="f293" fmla="val 5975181"/>
              <a:gd name="f294" fmla="val 780657"/>
              <a:gd name="f295" fmla="val 5950889"/>
              <a:gd name="f296" fmla="val 787325"/>
              <a:gd name="f297" fmla="val 5942792"/>
              <a:gd name="f298" fmla="val 797327"/>
              <a:gd name="f299" fmla="val 5933266"/>
              <a:gd name="f300" fmla="val 806853"/>
              <a:gd name="f301" fmla="val 5932314"/>
              <a:gd name="f302" fmla="val 841623"/>
              <a:gd name="f303" fmla="val 5928503"/>
              <a:gd name="f304" fmla="val 854007"/>
              <a:gd name="f305" fmla="val 5905164"/>
              <a:gd name="f306" fmla="val 864962"/>
              <a:gd name="f307" fmla="val 5877062"/>
              <a:gd name="f308" fmla="val 887824"/>
              <a:gd name="f309" fmla="val 5819907"/>
              <a:gd name="f310" fmla="val 913068"/>
              <a:gd name="f311" fmla="val 5763227"/>
              <a:gd name="f312" fmla="val 936407"/>
              <a:gd name="f313" fmla="val 5706547"/>
              <a:gd name="f314" fmla="val 939741"/>
              <a:gd name="f315" fmla="val 5698926"/>
              <a:gd name="f316" fmla="val 940217"/>
              <a:gd name="f317" fmla="val 5690829"/>
              <a:gd name="f318" fmla="val 937836"/>
              <a:gd name="f319" fmla="val 5679874"/>
              <a:gd name="f320" fmla="val 924023"/>
              <a:gd name="f321" fmla="val 5730362"/>
              <a:gd name="f322" fmla="val 853531"/>
              <a:gd name="f323" fmla="val 5727028"/>
              <a:gd name="f324" fmla="val 845434"/>
              <a:gd name="f325" fmla="val 5782279"/>
              <a:gd name="f326" fmla="val 844481"/>
              <a:gd name="f327" fmla="val 5787995"/>
              <a:gd name="f328" fmla="val 838765"/>
              <a:gd name="f329" fmla="val 5794186"/>
              <a:gd name="f330" fmla="val 833050"/>
              <a:gd name="f331" fmla="val 5797520"/>
              <a:gd name="f332" fmla="val 783038"/>
              <a:gd name="f333" fmla="val 5827527"/>
              <a:gd name="f334" fmla="val 766844"/>
              <a:gd name="f335" fmla="val 5880873"/>
              <a:gd name="f336" fmla="val 741600"/>
              <a:gd name="f337" fmla="val 5928027"/>
              <a:gd name="f338" fmla="val 729693"/>
              <a:gd name="f339" fmla="val 5950413"/>
              <a:gd name="f340" fmla="val 715880"/>
              <a:gd name="f341" fmla="val 5971846"/>
              <a:gd name="f342" fmla="val 701114"/>
              <a:gd name="f343" fmla="val 5992327"/>
              <a:gd name="f344" fmla="val 696828"/>
              <a:gd name="f345" fmla="val 5998043"/>
              <a:gd name="f346" fmla="val 683968"/>
              <a:gd name="f347" fmla="val 675394"/>
              <a:gd name="f348" fmla="val 6000901"/>
              <a:gd name="f349" fmla="val 5991851"/>
              <a:gd name="f350" fmla="val 671108"/>
              <a:gd name="f351" fmla="val 5981372"/>
              <a:gd name="f352" fmla="val 674918"/>
              <a:gd name="f353" fmla="val 5974228"/>
              <a:gd name="f354" fmla="val 697304"/>
              <a:gd name="f355" fmla="val 5932790"/>
              <a:gd name="f356" fmla="val 721595"/>
              <a:gd name="f357" fmla="val 5892304"/>
              <a:gd name="f358" fmla="val 745410"/>
              <a:gd name="f359" fmla="val 5851342"/>
              <a:gd name="f360" fmla="val 750173"/>
              <a:gd name="f361" fmla="val 5842769"/>
              <a:gd name="f362" fmla="val 755889"/>
              <a:gd name="f363" fmla="val 5834195"/>
              <a:gd name="f364" fmla="val 758271"/>
              <a:gd name="f365" fmla="val 5824669"/>
              <a:gd name="f366" fmla="val 763510"/>
              <a:gd name="f367" fmla="val 5805141"/>
              <a:gd name="f368" fmla="val 775417"/>
              <a:gd name="f369" fmla="val 5797044"/>
              <a:gd name="f370" fmla="val 793040"/>
              <a:gd name="f371" fmla="val 5785613"/>
              <a:gd name="f372" fmla="val 818284"/>
              <a:gd name="f373" fmla="val 5769418"/>
              <a:gd name="f374" fmla="val 5734172"/>
              <a:gd name="f375" fmla="val 5704166"/>
              <a:gd name="f376" fmla="val 5641770"/>
              <a:gd name="f377" fmla="val 847815"/>
              <a:gd name="f378" fmla="val 5577469"/>
              <a:gd name="f379" fmla="val 5514122"/>
              <a:gd name="f380" fmla="val 839242"/>
              <a:gd name="f381" fmla="val 5509358"/>
              <a:gd name="f382" fmla="val 828763"/>
              <a:gd name="f383" fmla="val 5522219"/>
              <a:gd name="f384" fmla="val 818761"/>
              <a:gd name="f385" fmla="val 5536032"/>
              <a:gd name="f386" fmla="val 5546986"/>
              <a:gd name="f387" fmla="val 799232"/>
              <a:gd name="f388" fmla="val 5554131"/>
              <a:gd name="f389" fmla="val 5556988"/>
              <a:gd name="f390" fmla="val 777323"/>
              <a:gd name="f391" fmla="val 5561275"/>
              <a:gd name="f392" fmla="val 5550320"/>
              <a:gd name="f393" fmla="val 5536508"/>
              <a:gd name="f394" fmla="val 771607"/>
              <a:gd name="f395" fmla="val 5528887"/>
              <a:gd name="f396" fmla="val 791612"/>
              <a:gd name="f397" fmla="val 5492212"/>
              <a:gd name="f398" fmla="val 814950"/>
              <a:gd name="f399" fmla="val 5457442"/>
              <a:gd name="f400" fmla="val 837336"/>
              <a:gd name="f401" fmla="val 5422196"/>
              <a:gd name="f402" fmla="val 5411241"/>
              <a:gd name="f403" fmla="val 5401238"/>
              <a:gd name="f404" fmla="val 860199"/>
              <a:gd name="f405" fmla="val 5389807"/>
              <a:gd name="f406" fmla="val 873059"/>
              <a:gd name="f407" fmla="val 5367897"/>
              <a:gd name="f408" fmla="val 874012"/>
              <a:gd name="f409" fmla="val 5349798"/>
              <a:gd name="f410" fmla="val 845910"/>
              <a:gd name="f411" fmla="val 5335985"/>
              <a:gd name="f412" fmla="val 817332"/>
              <a:gd name="f413" fmla="val 5322649"/>
              <a:gd name="f414" fmla="val 819237"/>
              <a:gd name="f415" fmla="val 5308836"/>
              <a:gd name="f416" fmla="val 5280258"/>
              <a:gd name="f417" fmla="val 849244"/>
              <a:gd name="f418" fmla="val 5264540"/>
              <a:gd name="f419" fmla="val 5241678"/>
              <a:gd name="f420" fmla="val 5222149"/>
              <a:gd name="f421" fmla="val 851625"/>
              <a:gd name="f422" fmla="val 5220720"/>
              <a:gd name="f423" fmla="val 5219292"/>
              <a:gd name="f424" fmla="val 846862"/>
              <a:gd name="f425" fmla="val 5217863"/>
              <a:gd name="f426" fmla="val 5252632"/>
              <a:gd name="f427" fmla="val 789706"/>
              <a:gd name="f428" fmla="val 5286926"/>
              <a:gd name="f429" fmla="val 761128"/>
              <a:gd name="f430" fmla="val 5321696"/>
              <a:gd name="f431" fmla="val 756842"/>
              <a:gd name="f432" fmla="val 5319791"/>
              <a:gd name="f433" fmla="val 5318362"/>
              <a:gd name="f434" fmla="val 748745"/>
              <a:gd name="f435" fmla="val 5316457"/>
              <a:gd name="f436" fmla="val 5300739"/>
              <a:gd name="f437" fmla="val 5285021"/>
              <a:gd name="f438" fmla="val 747792"/>
              <a:gd name="f439" fmla="val 5269779"/>
              <a:gd name="f440" fmla="val 746839"/>
              <a:gd name="f441" fmla="val 5263111"/>
              <a:gd name="f442" fmla="val 5257395"/>
              <a:gd name="f443" fmla="val 732550"/>
              <a:gd name="f444" fmla="val 5251204"/>
              <a:gd name="f445" fmla="val 727787"/>
              <a:gd name="f446" fmla="val 5256443"/>
              <a:gd name="f447" fmla="val 720643"/>
              <a:gd name="f448" fmla="val 5260730"/>
              <a:gd name="f449" fmla="val 717785"/>
              <a:gd name="f450" fmla="val 5266922"/>
              <a:gd name="f451" fmla="val 688254"/>
              <a:gd name="f452" fmla="val 5328364"/>
              <a:gd name="f453" fmla="val 687302"/>
              <a:gd name="f454" fmla="val 5394570"/>
              <a:gd name="f455" fmla="val 5460776"/>
              <a:gd name="f456" fmla="val 5472683"/>
              <a:gd name="f457" fmla="val 685397"/>
              <a:gd name="f458" fmla="val 5489830"/>
              <a:gd name="f459" fmla="val 677776"/>
              <a:gd name="f460" fmla="val 5495546"/>
              <a:gd name="f461" fmla="val 670155"/>
              <a:gd name="f462" fmla="val 5501261"/>
              <a:gd name="f463" fmla="val 651579"/>
              <a:gd name="f464" fmla="val 5499356"/>
              <a:gd name="f465" fmla="val 5493641"/>
              <a:gd name="f466" fmla="val 620620"/>
              <a:gd name="f467" fmla="val 5481257"/>
              <a:gd name="f468" fmla="val 602044"/>
              <a:gd name="f469" fmla="val 5474112"/>
              <a:gd name="f470" fmla="val 584897"/>
              <a:gd name="f471" fmla="val 5498880"/>
              <a:gd name="f472" fmla="val 583945"/>
              <a:gd name="f473" fmla="val 5500309"/>
              <a:gd name="f474" fmla="val 5502690"/>
              <a:gd name="f475" fmla="val 579182"/>
              <a:gd name="f476" fmla="val 5502214"/>
              <a:gd name="f477" fmla="val 539649"/>
              <a:gd name="f478" fmla="val 530599"/>
              <a:gd name="f479" fmla="val 5517932"/>
              <a:gd name="f480" fmla="val 523931"/>
              <a:gd name="f481" fmla="val 5549844"/>
              <a:gd name="f482" fmla="val 522025"/>
              <a:gd name="f483" fmla="val 5559370"/>
              <a:gd name="f484" fmla="val 5566515"/>
              <a:gd name="f485" fmla="val 494876"/>
              <a:gd name="f486" fmla="val 5573183"/>
              <a:gd name="f487" fmla="val 481064"/>
              <a:gd name="f488" fmla="val 5581756"/>
              <a:gd name="f489" fmla="val 466775"/>
              <a:gd name="f490" fmla="val 5590330"/>
              <a:gd name="f491" fmla="val 451533"/>
              <a:gd name="f492" fmla="val 5596522"/>
              <a:gd name="f493" fmla="val 442483"/>
              <a:gd name="f494" fmla="val 5600332"/>
              <a:gd name="f495" fmla="val 431052"/>
              <a:gd name="f496" fmla="val 5598903"/>
              <a:gd name="f497" fmla="val 421050"/>
              <a:gd name="f498" fmla="val 5599856"/>
              <a:gd name="f499" fmla="val 420573"/>
              <a:gd name="f500" fmla="val 5587472"/>
              <a:gd name="f501" fmla="val 416287"/>
              <a:gd name="f502" fmla="val 5573659"/>
              <a:gd name="f503" fmla="val 5563181"/>
              <a:gd name="f504" fmla="val 424384"/>
              <a:gd name="f505" fmla="val 5554607"/>
              <a:gd name="f506" fmla="val 437244"/>
              <a:gd name="f507" fmla="val 5547939"/>
              <a:gd name="f508" fmla="val 447723"/>
              <a:gd name="f509" fmla="val 5545557"/>
              <a:gd name="f510" fmla="val 454391"/>
              <a:gd name="f511" fmla="val 5543652"/>
              <a:gd name="f512" fmla="val 463440"/>
              <a:gd name="f513" fmla="val 5550797"/>
              <a:gd name="f514" fmla="val 465346"/>
              <a:gd name="f515" fmla="val 498687"/>
              <a:gd name="f516" fmla="val 5506024"/>
              <a:gd name="f517" fmla="val 532980"/>
              <a:gd name="f518" fmla="val 5466492"/>
              <a:gd name="f519" fmla="val 565845"/>
              <a:gd name="f520" fmla="val 5426482"/>
              <a:gd name="f521" fmla="val 5419338"/>
              <a:gd name="f522" fmla="val 5406954"/>
              <a:gd name="f523" fmla="val 5400762"/>
              <a:gd name="f524" fmla="val 563464"/>
              <a:gd name="f525" fmla="val 5371232"/>
              <a:gd name="f526" fmla="val 584421"/>
              <a:gd name="f527" fmla="val 5358848"/>
              <a:gd name="f528" fmla="val 5339796"/>
              <a:gd name="f529" fmla="val 618238"/>
              <a:gd name="f530" fmla="val 5296452"/>
              <a:gd name="f531" fmla="val 626335"/>
              <a:gd name="f532" fmla="val 5273590"/>
              <a:gd name="f533" fmla="val 633956"/>
              <a:gd name="f534" fmla="val 639195"/>
              <a:gd name="f535" fmla="val 5231199"/>
              <a:gd name="f536" fmla="val 5209765"/>
              <a:gd name="f537" fmla="val 654437"/>
              <a:gd name="f538" fmla="val 5186427"/>
              <a:gd name="f539" fmla="val 661105"/>
              <a:gd name="f540" fmla="val 5162135"/>
              <a:gd name="f541" fmla="val 5139749"/>
              <a:gd name="f542" fmla="val 685873"/>
              <a:gd name="f543" fmla="val 5111648"/>
              <a:gd name="f544" fmla="val 703496"/>
              <a:gd name="f545" fmla="val 5084975"/>
              <a:gd name="f546" fmla="val 718738"/>
              <a:gd name="f547" fmla="val 5057349"/>
              <a:gd name="f548" fmla="val 738266"/>
              <a:gd name="f549" fmla="val 5020674"/>
              <a:gd name="f550" fmla="val 4982570"/>
              <a:gd name="f551" fmla="val 776846"/>
              <a:gd name="f552" fmla="val 4946848"/>
              <a:gd name="f553" fmla="val 786849"/>
              <a:gd name="f554" fmla="val 4929701"/>
              <a:gd name="f555" fmla="val 4917793"/>
              <a:gd name="f556" fmla="val 4900646"/>
              <a:gd name="f557" fmla="val 830668"/>
              <a:gd name="f558" fmla="val 4876831"/>
              <a:gd name="f559" fmla="val 838289"/>
              <a:gd name="f560" fmla="val 4849682"/>
              <a:gd name="f561" fmla="val 850673"/>
              <a:gd name="f562" fmla="val 4825391"/>
              <a:gd name="f563" fmla="val 868772"/>
              <a:gd name="f564" fmla="val 4788716"/>
              <a:gd name="f565" fmla="val 880203"/>
              <a:gd name="f566" fmla="val 4742038"/>
              <a:gd name="f567" fmla="val 909734"/>
              <a:gd name="f568" fmla="val 4719176"/>
              <a:gd name="f569" fmla="val 950220"/>
              <a:gd name="f570" fmla="val 4687740"/>
              <a:gd name="f571" fmla="val 961651"/>
              <a:gd name="f572" fmla="val 4644397"/>
              <a:gd name="f573" fmla="val 984037"/>
              <a:gd name="f574" fmla="val 4605340"/>
              <a:gd name="f575" fmla="val 996421"/>
              <a:gd name="f576" fmla="val 4583430"/>
              <a:gd name="f577" fmla="val 4558663"/>
              <a:gd name="f578" fmla="val 1015473"/>
              <a:gd name="f579" fmla="val 4536276"/>
              <a:gd name="f580" fmla="val 4465784"/>
              <a:gd name="f581" fmla="val 4396720"/>
              <a:gd name="f582" fmla="val 1125975"/>
              <a:gd name="f583" fmla="val 4325752"/>
              <a:gd name="f584" fmla="val 1142645"/>
              <a:gd name="f585" fmla="val 4291934"/>
              <a:gd name="f586" fmla="val 1151695"/>
              <a:gd name="f587" fmla="val 4253830"/>
              <a:gd name="f588" fmla="val 1163602"/>
              <a:gd name="f589" fmla="val 4217632"/>
              <a:gd name="f590" fmla="val 1171700"/>
              <a:gd name="f591" fmla="val 4192864"/>
              <a:gd name="f592" fmla="val 1177891"/>
              <a:gd name="f593" fmla="val 4166667"/>
              <a:gd name="f594" fmla="val 1187417"/>
              <a:gd name="f595" fmla="val 4142376"/>
              <a:gd name="f596" fmla="val 1206946"/>
              <a:gd name="f597" fmla="val 4091888"/>
              <a:gd name="f598" fmla="val 1229332"/>
              <a:gd name="f599" fmla="val 4042829"/>
              <a:gd name="f600" fmla="val 1247908"/>
              <a:gd name="f601" fmla="val 3992341"/>
              <a:gd name="f602" fmla="val 1252671"/>
              <a:gd name="f603" fmla="val 3979005"/>
              <a:gd name="f604" fmla="val 1248860"/>
              <a:gd name="f605" fmla="val 3962811"/>
              <a:gd name="f606" fmla="val 3946140"/>
              <a:gd name="f607" fmla="val 1230761"/>
              <a:gd name="f608" fmla="val 3958524"/>
              <a:gd name="f609" fmla="val 1218853"/>
              <a:gd name="f610" fmla="val 3967097"/>
              <a:gd name="f611" fmla="val 1206469"/>
              <a:gd name="f612" fmla="val 3975671"/>
              <a:gd name="f613" fmla="val 1198372"/>
              <a:gd name="f614" fmla="val 3958048"/>
              <a:gd name="f615" fmla="val 3941377"/>
              <a:gd name="f616" fmla="val 1183607"/>
              <a:gd name="f617" fmla="val 3922801"/>
              <a:gd name="f618" fmla="val 1180749"/>
              <a:gd name="f619" fmla="val 3906131"/>
              <a:gd name="f620" fmla="val 1189799"/>
              <a:gd name="f621" fmla="val 3887079"/>
              <a:gd name="f622" fmla="val 1186941"/>
              <a:gd name="f623" fmla="val 3870408"/>
              <a:gd name="f624" fmla="val 3852785"/>
              <a:gd name="f625" fmla="val 1175986"/>
              <a:gd name="f626" fmla="val 3833257"/>
              <a:gd name="f627" fmla="val 1164079"/>
              <a:gd name="f628" fmla="val 3820873"/>
              <a:gd name="f629" fmla="val 1139311"/>
              <a:gd name="f630" fmla="val 3795153"/>
              <a:gd name="f631" fmla="val 1136453"/>
              <a:gd name="f632" fmla="val 3768956"/>
              <a:gd name="f633" fmla="val 1153600"/>
              <a:gd name="f634" fmla="val 3739902"/>
              <a:gd name="f635" fmla="val 1170747"/>
              <a:gd name="f636" fmla="val 3710371"/>
              <a:gd name="f637" fmla="val 3683699"/>
              <a:gd name="f638" fmla="val 1146456"/>
              <a:gd name="f639" fmla="val 3657502"/>
              <a:gd name="f640" fmla="val 1136930"/>
              <a:gd name="f641" fmla="val 3650834"/>
              <a:gd name="f642" fmla="val 1131690"/>
              <a:gd name="f643" fmla="val 3631305"/>
              <a:gd name="f644" fmla="val 1132643"/>
              <a:gd name="f645" fmla="val 3618922"/>
              <a:gd name="f646" fmla="val 1134072"/>
              <a:gd name="f647" fmla="val 3604156"/>
              <a:gd name="f648" fmla="val 1144074"/>
              <a:gd name="f649" fmla="val 3589867"/>
              <a:gd name="f650" fmla="val 1150742"/>
              <a:gd name="f651" fmla="val 3575578"/>
              <a:gd name="f652" fmla="val 1159316"/>
              <a:gd name="f653" fmla="val 3584628"/>
              <a:gd name="f654" fmla="val 1167413"/>
              <a:gd name="f655" fmla="val 3593678"/>
              <a:gd name="f656" fmla="val 3602727"/>
              <a:gd name="f657" fmla="val 1178368"/>
              <a:gd name="f658" fmla="val 3605109"/>
              <a:gd name="f659" fmla="val 1181225"/>
              <a:gd name="f660" fmla="val 3606538"/>
              <a:gd name="f661" fmla="val 1191704"/>
              <a:gd name="f662" fmla="val 3613206"/>
              <a:gd name="f663" fmla="val 1201230"/>
              <a:gd name="f664" fmla="val 3584152"/>
              <a:gd name="f665" fmla="val 1210280"/>
              <a:gd name="f666" fmla="val 3557479"/>
              <a:gd name="f667" fmla="val 1217901"/>
              <a:gd name="f668" fmla="val 3530330"/>
              <a:gd name="f669" fmla="val 1222187"/>
              <a:gd name="f670" fmla="val 3514612"/>
              <a:gd name="f671" fmla="val 3497465"/>
              <a:gd name="f672" fmla="val 1228379"/>
              <a:gd name="f673" fmla="val 3482223"/>
              <a:gd name="f674" fmla="val 3422209"/>
              <a:gd name="f675" fmla="val 1279343"/>
              <a:gd name="f676" fmla="val 3362672"/>
              <a:gd name="f677" fmla="val 1304111"/>
              <a:gd name="f678" fmla="val 3302658"/>
              <a:gd name="f679" fmla="val 1324116"/>
              <a:gd name="f680" fmla="val 3254075"/>
              <a:gd name="f681" fmla="val 1342691"/>
              <a:gd name="f682" fmla="val 3205017"/>
              <a:gd name="f683" fmla="val 1361267"/>
              <a:gd name="f684" fmla="val 3155481"/>
              <a:gd name="f685" fmla="val 1364125"/>
              <a:gd name="f686" fmla="val 3148813"/>
              <a:gd name="f687" fmla="val 3140716"/>
              <a:gd name="f688" fmla="val 1366030"/>
              <a:gd name="f689" fmla="val 3132143"/>
              <a:gd name="f690" fmla="val 1348407"/>
              <a:gd name="f691" fmla="val 3130714"/>
              <a:gd name="f692" fmla="val 1332213"/>
              <a:gd name="f693" fmla="val 3129761"/>
              <a:gd name="f694" fmla="val 1316019"/>
              <a:gd name="f695" fmla="val 3128809"/>
              <a:gd name="f696" fmla="val 1314590"/>
              <a:gd name="f697" fmla="val 3125474"/>
              <a:gd name="f698" fmla="val 1313161"/>
              <a:gd name="f699" fmla="val 3122616"/>
              <a:gd name="f700" fmla="val 1311256"/>
              <a:gd name="f701" fmla="val 3119282"/>
              <a:gd name="f702" fmla="val 1327450"/>
              <a:gd name="f703" fmla="val 3099754"/>
              <a:gd name="f704" fmla="val 1344120"/>
              <a:gd name="f705" fmla="val 3080226"/>
              <a:gd name="f706" fmla="val 3059269"/>
              <a:gd name="f707" fmla="val 1373651"/>
              <a:gd name="f708" fmla="val 3066889"/>
              <a:gd name="f709" fmla="val 1382224"/>
              <a:gd name="f710" fmla="val 3072605"/>
              <a:gd name="f711" fmla="val 1394132"/>
              <a:gd name="f712" fmla="val 1400800"/>
              <a:gd name="f713" fmla="val 3069271"/>
              <a:gd name="f714" fmla="val 1406992"/>
              <a:gd name="f715" fmla="val 1412708"/>
              <a:gd name="f716" fmla="val 3049266"/>
              <a:gd name="f717" fmla="val 1421757"/>
              <a:gd name="f718" fmla="val 3033548"/>
              <a:gd name="f719" fmla="val 1430807"/>
              <a:gd name="f720" fmla="val 3022117"/>
              <a:gd name="f721" fmla="val 1452241"/>
              <a:gd name="f722" fmla="val 3030691"/>
              <a:gd name="f723" fmla="val 1458432"/>
              <a:gd name="f724" fmla="val 3033072"/>
              <a:gd name="f725" fmla="val 1470816"/>
              <a:gd name="f726" fmla="val 3026880"/>
              <a:gd name="f727" fmla="val 1476056"/>
              <a:gd name="f728" fmla="val 3021164"/>
              <a:gd name="f729" fmla="val 1498442"/>
              <a:gd name="f730" fmla="val 2996873"/>
              <a:gd name="f731" fmla="val 1519875"/>
              <a:gd name="f732" fmla="val 2971629"/>
              <a:gd name="f733" fmla="val 1540356"/>
              <a:gd name="f734" fmla="val 2945909"/>
              <a:gd name="f735" fmla="val 1545119"/>
              <a:gd name="f736" fmla="val 2940193"/>
              <a:gd name="f737" fmla="val 1548930"/>
              <a:gd name="f738" fmla="val 2925904"/>
              <a:gd name="f739" fmla="val 1546072"/>
              <a:gd name="f740" fmla="val 2923523"/>
              <a:gd name="f741" fmla="val 1539404"/>
              <a:gd name="f742" fmla="val 2917807"/>
              <a:gd name="f743" fmla="val 1527496"/>
              <a:gd name="f744" fmla="val 2912092"/>
              <a:gd name="f745" fmla="val 2914473"/>
              <a:gd name="f746" fmla="val 1501776"/>
              <a:gd name="f747" fmla="val 2920665"/>
              <a:gd name="f748" fmla="val 1485105"/>
              <a:gd name="f749" fmla="val 2931144"/>
              <a:gd name="f750" fmla="val 1467958"/>
              <a:gd name="f751" fmla="val 2939717"/>
              <a:gd name="f752" fmla="val 1444620"/>
              <a:gd name="f753" fmla="val 2906376"/>
              <a:gd name="f754" fmla="val 1512254"/>
              <a:gd name="f755" fmla="val 2730145"/>
              <a:gd name="f756" fmla="val 1561790"/>
              <a:gd name="f757" fmla="val 2704425"/>
              <a:gd name="f758" fmla="val 1563219"/>
              <a:gd name="f759" fmla="val 2717285"/>
              <a:gd name="f760" fmla="val 2729192"/>
              <a:gd name="f761" fmla="val 1566553"/>
              <a:gd name="f762" fmla="val 2738718"/>
              <a:gd name="f763" fmla="val 1572268"/>
              <a:gd name="f764" fmla="val 2751102"/>
              <a:gd name="f765" fmla="val 1580365"/>
              <a:gd name="f766" fmla="val 2766820"/>
              <a:gd name="f767" fmla="val 1591320"/>
              <a:gd name="f768" fmla="val 2770631"/>
              <a:gd name="f769" fmla="val 1599894"/>
              <a:gd name="f770" fmla="val 2773488"/>
              <a:gd name="f771" fmla="val 1620851"/>
              <a:gd name="f772" fmla="val 2763010"/>
              <a:gd name="f773" fmla="val 1624185"/>
              <a:gd name="f774" fmla="val 2753484"/>
              <a:gd name="f775" fmla="val 1642284"/>
              <a:gd name="f776" fmla="val 2706330"/>
              <a:gd name="f777" fmla="val 1681341"/>
              <a:gd name="f778" fmla="val 2662986"/>
              <a:gd name="f779" fmla="val 1656097"/>
              <a:gd name="f780" fmla="val 2605354"/>
              <a:gd name="f781" fmla="val 1652287"/>
              <a:gd name="f782" fmla="val 2597257"/>
              <a:gd name="f783" fmla="val 2582492"/>
              <a:gd name="f784" fmla="val 1661337"/>
              <a:gd name="f785" fmla="val 2573918"/>
              <a:gd name="f786" fmla="val 1693725"/>
              <a:gd name="f787" fmla="val 2517715"/>
              <a:gd name="f788" fmla="val 1726590"/>
              <a:gd name="f789" fmla="val 2461511"/>
              <a:gd name="f790" fmla="val 1760883"/>
              <a:gd name="f791" fmla="val 2406261"/>
              <a:gd name="f792" fmla="val 1788509"/>
              <a:gd name="f793" fmla="val 2361488"/>
              <a:gd name="f794" fmla="val 1817563"/>
              <a:gd name="f795" fmla="val 2318145"/>
              <a:gd name="f796" fmla="val 1845665"/>
              <a:gd name="f797" fmla="val 2273849"/>
              <a:gd name="f798" fmla="val 1846141"/>
              <a:gd name="f799" fmla="val 2272896"/>
              <a:gd name="f800" fmla="val 1846617"/>
              <a:gd name="f801" fmla="val 2271468"/>
              <a:gd name="f802" fmla="val 1847570"/>
              <a:gd name="f803" fmla="val 2270991"/>
              <a:gd name="f804" fmla="val 1906155"/>
              <a:gd name="f805" fmla="val 2244318"/>
              <a:gd name="f806" fmla="val 1919015"/>
              <a:gd name="f807" fmla="val 2181447"/>
              <a:gd name="f808" fmla="val 1952356"/>
              <a:gd name="f809" fmla="val 2135722"/>
              <a:gd name="f810" fmla="val 1978076"/>
              <a:gd name="f811" fmla="val 2100476"/>
              <a:gd name="f812" fmla="val 1992365"/>
              <a:gd name="f813" fmla="val 2056180"/>
              <a:gd name="f814" fmla="val 2011894"/>
              <a:gd name="f815" fmla="val 2016170"/>
              <a:gd name="f816" fmla="val 2016180"/>
              <a:gd name="f817" fmla="val 2007597"/>
              <a:gd name="f818" fmla="val 2022372"/>
              <a:gd name="f819" fmla="val 1999500"/>
              <a:gd name="f820" fmla="val 1989974"/>
              <a:gd name="f821" fmla="val 2029040"/>
              <a:gd name="f822" fmla="val 1971398"/>
              <a:gd name="f823" fmla="val 2038090"/>
              <a:gd name="f824" fmla="val 1949965"/>
              <a:gd name="f825" fmla="val 2033327"/>
              <a:gd name="f826" fmla="val 1933770"/>
              <a:gd name="f827" fmla="val 2025230"/>
              <a:gd name="f828" fmla="val 1907574"/>
              <a:gd name="f829" fmla="val 2032851"/>
              <a:gd name="f830" fmla="val 1889951"/>
              <a:gd name="f831" fmla="val 1869470"/>
              <a:gd name="f832" fmla="val 2064763"/>
              <a:gd name="f833" fmla="val 1837558"/>
              <a:gd name="f834" fmla="val 2081910"/>
              <a:gd name="f835" fmla="val 1804217"/>
              <a:gd name="f836" fmla="val 2096675"/>
              <a:gd name="f837" fmla="val 1770399"/>
              <a:gd name="f838" fmla="val 2100486"/>
              <a:gd name="f839" fmla="val 1761826"/>
              <a:gd name="f840" fmla="val 1745155"/>
              <a:gd name="f841" fmla="val 2087626"/>
              <a:gd name="f842" fmla="val 1737534"/>
              <a:gd name="f843" fmla="val 2075718"/>
              <a:gd name="f844" fmla="val 1724674"/>
              <a:gd name="f845" fmla="val 2060000"/>
              <a:gd name="f846" fmla="val 1713243"/>
              <a:gd name="f847" fmla="val 2073813"/>
              <a:gd name="f848" fmla="val 1696096"/>
              <a:gd name="f849" fmla="val 2086673"/>
              <a:gd name="f850" fmla="val 1680379"/>
              <a:gd name="f851" fmla="val 2104772"/>
              <a:gd name="f852" fmla="val 1669424"/>
              <a:gd name="f853" fmla="val 2121919"/>
              <a:gd name="f854" fmla="val 1657992"/>
              <a:gd name="f855" fmla="val 1653229"/>
              <a:gd name="f856" fmla="val 2138113"/>
              <a:gd name="f857" fmla="val 1651324"/>
              <a:gd name="f858" fmla="val 2141924"/>
              <a:gd name="f859" fmla="val 1649895"/>
              <a:gd name="f860" fmla="val 2133350"/>
              <a:gd name="f861" fmla="val 1635130"/>
              <a:gd name="f862" fmla="val 2120014"/>
              <a:gd name="f863" fmla="val 1619412"/>
              <a:gd name="f864" fmla="val 2122396"/>
              <a:gd name="f865" fmla="val 1616554"/>
              <a:gd name="f866" fmla="val 1587024"/>
              <a:gd name="f867" fmla="val 2153355"/>
              <a:gd name="f868" fmla="val 1536059"/>
              <a:gd name="f869" fmla="val 2201461"/>
              <a:gd name="f870" fmla="val 1532725"/>
              <a:gd name="f871" fmla="val 2249092"/>
              <a:gd name="f872" fmla="val 1529391"/>
              <a:gd name="f873" fmla="val 3054516"/>
              <a:gd name="f874" fmla="val 961165"/>
              <a:gd name="f875" fmla="val 3085475"/>
              <a:gd name="f876" fmla="val 935444"/>
              <a:gd name="f877" fmla="val 3097859"/>
              <a:gd name="f878" fmla="val 925442"/>
              <a:gd name="f879" fmla="val 3107385"/>
              <a:gd name="f880" fmla="val 905914"/>
              <a:gd name="f881" fmla="val 3108814"/>
              <a:gd name="f882" fmla="val 890196"/>
              <a:gd name="f883" fmla="val 3110719"/>
              <a:gd name="f884" fmla="val 869715"/>
              <a:gd name="f885" fmla="val 3119769"/>
              <a:gd name="f886" fmla="val 857807"/>
              <a:gd name="f887" fmla="val 3131676"/>
              <a:gd name="f888" fmla="val 842566"/>
              <a:gd name="f889" fmla="val 3164065"/>
              <a:gd name="f890" fmla="val 801128"/>
              <a:gd name="f891" fmla="val 3191690"/>
              <a:gd name="f892" fmla="val 756355"/>
              <a:gd name="f893" fmla="val 3221221"/>
              <a:gd name="f894" fmla="val 712536"/>
              <a:gd name="f895" fmla="val 3215029"/>
              <a:gd name="f896" fmla="val 706344"/>
              <a:gd name="f897" fmla="val 3196453"/>
              <a:gd name="f898" fmla="val 721586"/>
              <a:gd name="f899" fmla="val 3177878"/>
              <a:gd name="f900" fmla="val 737303"/>
              <a:gd name="f901" fmla="val 3159778"/>
              <a:gd name="f902" fmla="val 752545"/>
              <a:gd name="f903" fmla="val 3118340"/>
              <a:gd name="f904" fmla="val 787315"/>
              <a:gd name="f905" fmla="val 3075473"/>
              <a:gd name="f906" fmla="val 820656"/>
              <a:gd name="f907" fmla="val 3036893"/>
              <a:gd name="f908" fmla="val 858284"/>
              <a:gd name="f909" fmla="val 3024985"/>
              <a:gd name="f910" fmla="val 3022127"/>
              <a:gd name="f911" fmla="val 893054"/>
              <a:gd name="f912" fmla="val 3019269"/>
              <a:gd name="f913" fmla="val 911629"/>
              <a:gd name="f914" fmla="val 3014507"/>
              <a:gd name="f915" fmla="val 944018"/>
              <a:gd name="f916" fmla="val 2229563"/>
              <a:gd name="f917" fmla="val 1479856"/>
              <a:gd name="f918" fmla="val 1463662"/>
              <a:gd name="f919" fmla="val 2191935"/>
              <a:gd name="f920" fmla="val 1458422"/>
              <a:gd name="f921" fmla="val 2180981"/>
              <a:gd name="f922" fmla="val 2170026"/>
              <a:gd name="f923" fmla="val 1462233"/>
              <a:gd name="f924" fmla="val 2383884"/>
              <a:gd name="f925" fmla="val 1303148"/>
              <a:gd name="f926" fmla="val 2933535"/>
              <a:gd name="f927" fmla="val 910201"/>
              <a:gd name="f928" fmla="val 2956874"/>
              <a:gd name="f929" fmla="val 876860"/>
              <a:gd name="f930" fmla="val 2985452"/>
              <a:gd name="f931" fmla="val 836374"/>
              <a:gd name="f932" fmla="val 2978308"/>
              <a:gd name="f933" fmla="val 828277"/>
              <a:gd name="f934" fmla="val 2940204"/>
              <a:gd name="f935" fmla="val 811606"/>
              <a:gd name="f936" fmla="val 2912578"/>
              <a:gd name="f937" fmla="val 799699"/>
              <a:gd name="f938" fmla="val 2913531"/>
              <a:gd name="f939" fmla="val 772550"/>
              <a:gd name="f940" fmla="val 2938775"/>
              <a:gd name="f941" fmla="val 753974"/>
              <a:gd name="f942" fmla="val 2955445"/>
              <a:gd name="f943" fmla="val 741590"/>
              <a:gd name="f944" fmla="val 2975450"/>
              <a:gd name="f945" fmla="val 733017"/>
              <a:gd name="f946" fmla="val 2992597"/>
              <a:gd name="f947" fmla="val 721109"/>
              <a:gd name="f948" fmla="val 3015459"/>
              <a:gd name="f949" fmla="val 704915"/>
              <a:gd name="f950" fmla="val 3015935"/>
              <a:gd name="f951" fmla="val 684434"/>
              <a:gd name="f952" fmla="val 2995454"/>
              <a:gd name="f953" fmla="val 665382"/>
              <a:gd name="f954" fmla="val 2954493"/>
              <a:gd name="f955" fmla="val 627754"/>
              <a:gd name="f956" fmla="val 2904957"/>
              <a:gd name="f957" fmla="val 597271"/>
              <a:gd name="f958" fmla="val 2894002"/>
              <a:gd name="f959" fmla="val 535828"/>
              <a:gd name="f960" fmla="val 2881619"/>
              <a:gd name="f961" fmla="val 465812"/>
              <a:gd name="f962" fmla="val 2883047"/>
              <a:gd name="f963" fmla="val 399606"/>
              <a:gd name="f964" fmla="val 2926867"/>
              <a:gd name="f965" fmla="val 337211"/>
              <a:gd name="f966" fmla="val 2957350"/>
              <a:gd name="f967" fmla="val 293868"/>
              <a:gd name="f968" fmla="val 2992120"/>
              <a:gd name="f969" fmla="val 266242"/>
              <a:gd name="f970" fmla="val 3044513"/>
              <a:gd name="f971" fmla="val 250048"/>
              <a:gd name="f972" fmla="val 3081189"/>
              <a:gd name="f973" fmla="val 238617"/>
              <a:gd name="f974" fmla="val 3114530"/>
              <a:gd name="f975" fmla="val 216231"/>
              <a:gd name="f976" fmla="val 3155015"/>
              <a:gd name="f977" fmla="val 213373"/>
              <a:gd name="f978" fmla="val 3165017"/>
              <a:gd name="f979" fmla="val 212897"/>
              <a:gd name="f980" fmla="val 3175020"/>
              <a:gd name="f981" fmla="val 3184546"/>
              <a:gd name="f982" fmla="val 3187404"/>
              <a:gd name="f983" fmla="val 217660"/>
              <a:gd name="f984" fmla="val 3189785"/>
              <a:gd name="f985" fmla="val 221946"/>
              <a:gd name="f986" fmla="val 3192643"/>
              <a:gd name="f987" fmla="val 225757"/>
              <a:gd name="f988" fmla="val 233854"/>
              <a:gd name="f989" fmla="val 3162636"/>
              <a:gd name="f990" fmla="val 242427"/>
              <a:gd name="f991" fmla="val 3142632"/>
              <a:gd name="f992" fmla="val 253382"/>
              <a:gd name="f993" fmla="val 3174544"/>
              <a:gd name="f994" fmla="val 264337"/>
              <a:gd name="f995" fmla="val 3195977"/>
              <a:gd name="f996" fmla="val 271958"/>
              <a:gd name="f997" fmla="val 3215505"/>
              <a:gd name="f998" fmla="val 278626"/>
              <a:gd name="f999" fmla="val 3216458"/>
              <a:gd name="f1000" fmla="val 266719"/>
              <a:gd name="f1001" fmla="val 3212647"/>
              <a:gd name="f1002" fmla="val 248619"/>
              <a:gd name="f1003" fmla="val 3220268"/>
              <a:gd name="f1004" fmla="val 237664"/>
              <a:gd name="f1005" fmla="val 3228842"/>
              <a:gd name="f1006" fmla="val 3246941"/>
              <a:gd name="f1007" fmla="val 218612"/>
              <a:gd name="f1008" fmla="val 3262183"/>
              <a:gd name="f1009" fmla="val 3268851"/>
              <a:gd name="f1010" fmla="val 210991"/>
              <a:gd name="f1011" fmla="val 3279330"/>
              <a:gd name="f1012" fmla="val 3287903"/>
              <a:gd name="f1013" fmla="val 221470"/>
              <a:gd name="f1014" fmla="val 3285045"/>
              <a:gd name="f1015" fmla="val 229091"/>
              <a:gd name="f1016" fmla="val 3283140"/>
              <a:gd name="f1017" fmla="val 3278853"/>
              <a:gd name="f1018" fmla="val 244332"/>
              <a:gd name="f1019" fmla="val 3275519"/>
              <a:gd name="f1020" fmla="val 249572"/>
              <a:gd name="f1021" fmla="val 252430"/>
              <a:gd name="f1022" fmla="val 3263135"/>
              <a:gd name="f1023" fmla="val 256240"/>
              <a:gd name="f1024" fmla="val 3242655"/>
              <a:gd name="f1025" fmla="val 269576"/>
              <a:gd name="f1026" fmla="val 3229318"/>
              <a:gd name="f1027" fmla="val 279102"/>
              <a:gd name="f1028" fmla="val 3251704"/>
              <a:gd name="f1029" fmla="val 307204"/>
              <a:gd name="f1030" fmla="val 3266470"/>
              <a:gd name="f1031" fmla="val 326256"/>
              <a:gd name="f1032" fmla="val 3271709"/>
              <a:gd name="f1033" fmla="val 352453"/>
              <a:gd name="f1034" fmla="val 3298382"/>
              <a:gd name="f1035" fmla="val 362455"/>
              <a:gd name="f1036" fmla="val 3300287"/>
              <a:gd name="f1037" fmla="val 362931"/>
              <a:gd name="f1038" fmla="val 3302668"/>
              <a:gd name="f1039" fmla="val 365313"/>
              <a:gd name="f1040" fmla="val 367218"/>
              <a:gd name="f1041" fmla="val 3303621"/>
              <a:gd name="f1042" fmla="val 419135"/>
              <a:gd name="f1043" fmla="val 3365540"/>
              <a:gd name="f1044" fmla="val 447236"/>
              <a:gd name="f1045" fmla="val 3354585"/>
              <a:gd name="f1046" fmla="val 504869"/>
              <a:gd name="f1047" fmla="val 3350298"/>
              <a:gd name="f1048" fmla="val 526779"/>
              <a:gd name="f1049" fmla="val 3371256"/>
              <a:gd name="f1050" fmla="val 537257"/>
              <a:gd name="f1051" fmla="val 3392689"/>
              <a:gd name="f1052" fmla="val 527731"/>
              <a:gd name="f1053" fmla="val 3414123"/>
              <a:gd name="f1054" fmla="val 518682"/>
              <a:gd name="f1055" fmla="val 3434127"/>
              <a:gd name="f1056" fmla="val 502964"/>
              <a:gd name="f1057" fmla="val 3456037"/>
              <a:gd name="f1058" fmla="val 500106"/>
              <a:gd name="f1059" fmla="val 3517480"/>
              <a:gd name="f1060" fmla="val 492961"/>
              <a:gd name="f1061" fmla="val 3559395"/>
              <a:gd name="f1062" fmla="val 3612740"/>
              <a:gd name="f1063" fmla="val 425327"/>
              <a:gd name="f1064" fmla="val 3665609"/>
              <a:gd name="f1065" fmla="val 403893"/>
              <a:gd name="f1066" fmla="val 3718955"/>
              <a:gd name="f1067" fmla="val 382460"/>
              <a:gd name="f1068" fmla="val 3772301"/>
              <a:gd name="f1069" fmla="val 3842793"/>
              <a:gd name="f1070" fmla="val 3913762"/>
              <a:gd name="f1071" fmla="val 313872"/>
              <a:gd name="f1072" fmla="val 3984731"/>
              <a:gd name="f1073" fmla="val 289581"/>
              <a:gd name="f1074" fmla="val 3996162"/>
              <a:gd name="f1075" fmla="val 285771"/>
              <a:gd name="f1076" fmla="val 4007593"/>
              <a:gd name="f1077" fmla="val 280055"/>
              <a:gd name="f1078" fmla="val 4019024"/>
              <a:gd name="f1079" fmla="val 278150"/>
              <a:gd name="f1080" fmla="val 4065702"/>
              <a:gd name="f1081" fmla="val 270053"/>
              <a:gd name="f1082" fmla="val 4082849"/>
              <a:gd name="f1083" fmla="val 251477"/>
              <a:gd name="f1084" fmla="val 4089041"/>
              <a:gd name="f1085" fmla="val 197179"/>
              <a:gd name="f1086" fmla="val 4052842"/>
              <a:gd name="f1087" fmla="val 200513"/>
              <a:gd name="f1088" fmla="val 4012832"/>
              <a:gd name="f1089" fmla="val 176698"/>
              <a:gd name="f1090" fmla="val 3983302"/>
              <a:gd name="f1091" fmla="val 217183"/>
              <a:gd name="f1092" fmla="val 3979968"/>
              <a:gd name="f1093" fmla="val 3971871"/>
              <a:gd name="f1094" fmla="val 224328"/>
              <a:gd name="f1095" fmla="val 3965202"/>
              <a:gd name="f1096" fmla="val 224804"/>
              <a:gd name="f1097" fmla="val 3926622"/>
              <a:gd name="f1098" fmla="val 229567"/>
              <a:gd name="f1099" fmla="val 3889947"/>
              <a:gd name="f1100" fmla="val 3860892"/>
              <a:gd name="f1101" fmla="val 267671"/>
              <a:gd name="f1102" fmla="val 3855177"/>
              <a:gd name="f1103" fmla="val 273387"/>
              <a:gd name="f1104" fmla="val 3835649"/>
              <a:gd name="f1105" fmla="val 3822312"/>
              <a:gd name="f1106" fmla="val 264813"/>
              <a:gd name="f1107" fmla="val 3825170"/>
              <a:gd name="f1108" fmla="val 254811"/>
              <a:gd name="f1109" fmla="val 3826123"/>
              <a:gd name="f1110" fmla="val 243380"/>
              <a:gd name="f1111" fmla="val 3830886"/>
              <a:gd name="f1112" fmla="val 234330"/>
              <a:gd name="f1113" fmla="val 3851843"/>
              <a:gd name="f1114" fmla="val 197655"/>
              <a:gd name="f1115" fmla="val 3878516"/>
              <a:gd name="f1116" fmla="val 165743"/>
              <a:gd name="f1117" fmla="val 3915191"/>
              <a:gd name="f1118" fmla="val 143357"/>
              <a:gd name="f1119" fmla="val 3918049"/>
              <a:gd name="f1120" fmla="val 141451"/>
              <a:gd name="f1121" fmla="val 3919001"/>
              <a:gd name="f1122" fmla="val 136212"/>
              <a:gd name="f1123" fmla="val 3922812"/>
              <a:gd name="f1124" fmla="val 128115"/>
              <a:gd name="f1125" fmla="val 3870895"/>
              <a:gd name="f1126" fmla="val 134783"/>
              <a:gd name="f1127" fmla="val 3823741"/>
              <a:gd name="f1128" fmla="val 139070"/>
              <a:gd name="f1129" fmla="val 3781827"/>
              <a:gd name="f1130" fmla="val 166219"/>
              <a:gd name="f1131" fmla="val 3774682"/>
              <a:gd name="f1132" fmla="val 170982"/>
              <a:gd name="f1133" fmla="val 3767061"/>
              <a:gd name="f1134" fmla="val 177650"/>
              <a:gd name="f1135" fmla="val 3758964"/>
              <a:gd name="f1136" fmla="val 179556"/>
              <a:gd name="f1137" fmla="val 3749915"/>
              <a:gd name="f1138" fmla="val 181461"/>
              <a:gd name="f1139" fmla="val 3738960"/>
              <a:gd name="f1140" fmla="val 180032"/>
              <a:gd name="f1141" fmla="val 3731339"/>
              <a:gd name="f1142" fmla="val 175745"/>
              <a:gd name="f1143" fmla="val 3728005"/>
              <a:gd name="f1144" fmla="val 173840"/>
              <a:gd name="f1145" fmla="val 3729434"/>
              <a:gd name="f1146" fmla="val 160027"/>
              <a:gd name="f1147" fmla="val 152883"/>
              <a:gd name="f1148" fmla="val 3738007"/>
              <a:gd name="f1149" fmla="val 132402"/>
              <a:gd name="f1150" fmla="val 3746581"/>
              <a:gd name="f1151" fmla="val 112397"/>
              <a:gd name="f1152" fmla="val 3754678"/>
              <a:gd name="f1153" fmla="val 91440"/>
              <a:gd name="f1154" fmla="val 3704190"/>
              <a:gd name="f1155" fmla="val 98108"/>
              <a:gd name="f1156" fmla="val 3650368"/>
              <a:gd name="f1157" fmla="val 104776"/>
              <a:gd name="f1158" fmla="val 3597022"/>
              <a:gd name="f1159" fmla="val 112873"/>
              <a:gd name="f1160" fmla="val 3577970"/>
              <a:gd name="f1161" fmla="val 115731"/>
              <a:gd name="f1162" fmla="val 3575112"/>
              <a:gd name="f1163" fmla="val 126686"/>
              <a:gd name="f1164" fmla="val 3583686"/>
              <a:gd name="f1165" fmla="val 144309"/>
              <a:gd name="f1166" fmla="val 3592259"/>
              <a:gd name="f1167" fmla="val 161932"/>
              <a:gd name="f1168" fmla="val 3607025"/>
              <a:gd name="f1169" fmla="val 190034"/>
              <a:gd name="f1170" fmla="val 3599880"/>
              <a:gd name="f1171" fmla="val 199084"/>
              <a:gd name="f1172" fmla="val 3579875"/>
              <a:gd name="f1173" fmla="val 226233"/>
              <a:gd name="f1174" fmla="val 3551774"/>
              <a:gd name="f1175" fmla="val 3523196"/>
              <a:gd name="f1176" fmla="val 268624"/>
              <a:gd name="f1177" fmla="val 3506049"/>
              <a:gd name="f1178" fmla="val 280531"/>
              <a:gd name="f1179" fmla="val 3495570"/>
              <a:gd name="f1180" fmla="val 3498428"/>
              <a:gd name="f1181" fmla="val 246238"/>
              <a:gd name="f1182" fmla="val 3500809"/>
              <a:gd name="f1183" fmla="val 227186"/>
              <a:gd name="f1184" fmla="val 207657"/>
              <a:gd name="f1185" fmla="val 188129"/>
              <a:gd name="f1186" fmla="val 181937"/>
              <a:gd name="f1187" fmla="val 3499857"/>
              <a:gd name="f1188" fmla="val 174793"/>
              <a:gd name="f1189" fmla="val 3503191"/>
              <a:gd name="f1190" fmla="val 170506"/>
              <a:gd name="f1191" fmla="val 3515575"/>
              <a:gd name="f1192" fmla="val 153835"/>
              <a:gd name="f1193" fmla="val 3529864"/>
              <a:gd name="f1194" fmla="val 3541771"/>
              <a:gd name="f1195" fmla="val 122399"/>
              <a:gd name="f1196" fmla="val 3559871"/>
              <a:gd name="f1197" fmla="val 96679"/>
              <a:gd name="f1198" fmla="val 3580828"/>
              <a:gd name="f1199" fmla="val 82867"/>
              <a:gd name="f1200" fmla="val 3615122"/>
              <a:gd name="f1201" fmla="val 81914"/>
              <a:gd name="f1202" fmla="val 3663228"/>
              <a:gd name="f1203" fmla="val 80485"/>
              <a:gd name="f1204" fmla="val 3711811"/>
              <a:gd name="f1205" fmla="val 72864"/>
              <a:gd name="f1206" fmla="val 3752772"/>
              <a:gd name="f1207" fmla="val 41905"/>
              <a:gd name="f1208" fmla="val 3759441"/>
              <a:gd name="f1209" fmla="val 37142"/>
              <a:gd name="f1210" fmla="val 3779445"/>
              <a:gd name="f1211" fmla="val 39523"/>
              <a:gd name="f1212" fmla="val 3785161"/>
              <a:gd name="f1213" fmla="val 46191"/>
              <a:gd name="f1214" fmla="val 3807071"/>
              <a:gd name="f1215" fmla="val 70006"/>
              <a:gd name="f1216" fmla="val 3819931"/>
              <a:gd name="f1217" fmla="val 65720"/>
              <a:gd name="f1218" fmla="val 3840412"/>
              <a:gd name="f1219" fmla="val 42381"/>
              <a:gd name="f1220" fmla="val 3854224"/>
              <a:gd name="f1221" fmla="val 27139"/>
              <a:gd name="f1222" fmla="val 3879468"/>
              <a:gd name="f1223" fmla="val 18566"/>
              <a:gd name="f1224" fmla="val 3900902"/>
              <a:gd name="f1225" fmla="val 14756"/>
              <a:gd name="f1226" fmla="val 3921383"/>
              <a:gd name="f1227" fmla="val 11421"/>
              <a:gd name="f1228" fmla="val 3943293"/>
              <a:gd name="f1229" fmla="val 17613"/>
              <a:gd name="f1230" fmla="val 3966155"/>
              <a:gd name="f1231" fmla="val 19995"/>
              <a:gd name="f1232" fmla="val 3961392"/>
              <a:gd name="f1233" fmla="val 29521"/>
              <a:gd name="f1234" fmla="val 3956629"/>
              <a:gd name="f1235" fmla="val 39999"/>
              <a:gd name="f1236" fmla="val 3948056"/>
              <a:gd name="f1237" fmla="val 57146"/>
              <a:gd name="f1238" fmla="val 3972347"/>
              <a:gd name="f1239" fmla="val 51907"/>
              <a:gd name="f1240" fmla="val 3993780"/>
              <a:gd name="f1241" fmla="val 52383"/>
              <a:gd name="f1242" fmla="val 4009498"/>
              <a:gd name="f1243" fmla="val 43334"/>
              <a:gd name="f1244" fmla="val 4059510"/>
              <a:gd name="f1245" fmla="val 13327"/>
              <a:gd name="f1246" fmla="val 4113332"/>
              <a:gd name="f1247" fmla="val 16184"/>
              <a:gd name="f1248" fmla="val 4167154"/>
              <a:gd name="f1249" fmla="val 18090"/>
              <a:gd name="f1250" fmla="val 4217642"/>
              <a:gd name="f1251" fmla="val 4268130"/>
              <a:gd name="f1252" fmla="val 22853"/>
              <a:gd name="f1253" fmla="val 4319094"/>
              <a:gd name="f1254" fmla="val 24282"/>
              <a:gd name="f1255" fmla="val 4386729"/>
              <a:gd name="f1256" fmla="val 25710"/>
              <a:gd name="f1257" fmla="val 4390063"/>
              <a:gd name="f1258" fmla="val 29997"/>
              <a:gd name="f1259" fmla="val 4362437"/>
              <a:gd name="f1260" fmla="val 90964"/>
              <a:gd name="f1261" fmla="val 4368629"/>
              <a:gd name="f1262" fmla="val 92869"/>
              <a:gd name="f1263" fmla="val 4374821"/>
              <a:gd name="f1264" fmla="val 97632"/>
              <a:gd name="f1265" fmla="val 4380060"/>
              <a:gd name="f1266" fmla="val 4436740"/>
              <a:gd name="f1267" fmla="val 88106"/>
              <a:gd name="f1268" fmla="val 4490086"/>
              <a:gd name="f1269" fmla="val 80961"/>
              <a:gd name="f1270" fmla="val 4542479"/>
              <a:gd name="f1271" fmla="val 45239"/>
              <a:gd name="f1272" fmla="val 4584870"/>
              <a:gd name="f1273" fmla="val 4642502"/>
              <a:gd name="f1274" fmla="val -4773"/>
              <a:gd name="f1275" fmla="val 4701087"/>
              <a:gd name="f1276" fmla="val 943"/>
              <a:gd name="f1277" fmla="val 4732046"/>
              <a:gd name="f1278" fmla="val 4277"/>
              <a:gd name="f1279" fmla="val 4763006"/>
              <a:gd name="f1280" fmla="val 6658"/>
              <a:gd name="f1281" fmla="val 4795394"/>
              <a:gd name="f1282" fmla="val 9040"/>
              <a:gd name="f1283" fmla="val 4813018"/>
              <a:gd name="f1284" fmla="val 19042"/>
              <a:gd name="f1285" fmla="val 4833022"/>
              <a:gd name="f1286" fmla="val 31426"/>
              <a:gd name="f1287" fmla="val 4853980"/>
              <a:gd name="f1288" fmla="val 4859219"/>
              <a:gd name="f1289" fmla="val 44762"/>
              <a:gd name="f1290" fmla="val 4869697"/>
              <a:gd name="f1291" fmla="val 45715"/>
              <a:gd name="f1292" fmla="val 4873031"/>
              <a:gd name="f1293" fmla="val 42857"/>
              <a:gd name="f1294" fmla="val 4903991"/>
              <a:gd name="f1295" fmla="val 15232"/>
              <a:gd name="f1296" fmla="val 4929235"/>
              <a:gd name="f1297" fmla="val 4957337"/>
              <a:gd name="f1298" fmla="val 48573"/>
              <a:gd name="f1299" fmla="val 5006872"/>
              <a:gd name="f1300" fmla="val 58099"/>
              <a:gd name="f1301" fmla="val 5056883"/>
              <a:gd name="f1302" fmla="val 65243"/>
              <a:gd name="f1303" fmla="val 5106895"/>
              <a:gd name="f1304" fmla="val 5111658"/>
              <a:gd name="f1305" fmla="val 73340"/>
              <a:gd name="f1306" fmla="val 5118803"/>
              <a:gd name="f1307" fmla="val 71435"/>
              <a:gd name="f1308" fmla="val 5121660"/>
              <a:gd name="f1309" fmla="val 68101"/>
              <a:gd name="f1310" fmla="val 5143570"/>
              <a:gd name="f1311" fmla="val 5167862"/>
              <a:gd name="f1312" fmla="val 52860"/>
              <a:gd name="f1313" fmla="val 5193105"/>
              <a:gd name="f1314" fmla="val 61433"/>
              <a:gd name="f1315" fmla="val 5217397"/>
              <a:gd name="f1316" fmla="val 69530"/>
              <a:gd name="f1317" fmla="val 5243117"/>
              <a:gd name="f1318" fmla="val 5267885"/>
              <a:gd name="f1319" fmla="val 79056"/>
              <a:gd name="f1320" fmla="val 5274077"/>
              <a:gd name="f1321" fmla="val 5280268"/>
              <a:gd name="f1322" fmla="val 5286460"/>
              <a:gd name="f1323" fmla="val 85248"/>
              <a:gd name="f1324" fmla="val 5320754"/>
              <a:gd name="f1325" fmla="val 98584"/>
              <a:gd name="f1326" fmla="val 5354571"/>
              <a:gd name="f1327" fmla="val 113826"/>
              <a:gd name="f1328" fmla="val 5389818"/>
              <a:gd name="f1329" fmla="val 124781"/>
              <a:gd name="f1330" fmla="val 5407441"/>
              <a:gd name="f1331" fmla="val 130497"/>
              <a:gd name="f1332" fmla="val 5429827"/>
              <a:gd name="f1333" fmla="val 142880"/>
              <a:gd name="f1334" fmla="val 5440782"/>
              <a:gd name="f1335" fmla="val 110016"/>
              <a:gd name="f1336" fmla="val 5442211"/>
              <a:gd name="f1337" fmla="val 106205"/>
              <a:gd name="f1338" fmla="val 5476028"/>
              <a:gd name="f1339" fmla="val 111445"/>
              <a:gd name="f1340" fmla="val 5494127"/>
              <a:gd name="f1341" fmla="val 116208"/>
              <a:gd name="f1342" fmla="val 5497938"/>
              <a:gd name="f1343" fmla="val 117160"/>
              <a:gd name="f1344" fmla="val 5496985"/>
              <a:gd name="f1345" fmla="val 5498890"/>
              <a:gd name="f1346" fmla="val 147167"/>
              <a:gd name="f1347" fmla="val 5499843"/>
              <a:gd name="f1348" fmla="val 5507940"/>
              <a:gd name="f1349" fmla="val 148120"/>
              <a:gd name="f1350" fmla="val 5511751"/>
              <a:gd name="f1351" fmla="val 144786"/>
              <a:gd name="f1352" fmla="val 5527945"/>
              <a:gd name="f1353" fmla="val 130020"/>
              <a:gd name="f1354" fmla="val 5540329"/>
              <a:gd name="f1355" fmla="val 137641"/>
              <a:gd name="f1356" fmla="val 5551760"/>
              <a:gd name="f1357" fmla="val 150025"/>
              <a:gd name="f1358" fmla="val 5555570"/>
              <a:gd name="f1359" fmla="val 154788"/>
              <a:gd name="f1360" fmla="val 5559857"/>
              <a:gd name="f1361" fmla="val 158122"/>
              <a:gd name="f1362" fmla="val 5564144"/>
              <a:gd name="f1363" fmla="val 160980"/>
              <a:gd name="f1364" fmla="val 5700842"/>
              <a:gd name="f1365" fmla="val 129544"/>
              <a:gd name="f1366" fmla="val 5706557"/>
              <a:gd name="f1367" fmla="val 201465"/>
              <a:gd name="f1368" fmla="val 5712750"/>
              <a:gd name="f1369" fmla="val 203847"/>
              <a:gd name="f1370" fmla="val 206228"/>
              <a:gd name="f1371" fmla="val 5739899"/>
              <a:gd name="f1372" fmla="val 214802"/>
              <a:gd name="f1373" fmla="val 5751806"/>
              <a:gd name="f1374" fmla="val 5752759"/>
              <a:gd name="f1375" fmla="val 188605"/>
              <a:gd name="f1376" fmla="val 183366"/>
              <a:gd name="f1377" fmla="val 5765619"/>
              <a:gd name="f1378" fmla="val 173364"/>
              <a:gd name="f1379" fmla="val 1481295"/>
              <a:gd name="f1380" fmla="val 3156910"/>
              <a:gd name="f1381" fmla="val 1483676"/>
              <a:gd name="f1382" fmla="val 3158815"/>
              <a:gd name="f1383" fmla="val 1486058"/>
              <a:gd name="f1384" fmla="val 3160244"/>
              <a:gd name="f1385" fmla="val 1488439"/>
              <a:gd name="f1386" fmla="val 3162149"/>
              <a:gd name="f1387" fmla="val 3147384"/>
              <a:gd name="f1388" fmla="val 1508444"/>
              <a:gd name="f1389" fmla="val 3132619"/>
              <a:gd name="f1390" fmla="val 1518446"/>
              <a:gd name="f1391" fmla="val 3118330"/>
              <a:gd name="f1392" fmla="val 1515588"/>
              <a:gd name="f1393" fmla="val 3115948"/>
              <a:gd name="f1394" fmla="val 3114043"/>
              <a:gd name="f1395" fmla="val 1509397"/>
              <a:gd name="f1396" fmla="val 3111662"/>
              <a:gd name="f1397" fmla="val 1487963"/>
              <a:gd name="f1398" fmla="val 3117853"/>
              <a:gd name="f1399" fmla="val 1487010"/>
              <a:gd name="f1400" fmla="val 3139287"/>
              <a:gd name="f1401" fmla="val 1081679"/>
              <a:gd name="f1402" fmla="val 5945173"/>
              <a:gd name="f1403" fmla="val 1075487"/>
              <a:gd name="f1404" fmla="val 5972799"/>
              <a:gd name="f1405" fmla="val 1069295"/>
              <a:gd name="f1406" fmla="val 6001853"/>
              <a:gd name="f1407" fmla="val 1061198"/>
              <a:gd name="f1408" fmla="val 1093110"/>
              <a:gd name="f1409" fmla="val 6011856"/>
              <a:gd name="f1410" fmla="val 1097873"/>
              <a:gd name="f1411" fmla="val 5973751"/>
              <a:gd name="f1412" fmla="val 556795"/>
              <a:gd name="f1413" fmla="val 2412929"/>
              <a:gd name="f1414" fmla="val 542030"/>
              <a:gd name="f1415" fmla="val 2475800"/>
              <a:gd name="f1416" fmla="val 568227"/>
              <a:gd name="f1417" fmla="val 2525812"/>
              <a:gd name="f1418" fmla="val 605854"/>
              <a:gd name="f1419" fmla="val 2571537"/>
              <a:gd name="f1420" fmla="val 2589160"/>
              <a:gd name="f1421" fmla="val 636814"/>
              <a:gd name="f1422" fmla="val 2605830"/>
              <a:gd name="f1423" fmla="val 2623454"/>
              <a:gd name="f1424" fmla="val 678728"/>
              <a:gd name="f1425" fmla="val 2655842"/>
              <a:gd name="f1426" fmla="val 2678704"/>
              <a:gd name="f1427" fmla="val 2666321"/>
              <a:gd name="f1428" fmla="val 2652032"/>
              <a:gd name="f1429" fmla="val 892587"/>
              <a:gd name="f1430" fmla="val 2640124"/>
              <a:gd name="f1431" fmla="val 2602973"/>
              <a:gd name="f1432" fmla="val 957841"/>
              <a:gd name="f1433" fmla="val 2578681"/>
              <a:gd name="f1434" fmla="val 982608"/>
              <a:gd name="f1435" fmla="val 2556771"/>
              <a:gd name="f1436" fmla="val 990705"/>
              <a:gd name="f1437" fmla="val 2522478"/>
              <a:gd name="f1438" fmla="val 998326"/>
              <a:gd name="f1439" fmla="val 2490566"/>
              <a:gd name="f1440" fmla="val 1005947"/>
              <a:gd name="f1441" fmla="val 2457701"/>
              <a:gd name="f1442" fmla="val 1006423"/>
              <a:gd name="f1443" fmla="val 2424836"/>
              <a:gd name="f1444" fmla="val 1006899"/>
              <a:gd name="f1445" fmla="val 2345770"/>
              <a:gd name="f1446" fmla="val 973082"/>
              <a:gd name="f1447" fmla="val 2281946"/>
              <a:gd name="f1448" fmla="val 913545"/>
              <a:gd name="f1449" fmla="val 2230029"/>
              <a:gd name="f1450" fmla="val 869249"/>
              <a:gd name="f1451" fmla="val 2190973"/>
              <a:gd name="f1452" fmla="val 2185257"/>
              <a:gd name="f1453" fmla="val 760652"/>
              <a:gd name="f1454" fmla="val 2179542"/>
              <a:gd name="f1455" fmla="val 739219"/>
              <a:gd name="f1456" fmla="val 2186686"/>
              <a:gd name="f1457" fmla="val 716356"/>
              <a:gd name="f1458" fmla="val 2191449"/>
              <a:gd name="f1459" fmla="val 2201451"/>
              <a:gd name="f1460" fmla="val 663487"/>
              <a:gd name="f1461" fmla="val 2218598"/>
              <a:gd name="f1462" fmla="val 631575"/>
              <a:gd name="f1463" fmla="val 2239079"/>
              <a:gd name="f1464" fmla="val 600615"/>
              <a:gd name="f1465" fmla="val 2259560"/>
              <a:gd name="f1466" fmla="val 561082"/>
              <a:gd name="f1467" fmla="val 2285280"/>
              <a:gd name="f1468" fmla="val 541554"/>
              <a:gd name="f1469" fmla="val 2343865"/>
              <a:gd name="f1470" fmla="val 554890"/>
              <a:gd name="f1471" fmla="val 2389590"/>
              <a:gd name="f1472" fmla="val 2396734"/>
              <a:gd name="f1473" fmla="val 2405308"/>
              <a:gd name="f1474" fmla="val 557272"/>
              <a:gd name="f1475" fmla="val 2411976"/>
              <a:gd name="f1476" fmla="val 1116925"/>
              <a:gd name="f1477" fmla="val 3255981"/>
              <a:gd name="f1478" fmla="val 1109304"/>
              <a:gd name="f1479" fmla="val 3252170"/>
              <a:gd name="f1480" fmla="val 1096920"/>
              <a:gd name="f1481" fmla="val 3256933"/>
              <a:gd name="f1482" fmla="val 1086442"/>
              <a:gd name="f1483" fmla="val 3259315"/>
              <a:gd name="f1484" fmla="val 1082631"/>
              <a:gd name="f1485" fmla="val 3260268"/>
              <a:gd name="f1486" fmla="val 1079297"/>
              <a:gd name="f1487" fmla="val 3264554"/>
              <a:gd name="f1488" fmla="val 3267888"/>
              <a:gd name="f1489" fmla="val 1014997"/>
              <a:gd name="f1490" fmla="val 3334570"/>
              <a:gd name="f1491" fmla="val 971177"/>
              <a:gd name="f1492" fmla="val 3411255"/>
              <a:gd name="f1493" fmla="val 942123"/>
              <a:gd name="f1494" fmla="val 3496989"/>
              <a:gd name="f1495" fmla="val 3502228"/>
              <a:gd name="f1496" fmla="val 935931"/>
              <a:gd name="f1497" fmla="val 3506515"/>
              <a:gd name="f1498" fmla="val 932597"/>
              <a:gd name="f1499" fmla="val 3510801"/>
              <a:gd name="f1500" fmla="val 930691"/>
              <a:gd name="f1501" fmla="val 3509849"/>
              <a:gd name="f1502" fmla="val 928310"/>
              <a:gd name="f1503" fmla="val 3509373"/>
              <a:gd name="f1504" fmla="val 926405"/>
              <a:gd name="f1505" fmla="val 3508420"/>
              <a:gd name="f1506" fmla="val 949743"/>
              <a:gd name="f1507" fmla="val 3404587"/>
              <a:gd name="f1508" fmla="val 943075"/>
              <a:gd name="f1509" fmla="val 3402205"/>
              <a:gd name="f1510" fmla="val 3400300"/>
              <a:gd name="f1511" fmla="val 929739"/>
              <a:gd name="f1512" fmla="val 3397918"/>
              <a:gd name="f1513" fmla="val 919260"/>
              <a:gd name="f1514" fmla="val 3420781"/>
              <a:gd name="f1515" fmla="val 908305"/>
              <a:gd name="f1516" fmla="val 3443167"/>
              <a:gd name="f1517" fmla="val 898779"/>
              <a:gd name="f1518" fmla="val 3466505"/>
              <a:gd name="f1519" fmla="val 894016"/>
              <a:gd name="f1520" fmla="val 3478413"/>
              <a:gd name="f1521" fmla="val 3492226"/>
              <a:gd name="f1522" fmla="val 888301"/>
              <a:gd name="f1523" fmla="val 3504610"/>
              <a:gd name="f1524" fmla="val 863057"/>
              <a:gd name="f1525" fmla="val 3574626"/>
              <a:gd name="f1526" fmla="val 837813"/>
              <a:gd name="f1527" fmla="val 3644642"/>
              <a:gd name="f1528" fmla="val 812569"/>
              <a:gd name="f1529" fmla="val 3714658"/>
              <a:gd name="f1530" fmla="val 809235"/>
              <a:gd name="f1531" fmla="val 3724184"/>
              <a:gd name="f1532" fmla="val 807806"/>
              <a:gd name="f1533" fmla="val 3733710"/>
              <a:gd name="f1534" fmla="val 805424"/>
              <a:gd name="f1535" fmla="val 3743712"/>
              <a:gd name="f1536" fmla="val 3790390"/>
              <a:gd name="f1537" fmla="val 779704"/>
              <a:gd name="f1538" fmla="val 3836591"/>
              <a:gd name="f1539" fmla="val 3883268"/>
              <a:gd name="f1540" fmla="val 3900892"/>
              <a:gd name="f1541" fmla="val 757794"/>
              <a:gd name="f1542" fmla="val 3920420"/>
              <a:gd name="f1543" fmla="val 3937567"/>
              <a:gd name="f1544" fmla="val 3949474"/>
              <a:gd name="f1545" fmla="val 3967574"/>
              <a:gd name="f1546" fmla="val 790183"/>
              <a:gd name="f1547" fmla="val 836860"/>
              <a:gd name="f1548" fmla="val 3969003"/>
              <a:gd name="f1549" fmla="val 859723"/>
              <a:gd name="f1550" fmla="val 3940901"/>
              <a:gd name="f1551" fmla="val 854483"/>
              <a:gd name="f1552" fmla="val 3894223"/>
              <a:gd name="f1553" fmla="val 852102"/>
              <a:gd name="f1554" fmla="val 3874219"/>
              <a:gd name="f1555" fmla="val 857341"/>
              <a:gd name="f1556" fmla="val 3867551"/>
              <a:gd name="f1557" fmla="val 905447"/>
              <a:gd name="f1558" fmla="val 3873742"/>
              <a:gd name="f1559" fmla="val 3865169"/>
              <a:gd name="f1560" fmla="val 968795"/>
              <a:gd name="f1561" fmla="val 3862787"/>
              <a:gd name="f1562" fmla="val 985942"/>
              <a:gd name="f1563" fmla="val 3844688"/>
              <a:gd name="f1564" fmla="val 984513"/>
              <a:gd name="f1565" fmla="val 3838020"/>
              <a:gd name="f1566" fmla="val 977845"/>
              <a:gd name="f1567" fmla="val 3814681"/>
              <a:gd name="f1568" fmla="val 963080"/>
              <a:gd name="f1569" fmla="val 950696"/>
              <a:gd name="f1570" fmla="val 3835162"/>
              <a:gd name="f1571" fmla="val 3837067"/>
              <a:gd name="f1572" fmla="val 925928"/>
              <a:gd name="f1573" fmla="val 3837544"/>
              <a:gd name="f1574" fmla="val 917831"/>
              <a:gd name="f1575" fmla="val 3832304"/>
              <a:gd name="f1576" fmla="val 912592"/>
              <a:gd name="f1577" fmla="val 3828494"/>
              <a:gd name="f1578" fmla="val 912116"/>
              <a:gd name="f1579" fmla="val 3809442"/>
              <a:gd name="f1580" fmla="val 916879"/>
              <a:gd name="f1581" fmla="val 3803250"/>
              <a:gd name="f1582" fmla="val 3794676"/>
              <a:gd name="f1583" fmla="val 938312"/>
              <a:gd name="f1584" fmla="val 3786103"/>
              <a:gd name="f1585" fmla="val 948791"/>
              <a:gd name="f1586" fmla="val 3787056"/>
              <a:gd name="f1587" fmla="val 1009281"/>
              <a:gd name="f1588" fmla="val 1050243"/>
              <a:gd name="f1589" fmla="val 3760383"/>
              <a:gd name="f1590" fmla="val 1051672"/>
              <a:gd name="f1591" fmla="val 3699893"/>
              <a:gd name="f1592" fmla="val 1052624"/>
              <a:gd name="f1593" fmla="val 3654644"/>
              <a:gd name="f1594" fmla="val 1053101"/>
              <a:gd name="f1595" fmla="val 3609396"/>
              <a:gd name="f1596" fmla="val 1057864"/>
              <a:gd name="f1597" fmla="val 3564624"/>
              <a:gd name="f1598" fmla="val 1062150"/>
              <a:gd name="f1599" fmla="val 3521280"/>
              <a:gd name="f1600" fmla="val 1069771"/>
              <a:gd name="f1601" fmla="val 3477937"/>
              <a:gd name="f1602" fmla="val 1078821"/>
              <a:gd name="f1603" fmla="val 3435546"/>
              <a:gd name="f1604" fmla="val 1089300"/>
              <a:gd name="f1605" fmla="val 3384106"/>
              <a:gd name="f1606" fmla="val 1089776"/>
              <a:gd name="f1607" fmla="val 3329807"/>
              <a:gd name="f1608" fmla="val 1120735"/>
              <a:gd name="f1609" fmla="val 3283606"/>
              <a:gd name="f1610" fmla="val 1125022"/>
              <a:gd name="f1611" fmla="val 3277414"/>
              <a:gd name="f1612" fmla="val 1121688"/>
              <a:gd name="f1613" fmla="val 3258838"/>
              <a:gd name="f1614" fmla="val 1116449"/>
              <a:gd name="f1615" fmla="val 90973"/>
              <a:gd name="f1616" fmla="val 2831597"/>
              <a:gd name="f1617" fmla="val 93355"/>
              <a:gd name="f1618" fmla="val 2861127"/>
              <a:gd name="f1619" fmla="val 110978"/>
              <a:gd name="f1620" fmla="val 2877322"/>
              <a:gd name="f1621" fmla="val 136222"/>
              <a:gd name="f1622" fmla="val 2886372"/>
              <a:gd name="f1623" fmla="val 155750"/>
              <a:gd name="f1624" fmla="val 2893516"/>
              <a:gd name="f1625" fmla="val 176231"/>
              <a:gd name="f1626" fmla="val 2897803"/>
              <a:gd name="f1627" fmla="val 196236"/>
              <a:gd name="f1628" fmla="val 2903042"/>
              <a:gd name="f1629" fmla="val 251963"/>
              <a:gd name="f1630" fmla="val 2900661"/>
              <a:gd name="f1631" fmla="val 291496"/>
              <a:gd name="f1632" fmla="val 308643"/>
              <a:gd name="f1633" fmla="val 2828263"/>
              <a:gd name="f1634" fmla="val 325790"/>
              <a:gd name="f1635" fmla="val 2780157"/>
              <a:gd name="f1636" fmla="val 305785"/>
              <a:gd name="f1637" fmla="val 2735384"/>
              <a:gd name="f1638" fmla="val 283399"/>
              <a:gd name="f1639" fmla="val 2694422"/>
              <a:gd name="f1640" fmla="val 275778"/>
              <a:gd name="f1641" fmla="val 2681086"/>
              <a:gd name="f1642" fmla="val 250534"/>
              <a:gd name="f1643" fmla="val 2677275"/>
              <a:gd name="f1644" fmla="val 232911"/>
              <a:gd name="f1645" fmla="val 2669655"/>
              <a:gd name="f1646" fmla="val 181947"/>
              <a:gd name="f1647" fmla="val 2646316"/>
              <a:gd name="f1648" fmla="val 140509"/>
              <a:gd name="f1649" fmla="val 101928"/>
              <a:gd name="f1650" fmla="val 2699185"/>
              <a:gd name="f1651" fmla="val 68587"/>
              <a:gd name="f1652" fmla="val 2724906"/>
              <a:gd name="f1653" fmla="val 71921"/>
              <a:gd name="f1654" fmla="val 2760152"/>
              <a:gd name="f1655" fmla="val 82400"/>
              <a:gd name="f1656" fmla="val 2795874"/>
              <a:gd name="f1657" fmla="val 85734"/>
              <a:gd name="f1658" fmla="val 2807306"/>
              <a:gd name="f1659" fmla="val 90021"/>
              <a:gd name="f1660" fmla="val 2819213"/>
              <a:gd name="f1661" fmla="val 2831121"/>
              <a:gd name="f1662" fmla="val 1411279"/>
              <a:gd name="f1663" fmla="val 2487708"/>
              <a:gd name="f1664" fmla="val 1418423"/>
              <a:gd name="f1665" fmla="val 2471990"/>
              <a:gd name="f1666" fmla="val 1422710"/>
              <a:gd name="f1667" fmla="val 2461988"/>
              <a:gd name="f1668" fmla="val 1427473"/>
              <a:gd name="f1669" fmla="val 2451985"/>
              <a:gd name="f1670" fmla="val 1456527"/>
              <a:gd name="f1671" fmla="val 2387209"/>
              <a:gd name="f1672" fmla="val 2321003"/>
              <a:gd name="f1673" fmla="val 1516065"/>
              <a:gd name="f1674" fmla="val 2257655"/>
              <a:gd name="f1675" fmla="val 1528925"/>
              <a:gd name="f1676" fmla="val 2232887"/>
              <a:gd name="f1677" fmla="val 1554169"/>
              <a:gd name="f1678" fmla="val 2214788"/>
              <a:gd name="f1679" fmla="val 1575126"/>
              <a:gd name="f1680" fmla="val 2194783"/>
              <a:gd name="f1681" fmla="val 1576079"/>
              <a:gd name="f1682" fmla="val 2193831"/>
              <a:gd name="f1683" fmla="val 1590368"/>
              <a:gd name="f1684" fmla="val 2202404"/>
              <a:gd name="f1685" fmla="val 1592273"/>
              <a:gd name="f1686" fmla="val 2208120"/>
              <a:gd name="f1687" fmla="val 1595131"/>
              <a:gd name="f1688" fmla="val 2218122"/>
              <a:gd name="f1689" fmla="val 1593226"/>
              <a:gd name="f1690" fmla="val 2229077"/>
              <a:gd name="f1691" fmla="val 2236697"/>
              <a:gd name="f1692" fmla="val 1619422"/>
              <a:gd name="f1693" fmla="val 2212882"/>
              <a:gd name="f1694" fmla="val 1646571"/>
              <a:gd name="f1695" fmla="val 2188115"/>
              <a:gd name="f1696" fmla="val 1673720"/>
              <a:gd name="f1697" fmla="val 2163347"/>
              <a:gd name="f1698" fmla="val 1686580"/>
              <a:gd name="f1699" fmla="val 2129054"/>
              <a:gd name="f1700" fmla="val 1697059"/>
              <a:gd name="f1701" fmla="val 2093807"/>
              <a:gd name="f1702" fmla="val 1713730"/>
              <a:gd name="f1703" fmla="val 2060943"/>
              <a:gd name="f1704" fmla="val 1746594"/>
              <a:gd name="f1705" fmla="val 1995213"/>
              <a:gd name="f1706" fmla="val 1783269"/>
              <a:gd name="f1707" fmla="val 1930913"/>
              <a:gd name="f1708" fmla="val 1865659"/>
              <a:gd name="f1709" fmla="val 1825184"/>
              <a:gd name="f1710" fmla="val 1851370"/>
              <a:gd name="f1711" fmla="val 1823279"/>
              <a:gd name="f1712" fmla="val 1826603"/>
              <a:gd name="f1713" fmla="val 1851857"/>
              <a:gd name="f1714" fmla="val 1842321"/>
              <a:gd name="f1715" fmla="val 1855191"/>
              <a:gd name="f1716" fmla="val 1844226"/>
              <a:gd name="f1717" fmla="val 1866622"/>
              <a:gd name="f1718" fmla="val 1834700"/>
              <a:gd name="f1719" fmla="val 1872338"/>
              <a:gd name="f1720" fmla="val 1828508"/>
              <a:gd name="f1721" fmla="val 1904250"/>
              <a:gd name="f1722" fmla="val 1795167"/>
              <a:gd name="f1723" fmla="val 1935686"/>
              <a:gd name="f1724" fmla="val 1760873"/>
              <a:gd name="f1725" fmla="val 1967598"/>
              <a:gd name="f1726" fmla="val 1727056"/>
              <a:gd name="f1727" fmla="val 1719435"/>
              <a:gd name="f1728" fmla="val 1983316"/>
              <a:gd name="f1729" fmla="val 1712767"/>
              <a:gd name="f1730" fmla="val 1991413"/>
              <a:gd name="f1731" fmla="val 1705146"/>
              <a:gd name="f1732" fmla="val 1993794"/>
              <a:gd name="f1733" fmla="val 1706575"/>
              <a:gd name="f1734" fmla="val 1996176"/>
              <a:gd name="f1735" fmla="val 1708004"/>
              <a:gd name="f1736" fmla="val 1998557"/>
              <a:gd name="f1737" fmla="val 1709909"/>
              <a:gd name="f1738" fmla="val 1975695"/>
              <a:gd name="f1739" fmla="val 1755158"/>
              <a:gd name="f1740" fmla="val 1952832"/>
              <a:gd name="f1741" fmla="val 1799930"/>
              <a:gd name="f1742" fmla="val 1930446"/>
              <a:gd name="f1743" fmla="val 1845179"/>
              <a:gd name="f1744" fmla="val 1908536"/>
              <a:gd name="f1745" fmla="val 1889474"/>
              <a:gd name="f1746" fmla="val 1886627"/>
              <a:gd name="f1747" fmla="val 1933294"/>
              <a:gd name="f1748" fmla="val 1978066"/>
              <a:gd name="f1749" fmla="val 1857096"/>
              <a:gd name="f1750" fmla="val 1999024"/>
              <a:gd name="f1751" fmla="val 1848046"/>
              <a:gd name="f1752" fmla="val 2012836"/>
              <a:gd name="f1753" fmla="val 1822326"/>
              <a:gd name="f1754" fmla="val 2000452"/>
              <a:gd name="f1755" fmla="val 1814705"/>
              <a:gd name="f1756" fmla="val 2018076"/>
              <a:gd name="f1757" fmla="val 1808990"/>
              <a:gd name="f1758" fmla="val 2036651"/>
              <a:gd name="f1759" fmla="val 1798987"/>
              <a:gd name="f1760" fmla="val 2051893"/>
              <a:gd name="f1761" fmla="val 1790414"/>
              <a:gd name="f1762" fmla="val 2064277"/>
              <a:gd name="f1763" fmla="val 1777554"/>
              <a:gd name="f1764" fmla="val 2074279"/>
              <a:gd name="f1765" fmla="val 1765170"/>
              <a:gd name="f1766" fmla="val 2083805"/>
              <a:gd name="f1767" fmla="val 1745165"/>
              <a:gd name="f1768" fmla="val 2099047"/>
              <a:gd name="f1769" fmla="val 1720398"/>
              <a:gd name="f1770" fmla="val 2110002"/>
              <a:gd name="f1771" fmla="val 1704203"/>
              <a:gd name="f1772" fmla="val 2128577"/>
              <a:gd name="f1773" fmla="val 1695154"/>
              <a:gd name="f1774" fmla="val 2139056"/>
              <a:gd name="f1775" fmla="val 1698964"/>
              <a:gd name="f1776" fmla="val 2160966"/>
              <a:gd name="f1777" fmla="val 1696583"/>
              <a:gd name="f1778" fmla="val 2180970"/>
              <a:gd name="f1779" fmla="val 1687533"/>
              <a:gd name="f1780" fmla="val 2173350"/>
              <a:gd name="f1781" fmla="val 2168110"/>
              <a:gd name="f1782" fmla="val 1675149"/>
              <a:gd name="f1783" fmla="val 2162871"/>
              <a:gd name="f1784" fmla="val 1658955"/>
              <a:gd name="f1785" fmla="val 2200975"/>
              <a:gd name="f1786" fmla="val 1646095"/>
              <a:gd name="f1787" fmla="val 2241461"/>
              <a:gd name="f1788" fmla="val 1625138"/>
              <a:gd name="f1789" fmla="val 2277183"/>
              <a:gd name="f1790" fmla="val 1610372"/>
              <a:gd name="f1791" fmla="val 2302427"/>
              <a:gd name="f1792" fmla="val 1583699"/>
              <a:gd name="f1793" fmla="val 2320526"/>
              <a:gd name="f1794" fmla="val 1562742"/>
              <a:gd name="f1795" fmla="val 2341960"/>
              <a:gd name="f1796" fmla="val 1548453"/>
              <a:gd name="f1797" fmla="val 2385780"/>
              <a:gd name="f1798" fmla="val 1534641"/>
              <a:gd name="f1799" fmla="val 2429599"/>
              <a:gd name="f1800" fmla="val 1519399"/>
              <a:gd name="f1801" fmla="val 2472943"/>
              <a:gd name="f1802" fmla="val 1517017"/>
              <a:gd name="f1803" fmla="val 2479134"/>
              <a:gd name="f1804" fmla="val 1506063"/>
              <a:gd name="f1805" fmla="val 2485803"/>
              <a:gd name="f1806" fmla="val 1498918"/>
              <a:gd name="f1807" fmla="val 2486279"/>
              <a:gd name="f1808" fmla="val 1472721"/>
              <a:gd name="f1809" fmla="val 1446525"/>
              <a:gd name="f1810" fmla="val 2486755"/>
              <a:gd name="f1811" fmla="val 1413184"/>
              <a:gd name="f1812" fmla="val 1531783"/>
              <a:gd name="f1813" fmla="val 2360536"/>
              <a:gd name="f1814" fmla="val 1544643"/>
              <a:gd name="f1815" fmla="val 2352439"/>
              <a:gd name="f1816" fmla="val 1552740"/>
              <a:gd name="f1817" fmla="val 2347676"/>
              <a:gd name="f1818" fmla="val 1560837"/>
              <a:gd name="f1819" fmla="val 2342913"/>
              <a:gd name="f1820" fmla="val 1564171"/>
              <a:gd name="f1821" fmla="val 2321955"/>
              <a:gd name="f1822" fmla="val 1567505"/>
              <a:gd name="f1823" fmla="val 2300522"/>
              <a:gd name="f1824" fmla="val 2271944"/>
              <a:gd name="f1825" fmla="val 1545595"/>
              <a:gd name="f1826" fmla="val 2299569"/>
              <a:gd name="f1827" fmla="val 2322432"/>
              <a:gd name="f1828" fmla="val 1532259"/>
              <a:gd name="f1829" fmla="val 2361012"/>
              <a:gd name="f1830" fmla="val 1268388"/>
              <a:gd name="f1831" fmla="val 1300777"/>
              <a:gd name="f1832" fmla="val 2866367"/>
              <a:gd name="f1833" fmla="val 1310303"/>
              <a:gd name="f1834" fmla="val 2802543"/>
              <a:gd name="f1835" fmla="val 1355551"/>
              <a:gd name="f1836" fmla="val 2757294"/>
              <a:gd name="f1837" fmla="val 1359838"/>
              <a:gd name="f1838" fmla="val 2753007"/>
              <a:gd name="f1839" fmla="val 1363172"/>
              <a:gd name="f1840" fmla="val 2746339"/>
              <a:gd name="f1841" fmla="val 1364601"/>
              <a:gd name="f1842" fmla="val 2740147"/>
              <a:gd name="f1843" fmla="val 1374127"/>
              <a:gd name="f1844" fmla="val 2692993"/>
              <a:gd name="f1845" fmla="val 1383653"/>
              <a:gd name="f1846" fmla="val 1391750"/>
              <a:gd name="f1847" fmla="val 2598686"/>
              <a:gd name="f1848" fmla="val 2583921"/>
              <a:gd name="f1849" fmla="val 2568203"/>
              <a:gd name="f1850" fmla="val 2552961"/>
              <a:gd name="f1851" fmla="val 1379366"/>
              <a:gd name="f1852" fmla="val 2549151"/>
              <a:gd name="f1853" fmla="val 1366983"/>
              <a:gd name="f1854" fmla="val 2572489"/>
              <a:gd name="f1855" fmla="val 1354123"/>
              <a:gd name="f1856" fmla="val 2595352"/>
              <a:gd name="f1857" fmla="val 1341739"/>
              <a:gd name="f1858" fmla="val 2618691"/>
              <a:gd name="f1859" fmla="val 1332689"/>
              <a:gd name="f1860" fmla="val 2635361"/>
              <a:gd name="f1861" fmla="val 1326974"/>
              <a:gd name="f1862" fmla="val 2654413"/>
              <a:gd name="f1863" fmla="val 1290298"/>
              <a:gd name="f1864" fmla="val 2704901"/>
              <a:gd name="f1865" fmla="val 1271723"/>
              <a:gd name="f1866" fmla="val 2744434"/>
              <a:gd name="f1867" fmla="val 1280772"/>
              <a:gd name="f1868" fmla="val 2785872"/>
              <a:gd name="f1869" fmla="val 1288393"/>
              <a:gd name="f1870" fmla="val 2821595"/>
              <a:gd name="f1871" fmla="val 1279820"/>
              <a:gd name="f1872" fmla="val 2847315"/>
              <a:gd name="f1873" fmla="val 1263626"/>
              <a:gd name="f1874" fmla="val 2875893"/>
              <a:gd name="f1875" fmla="val 1254099"/>
              <a:gd name="f1876" fmla="val 2892563"/>
              <a:gd name="f1877" fmla="val 1249813"/>
              <a:gd name="f1878" fmla="val 1243621"/>
              <a:gd name="f1879" fmla="val 2930668"/>
              <a:gd name="f1880" fmla="val 1256481"/>
              <a:gd name="f1881" fmla="val 2935907"/>
              <a:gd name="f1882" fmla="val 1260768"/>
              <a:gd name="f1883" fmla="val 2930191"/>
              <a:gd name="f1884" fmla="val 1265054"/>
              <a:gd name="f1885" fmla="val 2923999"/>
              <a:gd name="f1886" fmla="val 1268865"/>
              <a:gd name="f1887" fmla="val 2918284"/>
              <a:gd name="f1888" fmla="val 423908"/>
              <a:gd name="f1889" fmla="val 5365039"/>
              <a:gd name="f1890" fmla="val 442960"/>
              <a:gd name="f1891" fmla="val 5379329"/>
              <a:gd name="f1892" fmla="val 462012"/>
              <a:gd name="f1893" fmla="val 5396951"/>
              <a:gd name="f1894" fmla="val 483921"/>
              <a:gd name="f1895" fmla="val 5404096"/>
              <a:gd name="f1896" fmla="val 513452"/>
              <a:gd name="f1897" fmla="val 5413622"/>
              <a:gd name="f1898" fmla="val 551080"/>
              <a:gd name="f1899" fmla="val 5387902"/>
              <a:gd name="f1900" fmla="val 552032"/>
              <a:gd name="f1901" fmla="val 5362658"/>
              <a:gd name="f1902" fmla="val 552985"/>
              <a:gd name="f1903" fmla="val 5335033"/>
              <a:gd name="f1904" fmla="val 5306931"/>
              <a:gd name="f1905" fmla="val 5277400"/>
              <a:gd name="f1906" fmla="val 546793"/>
              <a:gd name="f1907" fmla="val 5285974"/>
              <a:gd name="f1908" fmla="val 540601"/>
              <a:gd name="f1909" fmla="val 5295976"/>
              <a:gd name="f1910" fmla="val 534409"/>
              <a:gd name="f1911" fmla="val 5305978"/>
              <a:gd name="f1912" fmla="val 531075"/>
              <a:gd name="f1913" fmla="val 5304073"/>
              <a:gd name="f1914" fmla="val 527741"/>
              <a:gd name="f1915" fmla="val 5302168"/>
              <a:gd name="f1916" fmla="val 524407"/>
              <a:gd name="f1917" fmla="val 522978"/>
              <a:gd name="f1918" fmla="val 5290737"/>
              <a:gd name="f1919" fmla="val 520120"/>
              <a:gd name="f1920" fmla="val 516310"/>
              <a:gd name="f1921" fmla="val 5276448"/>
              <a:gd name="f1922" fmla="val 512499"/>
              <a:gd name="f1923" fmla="val 508689"/>
              <a:gd name="f1924" fmla="val 5262159"/>
              <a:gd name="f1925" fmla="val 486779"/>
              <a:gd name="f1926" fmla="val 5264064"/>
              <a:gd name="f1927" fmla="val 480587"/>
              <a:gd name="f1928" fmla="val 5271208"/>
              <a:gd name="f1929" fmla="val 460583"/>
              <a:gd name="f1930" fmla="val 5294547"/>
              <a:gd name="f1931" fmla="val 424860"/>
              <a:gd name="f1932" fmla="val 5345035"/>
              <a:gd name="f1933" fmla="val 421526"/>
              <a:gd name="f1934" fmla="val 5365516"/>
              <a:gd name="f1935" fmla="val 319121"/>
              <a:gd name="f1936" fmla="val 4543897"/>
              <a:gd name="f1937" fmla="val 327219"/>
              <a:gd name="f1938" fmla="val 4572475"/>
              <a:gd name="f1939" fmla="val 326266"/>
              <a:gd name="f1940" fmla="val 4598672"/>
              <a:gd name="f1941" fmla="val 314358"/>
              <a:gd name="f1942" fmla="val 4627250"/>
              <a:gd name="f1943" fmla="val 4647731"/>
              <a:gd name="f1944" fmla="val 307690"/>
              <a:gd name="f1945" fmla="val 4672975"/>
              <a:gd name="f1946" fmla="val 304832"/>
              <a:gd name="f1947" fmla="val 4696313"/>
              <a:gd name="f1948" fmla="val 309119"/>
              <a:gd name="f1949" fmla="val 4697266"/>
              <a:gd name="f1950" fmla="val 312930"/>
              <a:gd name="f1951" fmla="val 4698695"/>
              <a:gd name="f1952" fmla="val 317216"/>
              <a:gd name="f1953" fmla="val 4699648"/>
              <a:gd name="f1954" fmla="val 328171"/>
              <a:gd name="f1955" fmla="val 4662020"/>
              <a:gd name="f1956" fmla="val 343413"/>
              <a:gd name="f1957" fmla="val 4627726"/>
              <a:gd name="f1958" fmla="val 379135"/>
              <a:gd name="f1959" fmla="val 4607245"/>
              <a:gd name="f1960" fmla="val 384851"/>
              <a:gd name="f1961" fmla="val 4603911"/>
              <a:gd name="f1962" fmla="val 4579144"/>
              <a:gd name="f1963" fmla="val 366751"/>
              <a:gd name="f1964" fmla="val 4559139"/>
              <a:gd name="f1965" fmla="val 360083"/>
              <a:gd name="f1966" fmla="val 4537229"/>
              <a:gd name="f1967" fmla="val 376754"/>
              <a:gd name="f1968" fmla="val 4516748"/>
              <a:gd name="f1969" fmla="val 4501030"/>
              <a:gd name="f1970" fmla="val 409619"/>
              <a:gd name="f1971" fmla="val 4491980"/>
              <a:gd name="f1972" fmla="val 426765"/>
              <a:gd name="f1973" fmla="val 4480073"/>
              <a:gd name="f1974" fmla="val 407713"/>
              <a:gd name="f1975" fmla="val 4457211"/>
              <a:gd name="f1976" fmla="val 394377"/>
              <a:gd name="f1977" fmla="val 4455306"/>
              <a:gd name="f1978" fmla="val 353891"/>
              <a:gd name="f1979" fmla="val 4476263"/>
              <a:gd name="f1980" fmla="val 309595"/>
              <a:gd name="f1981" fmla="val 4499125"/>
              <a:gd name="f1982" fmla="val 307214"/>
              <a:gd name="f1983" fmla="val 4501983"/>
              <a:gd name="f1984" fmla="val 319598"/>
              <a:gd name="f1985" fmla="val 4543421"/>
              <a:gd name="f1986" fmla="val 315787"/>
              <a:gd name="f1987" fmla="val 6108545"/>
              <a:gd name="f1988" fmla="val 322932"/>
              <a:gd name="f1989" fmla="val 6100447"/>
              <a:gd name="f1990" fmla="val 317693"/>
              <a:gd name="f1991" fmla="val 6081395"/>
              <a:gd name="f1992" fmla="val 6067106"/>
              <a:gd name="f1993" fmla="val 303880"/>
              <a:gd name="f1994" fmla="val 287209"/>
              <a:gd name="f1995" fmla="val 6061867"/>
              <a:gd name="f1996" fmla="val 276731"/>
              <a:gd name="f1997" fmla="val 261013"/>
              <a:gd name="f1998" fmla="val 6075680"/>
              <a:gd name="f1999" fmla="val 248629"/>
              <a:gd name="f2000" fmla="val 6091398"/>
              <a:gd name="f2001" fmla="val 235769"/>
              <a:gd name="f2002" fmla="val 6104734"/>
              <a:gd name="f2003" fmla="val 229101"/>
              <a:gd name="f2004" fmla="val 223385"/>
              <a:gd name="f2005" fmla="val 6119976"/>
              <a:gd name="f2006" fmla="val 217193"/>
              <a:gd name="f2007" fmla="val 6127597"/>
              <a:gd name="f2008" fmla="val 228148"/>
              <a:gd name="f2009" fmla="val 6135218"/>
              <a:gd name="f2010" fmla="val 239579"/>
              <a:gd name="f2011" fmla="val 6142838"/>
              <a:gd name="f2012" fmla="val 255773"/>
              <a:gd name="f2013" fmla="val 6153793"/>
              <a:gd name="f2014" fmla="val 277207"/>
              <a:gd name="f2015" fmla="val 6138075"/>
              <a:gd name="f2016" fmla="val 299593"/>
              <a:gd name="f2017" fmla="val 6125692"/>
              <a:gd name="f2018" fmla="val 316264"/>
              <a:gd name="f2019" fmla="val 192902"/>
              <a:gd name="f2020" fmla="val 4514843"/>
              <a:gd name="f2021" fmla="val 185757"/>
              <a:gd name="f2022" fmla="val 4503888"/>
              <a:gd name="f2023" fmla="val 182899"/>
              <a:gd name="f2024" fmla="val 4494362"/>
              <a:gd name="f2025" fmla="val 176708"/>
              <a:gd name="f2026" fmla="val 4491028"/>
              <a:gd name="f2027" fmla="val 172897"/>
              <a:gd name="f2028" fmla="val 4489123"/>
              <a:gd name="f2029" fmla="val 160990"/>
              <a:gd name="f2030" fmla="val 157655"/>
              <a:gd name="f2031" fmla="val 4499601"/>
              <a:gd name="f2032" fmla="val 142890"/>
              <a:gd name="f2033" fmla="val 4523893"/>
              <a:gd name="f2034" fmla="val 128601"/>
              <a:gd name="f2035" fmla="val 4548660"/>
              <a:gd name="f2036" fmla="val 116694"/>
              <a:gd name="f2037" fmla="val 4574381"/>
              <a:gd name="f2038" fmla="val 113360"/>
              <a:gd name="f2039" fmla="val 4581049"/>
              <a:gd name="f2040" fmla="val 119075"/>
              <a:gd name="f2041" fmla="val 4592004"/>
              <a:gd name="f2042" fmla="val 120504"/>
              <a:gd name="f2043" fmla="val 4601053"/>
              <a:gd name="f2044" fmla="val 131459"/>
              <a:gd name="f2045" fmla="val 148606"/>
              <a:gd name="f2046" fmla="val 4600101"/>
              <a:gd name="f2047" fmla="val 152416"/>
              <a:gd name="f2048" fmla="val 4593433"/>
              <a:gd name="f2049" fmla="val 168134"/>
              <a:gd name="f2050" fmla="val 4568665"/>
              <a:gd name="f2051" fmla="val 179565"/>
              <a:gd name="f2052" fmla="val 4541516"/>
              <a:gd name="f2053" fmla="val 241008"/>
              <a:gd name="f2054" fmla="val 4908267"/>
              <a:gd name="f2055" fmla="val 238150"/>
              <a:gd name="f2056" fmla="val 4905409"/>
              <a:gd name="f2057" fmla="val 231006"/>
              <a:gd name="f2058" fmla="val 4893978"/>
              <a:gd name="f2059" fmla="val 222909"/>
              <a:gd name="f2060" fmla="val 4893026"/>
              <a:gd name="f2061" fmla="val 201951"/>
              <a:gd name="f2062" fmla="val 4891121"/>
              <a:gd name="f2063" fmla="val 161942"/>
              <a:gd name="f2064" fmla="val 4933988"/>
              <a:gd name="f2065" fmla="val 164324"/>
              <a:gd name="f2066" fmla="val 4956373"/>
              <a:gd name="f2067" fmla="val 165276"/>
              <a:gd name="f2068" fmla="val 4965423"/>
              <a:gd name="f2069" fmla="val 178136"/>
              <a:gd name="f2070" fmla="val 4979236"/>
              <a:gd name="f2071" fmla="val 186710"/>
              <a:gd name="f2072" fmla="val 4980189"/>
              <a:gd name="f2073" fmla="val 214812"/>
              <a:gd name="f2074" fmla="val 4983047"/>
              <a:gd name="f2075" fmla="val 240055"/>
              <a:gd name="f2076" fmla="val 4952087"/>
              <a:gd name="f2077" fmla="val 1075010"/>
              <a:gd name="f2078" fmla="val 2803495"/>
              <a:gd name="f2079" fmla="val 2807782"/>
              <a:gd name="f2080" fmla="val 1120259"/>
              <a:gd name="f2081" fmla="val 2810640"/>
              <a:gd name="f2082" fmla="val 1142169"/>
              <a:gd name="f2083" fmla="val 1152647"/>
              <a:gd name="f2084" fmla="val 2805877"/>
              <a:gd name="f2085" fmla="val 1161221"/>
              <a:gd name="f2086" fmla="val 2789206"/>
              <a:gd name="f2087" fmla="val 2779680"/>
              <a:gd name="f2088" fmla="val 1163126"/>
              <a:gd name="f2089" fmla="val 2774441"/>
              <a:gd name="f2090" fmla="val 1155982"/>
              <a:gd name="f2091" fmla="val 2765391"/>
              <a:gd name="f2092" fmla="val 1147884"/>
              <a:gd name="f2093" fmla="val 2764915"/>
              <a:gd name="f2094" fmla="val 1125498"/>
              <a:gd name="f2095" fmla="val 1102636"/>
              <a:gd name="f2096" fmla="val 2764439"/>
              <a:gd name="f2097" fmla="val 1080250"/>
              <a:gd name="f2098" fmla="val 2762057"/>
              <a:gd name="f2099" fmla="val 1076916"/>
              <a:gd name="f2100" fmla="val 2759676"/>
              <a:gd name="f2101" fmla="val 2757770"/>
              <a:gd name="f2102" fmla="val 1067390"/>
              <a:gd name="f2103" fmla="val 2765867"/>
              <a:gd name="f2104" fmla="val 1059293"/>
              <a:gd name="f2105" fmla="val 2773965"/>
              <a:gd name="f2106" fmla="val 1051195"/>
              <a:gd name="f2107" fmla="val 2782538"/>
              <a:gd name="f2108" fmla="val 2790159"/>
              <a:gd name="f2109" fmla="val 1065961"/>
              <a:gd name="f2110" fmla="val 2804448"/>
              <a:gd name="f2111" fmla="val 538696"/>
              <a:gd name="f2112" fmla="val 4998765"/>
              <a:gd name="f2113" fmla="val 545840"/>
              <a:gd name="f2114" fmla="val 4987810"/>
              <a:gd name="f2115" fmla="val 552509"/>
              <a:gd name="f2116" fmla="val 4977331"/>
              <a:gd name="f2117" fmla="val 559653"/>
              <a:gd name="f2118" fmla="val 4966376"/>
              <a:gd name="f2119" fmla="val 566798"/>
              <a:gd name="f2120" fmla="val 4955421"/>
              <a:gd name="f2121" fmla="val 572990"/>
              <a:gd name="f2122" fmla="val 4944466"/>
              <a:gd name="f2123" fmla="val 4934464"/>
              <a:gd name="f2124" fmla="val 585373"/>
              <a:gd name="f2125" fmla="val 4928748"/>
              <a:gd name="f2126" fmla="val 591565"/>
              <a:gd name="f2127" fmla="val 4924461"/>
              <a:gd name="f2128" fmla="val 597281"/>
              <a:gd name="f2129" fmla="val 4919222"/>
              <a:gd name="f2130" fmla="val 589660"/>
              <a:gd name="f2131" fmla="val 4913983"/>
              <a:gd name="f2132" fmla="val 582516"/>
              <a:gd name="f2133" fmla="val 574895"/>
              <a:gd name="f2134" fmla="val 4904933"/>
              <a:gd name="f2135" fmla="val 4903504"/>
              <a:gd name="f2136" fmla="val 519168"/>
              <a:gd name="f2137" fmla="val 4933511"/>
              <a:gd name="f2138" fmla="val 519644"/>
              <a:gd name="f2139" fmla="val 4972568"/>
              <a:gd name="f2140" fmla="val 4976854"/>
              <a:gd name="f2141" fmla="val 539172"/>
              <a:gd name="f2142" fmla="val 4999241"/>
              <a:gd name="f2143" fmla="val 366275"/>
              <a:gd name="f2144" fmla="val 362465"/>
              <a:gd name="f2145" fmla="val 6191898"/>
              <a:gd name="f2146" fmla="val 364846"/>
              <a:gd name="f2147" fmla="val 364370"/>
              <a:gd name="f2148" fmla="val 6209044"/>
              <a:gd name="f2149" fmla="val 367228"/>
              <a:gd name="f2150" fmla="val 6209996"/>
              <a:gd name="f2151" fmla="val 370086"/>
              <a:gd name="f2152" fmla="val 6210473"/>
              <a:gd name="f2153" fmla="val 372943"/>
              <a:gd name="f2154" fmla="val 6211425"/>
              <a:gd name="f2155" fmla="val 391995"/>
              <a:gd name="f2156" fmla="val 6195231"/>
              <a:gd name="f2157" fmla="val 411524"/>
              <a:gd name="f2158" fmla="val 6179990"/>
              <a:gd name="f2159" fmla="val 429623"/>
              <a:gd name="f2160" fmla="val 6162843"/>
              <a:gd name="f2161" fmla="val 436291"/>
              <a:gd name="f2162" fmla="val 6156175"/>
              <a:gd name="f2163" fmla="val 442007"/>
              <a:gd name="f2164" fmla="val 6146648"/>
              <a:gd name="f2165" fmla="val 443912"/>
              <a:gd name="f2166" fmla="val 6137599"/>
              <a:gd name="f2167" fmla="val 445341"/>
              <a:gd name="f2168" fmla="val 6130454"/>
              <a:gd name="f2169" fmla="val 6121881"/>
              <a:gd name="f2170" fmla="val 438673"/>
              <a:gd name="f2171" fmla="val 6113784"/>
              <a:gd name="f2172" fmla="val 430576"/>
              <a:gd name="f2173" fmla="val 6115689"/>
              <a:gd name="f2174" fmla="val 419621"/>
              <a:gd name="f2175" fmla="val 6115213"/>
              <a:gd name="f2176" fmla="val 415334"/>
              <a:gd name="f2177" fmla="val 397711"/>
              <a:gd name="f2178" fmla="val 6140933"/>
              <a:gd name="f2179" fmla="val 381517"/>
              <a:gd name="f2180" fmla="val 6163319"/>
              <a:gd name="f2181" fmla="val 401045"/>
              <a:gd name="f2182" fmla="val 4853016"/>
              <a:gd name="f2183" fmla="val 388661"/>
              <a:gd name="f2184" fmla="val 4860637"/>
              <a:gd name="f2185" fmla="val 373896"/>
              <a:gd name="f2186" fmla="val 4869687"/>
              <a:gd name="f2187" fmla="val 369133"/>
              <a:gd name="f2188" fmla="val 4882071"/>
              <a:gd name="f2189" fmla="val 4894931"/>
              <a:gd name="f2190" fmla="val 4912078"/>
              <a:gd name="f2191" fmla="val 371514"/>
              <a:gd name="f2192" fmla="val 4926843"/>
              <a:gd name="f2193" fmla="val 372467"/>
              <a:gd name="f2194" fmla="val 4933035"/>
              <a:gd name="f2195" fmla="val 377230"/>
              <a:gd name="f2196" fmla="val 4942561"/>
              <a:gd name="f2197" fmla="val 381993"/>
              <a:gd name="f2198" fmla="val 4943514"/>
              <a:gd name="f2199" fmla="val 387232"/>
              <a:gd name="f2200" fmla="val 4939227"/>
              <a:gd name="f2201" fmla="val 399616"/>
              <a:gd name="f2202" fmla="val 407237"/>
              <a:gd name="f2203" fmla="val 4915888"/>
              <a:gd name="f2204" fmla="val 412000"/>
              <a:gd name="f2205" fmla="val 4896836"/>
              <a:gd name="f2206" fmla="val 420097"/>
              <a:gd name="f2207" fmla="val 4871592"/>
              <a:gd name="f2208" fmla="val 413905"/>
              <a:gd name="f2209" fmla="val 4865400"/>
              <a:gd name="f2210" fmla="val 402474"/>
              <a:gd name="f2211" fmla="val 4851111"/>
              <a:gd name="f2212" fmla="val 400569"/>
              <a:gd name="f2213" fmla="val 4852540"/>
              <a:gd name="f2214" fmla="val 3800392"/>
              <a:gd name="f2215" fmla="val 622049"/>
              <a:gd name="f2216" fmla="val 3825160"/>
              <a:gd name="f2217" fmla="val 606807"/>
              <a:gd name="f2218" fmla="val 3849927"/>
              <a:gd name="f2219" fmla="val 595376"/>
              <a:gd name="f2220" fmla="val 3876124"/>
              <a:gd name="f2221" fmla="val 3884221"/>
              <a:gd name="f2222" fmla="val 599662"/>
              <a:gd name="f2223" fmla="val 3897081"/>
              <a:gd name="f2224" fmla="val 603473"/>
              <a:gd name="f2225" fmla="val 3913752"/>
              <a:gd name="f2226" fmla="val 615857"/>
              <a:gd name="f2227" fmla="val 3902797"/>
              <a:gd name="f2228" fmla="val 3899939"/>
              <a:gd name="f2229" fmla="val 624906"/>
              <a:gd name="f2230" fmla="val 3894700"/>
              <a:gd name="f2231" fmla="val 3869932"/>
              <a:gd name="f2232" fmla="val 650627"/>
              <a:gd name="f2233" fmla="val 3845165"/>
              <a:gd name="f2234" fmla="val 661582"/>
              <a:gd name="f2235" fmla="val 3819444"/>
              <a:gd name="f2236" fmla="val 663963"/>
              <a:gd name="f2237" fmla="val 3814205"/>
              <a:gd name="f2238" fmla="val 657295"/>
              <a:gd name="f2239" fmla="val 3803726"/>
              <a:gd name="f2240" fmla="val 652532"/>
              <a:gd name="f2241" fmla="val 3797534"/>
              <a:gd name="f2242" fmla="val 651103"/>
              <a:gd name="f2243" fmla="val 3795629"/>
              <a:gd name="f2244" fmla="val 638719"/>
              <a:gd name="f2245" fmla="val 636338"/>
              <a:gd name="f2246" fmla="val 3800869"/>
              <a:gd name="f2247" fmla="val 1806132"/>
              <a:gd name="f2248" fmla="val 1569877"/>
              <a:gd name="f2249" fmla="val 1556540"/>
              <a:gd name="f2250" fmla="val 1828042"/>
              <a:gd name="f2251" fmla="val 1543680"/>
              <a:gd name="f2252" fmla="val 1829947"/>
              <a:gd name="f2253" fmla="val 1831376"/>
              <a:gd name="f2254" fmla="val 1521294"/>
              <a:gd name="f2255" fmla="val 1814229"/>
              <a:gd name="f2256" fmla="val 1510339"/>
              <a:gd name="f2257" fmla="val 1805656"/>
              <a:gd name="f2258" fmla="val 1500813"/>
              <a:gd name="f2259" fmla="val 1795653"/>
              <a:gd name="f2260" fmla="val 1513673"/>
              <a:gd name="f2261" fmla="val 1782317"/>
              <a:gd name="f2262" fmla="val 1525105"/>
              <a:gd name="f2263" fmla="val 1776601"/>
              <a:gd name="f2264" fmla="val 1539870"/>
              <a:gd name="f2265" fmla="val 1774220"/>
              <a:gd name="f2266" fmla="val 1546538"/>
              <a:gd name="f2267" fmla="val 1787080"/>
              <a:gd name="f2268" fmla="val 1559398"/>
              <a:gd name="f2269" fmla="val 1793272"/>
              <a:gd name="f2270" fmla="val 1568924"/>
              <a:gd name="f2271" fmla="val 3411265"/>
              <a:gd name="f2272" fmla="val 158598"/>
              <a:gd name="f2273" fmla="val 3419362"/>
              <a:gd name="f2274" fmla="val 157169"/>
              <a:gd name="f2275" fmla="val 3425554"/>
              <a:gd name="f2276" fmla="val 145262"/>
              <a:gd name="f2277" fmla="val 3432698"/>
              <a:gd name="f2278" fmla="val 138117"/>
              <a:gd name="f2279" fmla="val 3424125"/>
              <a:gd name="f2280" fmla="val 120018"/>
              <a:gd name="f2281" fmla="val 3406978"/>
              <a:gd name="f2282" fmla="val 121923"/>
              <a:gd name="f2283" fmla="val 3386497"/>
              <a:gd name="f2284" fmla="val 3366969"/>
              <a:gd name="f2285" fmla="val 136688"/>
              <a:gd name="f2286" fmla="val 3346964"/>
              <a:gd name="f2287" fmla="val 3350775"/>
              <a:gd name="f2288" fmla="val 162409"/>
              <a:gd name="f2289" fmla="val 3370779"/>
              <a:gd name="f2290" fmla="val 161456"/>
              <a:gd name="f2291" fmla="val 3391260"/>
              <a:gd name="f2292" fmla="val 3410789"/>
              <a:gd name="f2293" fmla="val 3504620"/>
              <a:gd name="f2294" fmla="val 373886"/>
              <a:gd name="f2295" fmla="val 3518433"/>
              <a:gd name="f2296" fmla="val 369599"/>
              <a:gd name="f2297" fmla="val 3528911"/>
              <a:gd name="f2298" fmla="val 354358"/>
              <a:gd name="f2299" fmla="val 3541295"/>
              <a:gd name="f2300" fmla="val 343879"/>
              <a:gd name="f2301" fmla="val 3535103"/>
              <a:gd name="f2302" fmla="val 338164"/>
              <a:gd name="f2303" fmla="val 3527006"/>
              <a:gd name="f2304" fmla="val 326732"/>
              <a:gd name="f2305" fmla="val 3522719"/>
              <a:gd name="f2306" fmla="val 328161"/>
              <a:gd name="f2307" fmla="val 3502715"/>
              <a:gd name="f2308" fmla="val 333877"/>
              <a:gd name="f2309" fmla="val 3484139"/>
              <a:gd name="f2310" fmla="val 342927"/>
              <a:gd name="f2311" fmla="val 3465087"/>
              <a:gd name="f2312" fmla="val 350547"/>
              <a:gd name="f2313" fmla="val 354834"/>
              <a:gd name="f2314" fmla="val 359597"/>
              <a:gd name="f2315" fmla="val 363884"/>
              <a:gd name="f2316" fmla="val 3478423"/>
              <a:gd name="f2317" fmla="val 367694"/>
              <a:gd name="f2318" fmla="val 3493665"/>
              <a:gd name="f2319" fmla="val 377697"/>
              <a:gd name="f2320" fmla="val 374362"/>
              <a:gd name="f2321" fmla="val 3918515"/>
              <a:gd name="f2322" fmla="val 326742"/>
              <a:gd name="f2323" fmla="val 338173"/>
              <a:gd name="f2324" fmla="val 3902320"/>
              <a:gd name="f2325" fmla="val 351034"/>
              <a:gd name="f2326" fmla="val 3893747"/>
              <a:gd name="f2327" fmla="val 342460"/>
              <a:gd name="f2328" fmla="val 3886126"/>
              <a:gd name="f2329" fmla="val 333887"/>
              <a:gd name="f2330" fmla="val 3878505"/>
              <a:gd name="f2331" fmla="val 3865645"/>
              <a:gd name="f2332" fmla="val 306738"/>
              <a:gd name="f2333" fmla="val 3879934"/>
              <a:gd name="f2334" fmla="val 297688"/>
              <a:gd name="f2335" fmla="val 3889937"/>
              <a:gd name="f2336" fmla="val 289114"/>
              <a:gd name="f2337" fmla="val 3899463"/>
              <a:gd name="f2338" fmla="val 297212"/>
              <a:gd name="f2339" fmla="val 6170940"/>
              <a:gd name="f2340" fmla="val 147653"/>
              <a:gd name="f2341" fmla="val 6167130"/>
              <a:gd name="f2342" fmla="val 163371"/>
              <a:gd name="f2343" fmla="val 6156651"/>
              <a:gd name="f2344" fmla="val 164800"/>
              <a:gd name="f2345" fmla="val 6147125"/>
              <a:gd name="f2346" fmla="val 166229"/>
              <a:gd name="f2347" fmla="val 6138551"/>
              <a:gd name="f2348" fmla="val 150035"/>
              <a:gd name="f2349" fmla="val 141938"/>
              <a:gd name="f2350" fmla="val 6117594"/>
              <a:gd name="f2351" fmla="val 131935"/>
              <a:gd name="f2352" fmla="val 122409"/>
              <a:gd name="f2353" fmla="val 6134741"/>
              <a:gd name="f2354" fmla="val 106691"/>
              <a:gd name="f2355" fmla="val 120028"/>
              <a:gd name="f2356" fmla="val 6159509"/>
              <a:gd name="f2357" fmla="val 130506"/>
              <a:gd name="f2358" fmla="val 135746"/>
              <a:gd name="f2359" fmla="val 6171416"/>
              <a:gd name="f2360" fmla="val 515357"/>
              <a:gd name="f2361" fmla="val 5927074"/>
              <a:gd name="f2362" fmla="val 489637"/>
              <a:gd name="f2363" fmla="val 5916119"/>
              <a:gd name="f2364" fmla="val 470109"/>
              <a:gd name="f2365" fmla="val 5907546"/>
              <a:gd name="f2366" fmla="val 450104"/>
              <a:gd name="f2367" fmla="val 5900401"/>
              <a:gd name="f2368" fmla="val 5898972"/>
              <a:gd name="f2369" fmla="val 5901830"/>
              <a:gd name="f2370" fmla="val 433434"/>
              <a:gd name="f2371" fmla="val 5905640"/>
              <a:gd name="f2372" fmla="val 5909451"/>
              <a:gd name="f2373" fmla="val 431528"/>
              <a:gd name="f2374" fmla="val 5918501"/>
              <a:gd name="f2375" fmla="val 5922787"/>
              <a:gd name="f2376" fmla="val 444865"/>
              <a:gd name="f2377" fmla="val 5938505"/>
              <a:gd name="f2378" fmla="val 489161"/>
              <a:gd name="f2379" fmla="val 5943268"/>
              <a:gd name="f2380" fmla="val 871154"/>
              <a:gd name="f2381" fmla="val 4633442"/>
              <a:gd name="f2382" fmla="val 4638681"/>
              <a:gd name="f2383" fmla="val 874964"/>
              <a:gd name="f2384" fmla="val 4646302"/>
              <a:gd name="f2385" fmla="val 877346"/>
              <a:gd name="f2386" fmla="val 4652970"/>
              <a:gd name="f2387" fmla="val 884014"/>
              <a:gd name="f2388" fmla="val 4650589"/>
              <a:gd name="f2389" fmla="val 893064"/>
              <a:gd name="f2390" fmla="val 4650112"/>
              <a:gd name="f2391" fmla="val 896874"/>
              <a:gd name="f2392" fmla="val 4645349"/>
              <a:gd name="f2393" fmla="val 4626297"/>
              <a:gd name="f2394" fmla="val 915926"/>
              <a:gd name="f2395" fmla="val 4604864"/>
              <a:gd name="f2396" fmla="val 904971"/>
              <a:gd name="f2397" fmla="val 4582954"/>
              <a:gd name="f2398" fmla="val 901161"/>
              <a:gd name="f2399" fmla="val 4581525"/>
              <a:gd name="f2400" fmla="val 897350"/>
              <a:gd name="f2401" fmla="val 4580572"/>
              <a:gd name="f2402" fmla="val 886395"/>
              <a:gd name="f2403" fmla="val 4597243"/>
              <a:gd name="f2404" fmla="val 4614866"/>
              <a:gd name="f2405" fmla="val 4633918"/>
              <a:gd name="f2406" fmla="val 712546"/>
              <a:gd name="f2407" fmla="val 3812776"/>
              <a:gd name="f2408" fmla="val 3801345"/>
              <a:gd name="f2409" fmla="val 733503"/>
              <a:gd name="f2410" fmla="val 3790866"/>
              <a:gd name="f2411" fmla="val 740171"/>
              <a:gd name="f2412" fmla="val 3778006"/>
              <a:gd name="f2413" fmla="val 742553"/>
              <a:gd name="f2414" fmla="val 3773719"/>
              <a:gd name="f2415" fmla="val 734456"/>
              <a:gd name="f2416" fmla="val 3763241"/>
              <a:gd name="f2417" fmla="val 726358"/>
              <a:gd name="f2418" fmla="val 3745141"/>
              <a:gd name="f2419" fmla="val 711593"/>
              <a:gd name="f2420" fmla="val 3767051"/>
              <a:gd name="f2421" fmla="val 701591"/>
              <a:gd name="f2422" fmla="val 3780388"/>
              <a:gd name="f2423" fmla="val 694923"/>
              <a:gd name="f2424" fmla="val 693494"/>
              <a:gd name="f2425" fmla="val 706354"/>
              <a:gd name="f2426" fmla="val 3806584"/>
              <a:gd name="f2427" fmla="val 3812300"/>
              <a:gd name="f2428" fmla="val 1467006"/>
              <a:gd name="f2429" fmla="val 2728716"/>
              <a:gd name="f2430" fmla="val 1465101"/>
              <a:gd name="f2431" fmla="val 2733003"/>
              <a:gd name="f2432" fmla="val 2743958"/>
              <a:gd name="f2433" fmla="val 2747292"/>
              <a:gd name="f2434" fmla="val 1478913"/>
              <a:gd name="f2435" fmla="val 2749197"/>
              <a:gd name="f2436" fmla="val 1491297"/>
              <a:gd name="f2437" fmla="val 1493202"/>
              <a:gd name="f2438" fmla="val 2739195"/>
              <a:gd name="f2439" fmla="val 1500823"/>
              <a:gd name="f2440" fmla="val 2721095"/>
              <a:gd name="f2441" fmla="val 2701567"/>
              <a:gd name="f2442" fmla="val 2682991"/>
              <a:gd name="f2443" fmla="val 1507015"/>
              <a:gd name="f2444" fmla="val 2680610"/>
              <a:gd name="f2445" fmla="val 1501300"/>
              <a:gd name="f2446" fmla="val 2677752"/>
              <a:gd name="f2447" fmla="val 1496060"/>
              <a:gd name="f2448" fmla="val 2675370"/>
              <a:gd name="f2449" fmla="val 1475103"/>
              <a:gd name="f2450" fmla="val 2710617"/>
              <a:gd name="f2451" fmla="val 5794663"/>
              <a:gd name="f2452" fmla="val 723501"/>
              <a:gd name="f2453" fmla="val 5791329"/>
              <a:gd name="f2454" fmla="val 5780374"/>
              <a:gd name="f2455" fmla="val 707306"/>
              <a:gd name="f2456" fmla="val 5773229"/>
              <a:gd name="f2457" fmla="val 5782755"/>
              <a:gd name="f2458" fmla="val 5792281"/>
              <a:gd name="f2459" fmla="val 673013"/>
              <a:gd name="f2460" fmla="val 5803712"/>
              <a:gd name="f2461" fmla="val 681110"/>
              <a:gd name="f2462" fmla="val 5817049"/>
              <a:gd name="f2463" fmla="val 690160"/>
              <a:gd name="f2464" fmla="val 5832290"/>
              <a:gd name="f2465" fmla="val 713022"/>
              <a:gd name="f2466" fmla="val 5808951"/>
              <a:gd name="f2467" fmla="val 5795139"/>
              <a:gd name="f2468" fmla="val 602997"/>
              <a:gd name="f2469" fmla="val 5840388"/>
              <a:gd name="f2470" fmla="val 5844674"/>
              <a:gd name="f2471" fmla="val 5857058"/>
              <a:gd name="f2472" fmla="val 5857534"/>
              <a:gd name="f2473" fmla="val 612523"/>
              <a:gd name="f2474" fmla="val 5858963"/>
              <a:gd name="f2475" fmla="val 621572"/>
              <a:gd name="f2476" fmla="val 5858487"/>
              <a:gd name="f2477" fmla="val 5854200"/>
              <a:gd name="f2478" fmla="val 5838959"/>
              <a:gd name="f2479" fmla="val 623001"/>
              <a:gd name="f2480" fmla="val 612046"/>
              <a:gd name="f2481" fmla="val 5824193"/>
              <a:gd name="f2482" fmla="val 634909"/>
              <a:gd name="f2483" fmla="val 5966607"/>
              <a:gd name="f2484" fmla="val 5953270"/>
              <a:gd name="f2485" fmla="val 648721"/>
              <a:gd name="f2486" fmla="val 5937553"/>
              <a:gd name="f2487" fmla="val 648245"/>
              <a:gd name="f2488" fmla="val 5919453"/>
              <a:gd name="f2489" fmla="val 641577"/>
              <a:gd name="f2490" fmla="val 5915643"/>
              <a:gd name="f2491" fmla="val 5912309"/>
              <a:gd name="f2492" fmla="val 625383"/>
              <a:gd name="f2493" fmla="val 616333"/>
              <a:gd name="f2494" fmla="val 5944221"/>
              <a:gd name="f2495" fmla="val 5960415"/>
              <a:gd name="f2496" fmla="val 5962797"/>
              <a:gd name="f2497" fmla="val 633003"/>
              <a:gd name="f2498" fmla="val 5969941"/>
              <a:gd name="f2499" fmla="val 5967083"/>
              <a:gd name="f2500" fmla="val 350081"/>
              <a:gd name="f2501" fmla="val 6127121"/>
              <a:gd name="f2502" fmla="val 341031"/>
              <a:gd name="f2503" fmla="val 329600"/>
              <a:gd name="f2504" fmla="val 324837"/>
              <a:gd name="f2505" fmla="val 6158556"/>
              <a:gd name="f2506" fmla="val 334363"/>
              <a:gd name="f2507" fmla="val 6174274"/>
              <a:gd name="f2508" fmla="val 340079"/>
              <a:gd name="f2509" fmla="val 6182371"/>
              <a:gd name="f2510" fmla="val 343889"/>
              <a:gd name="f2511" fmla="val 347223"/>
              <a:gd name="f2512" fmla="val 356273"/>
              <a:gd name="f2513" fmla="val 6169511"/>
              <a:gd name="f2514" fmla="val 362941"/>
              <a:gd name="f2515" fmla="val 365323"/>
              <a:gd name="f2516" fmla="val 6143315"/>
              <a:gd name="f2517" fmla="val 355797"/>
              <a:gd name="f2518" fmla="val 6132836"/>
              <a:gd name="f2519" fmla="val 350557"/>
              <a:gd name="f2520" fmla="val 246247"/>
              <a:gd name="f2521" fmla="val 5972323"/>
              <a:gd name="f2522" fmla="val 5985183"/>
              <a:gd name="f2523" fmla="val 5995185"/>
              <a:gd name="f2524" fmla="val 224814"/>
              <a:gd name="f2525" fmla="val 5999948"/>
              <a:gd name="f2526" fmla="val 227672"/>
              <a:gd name="f2527" fmla="val 6009474"/>
              <a:gd name="f2528" fmla="val 6021858"/>
              <a:gd name="f2529" fmla="val 247676"/>
              <a:gd name="f2530" fmla="val 255297"/>
              <a:gd name="f2531" fmla="val 268634"/>
              <a:gd name="f2532" fmla="val 6008522"/>
              <a:gd name="f2533" fmla="val 269586"/>
              <a:gd name="f2534" fmla="val 270539"/>
              <a:gd name="f2535" fmla="val 5992804"/>
              <a:gd name="f2536" fmla="val 256726"/>
              <a:gd name="f2537" fmla="val 5984230"/>
              <a:gd name="f2538" fmla="val 1036906"/>
              <a:gd name="f2539" fmla="val 2852554"/>
              <a:gd name="f2540" fmla="val 1024999"/>
              <a:gd name="f2541" fmla="val 2849696"/>
              <a:gd name="f2542" fmla="val 1018807"/>
              <a:gd name="f2543" fmla="val 2847791"/>
              <a:gd name="f2544" fmla="val 2865891"/>
              <a:gd name="f2545" fmla="val 1012139"/>
              <a:gd name="f2546" fmla="val 2884466"/>
              <a:gd name="f2547" fmla="val 2902566"/>
              <a:gd name="f2548" fmla="val 2903518"/>
              <a:gd name="f2549" fmla="val 1021665"/>
              <a:gd name="f2550" fmla="val 2904947"/>
              <a:gd name="f2551" fmla="val 2905900"/>
              <a:gd name="f2552" fmla="val 1031191"/>
              <a:gd name="f2553" fmla="val 2888277"/>
              <a:gd name="f2554" fmla="val 1035001"/>
              <a:gd name="f2555" fmla="val 2870177"/>
              <a:gd name="f2556" fmla="val 2852078"/>
              <a:gd name="f2557" fmla="val 18576"/>
              <a:gd name="f2558" fmla="val 25244"/>
              <a:gd name="f2559" fmla="val 37628"/>
              <a:gd name="f2560" fmla="val 39533"/>
              <a:gd name="f2561" fmla="val 40962"/>
              <a:gd name="f2562" fmla="val 6113307"/>
              <a:gd name="f2563" fmla="val 30960"/>
              <a:gd name="f2564" fmla="val 6103782"/>
              <a:gd name="f2565" fmla="val 22862"/>
              <a:gd name="f2566" fmla="val 6089969"/>
              <a:gd name="f2567" fmla="val 11908"/>
              <a:gd name="f2568" fmla="val 6102353"/>
              <a:gd name="f2569" fmla="val 6109974"/>
              <a:gd name="f2570" fmla="val 6117118"/>
              <a:gd name="f2571" fmla="val 10955"/>
              <a:gd name="f2572" fmla="val 6137123"/>
              <a:gd name="f2573" fmla="val 2031898"/>
              <a:gd name="f2574" fmla="val 2027135"/>
              <a:gd name="f2575" fmla="val 1862325"/>
              <a:gd name="f2576" fmla="val 1858991"/>
              <a:gd name="f2577" fmla="val 2017133"/>
              <a:gd name="f2578" fmla="val 1855657"/>
              <a:gd name="f2579" fmla="val 2005225"/>
              <a:gd name="f2580" fmla="val 1873756"/>
              <a:gd name="f2581" fmla="val 1892332"/>
              <a:gd name="f2582" fmla="val 1981887"/>
              <a:gd name="f2583" fmla="val 1910432"/>
              <a:gd name="f2584" fmla="val 1985697"/>
              <a:gd name="f2585" fmla="val 1913290"/>
              <a:gd name="f2586" fmla="val 1989984"/>
              <a:gd name="f2587" fmla="val 1916147"/>
              <a:gd name="f2588" fmla="val 1919005"/>
              <a:gd name="f2589" fmla="val 2031422"/>
              <a:gd name="f2590" fmla="val 3806108"/>
              <a:gd name="f2591" fmla="val 392948"/>
              <a:gd name="f2592" fmla="val 3802774"/>
              <a:gd name="f2593" fmla="val 383898"/>
              <a:gd name="f2594" fmla="val 3796582"/>
              <a:gd name="f2595" fmla="val 379612"/>
              <a:gd name="f2596" fmla="val 3791342"/>
              <a:gd name="f2597" fmla="val 371991"/>
              <a:gd name="f2598" fmla="val 3799916"/>
              <a:gd name="f2599" fmla="val 363417"/>
              <a:gd name="f2600" fmla="val 3807537"/>
              <a:gd name="f2601" fmla="val 357702"/>
              <a:gd name="f2602" fmla="val 3817063"/>
              <a:gd name="f2603" fmla="val 3827541"/>
              <a:gd name="f2604" fmla="val 3839449"/>
              <a:gd name="f2605" fmla="val 3824684"/>
              <a:gd name="f2606" fmla="val 3815634"/>
              <a:gd name="f2607" fmla="val 3805632"/>
              <a:gd name="f2608" fmla="val 1111686"/>
              <a:gd name="f2609" fmla="val 3761336"/>
              <a:gd name="f2610" fmla="val 1113591"/>
              <a:gd name="f2611" fmla="val 3747999"/>
              <a:gd name="f2612" fmla="val 1115972"/>
              <a:gd name="f2613" fmla="val 3734663"/>
              <a:gd name="f2614" fmla="val 1117877"/>
              <a:gd name="f2615" fmla="val 3721326"/>
              <a:gd name="f2616" fmla="val 1111209"/>
              <a:gd name="f2617" fmla="val 1104065"/>
              <a:gd name="f2618" fmla="val 1097397"/>
              <a:gd name="f2619" fmla="val 3759907"/>
              <a:gd name="f2620" fmla="val 1102160"/>
              <a:gd name="f2621" fmla="val 1106923"/>
              <a:gd name="f2622" fmla="val 3760859"/>
              <a:gd name="f2623" fmla="val 917355"/>
              <a:gd name="f2624" fmla="val 2989729"/>
              <a:gd name="f2625" fmla="val 2982584"/>
              <a:gd name="f2626" fmla="val 904495"/>
              <a:gd name="f2627" fmla="val 2976869"/>
              <a:gd name="f2628" fmla="val 896398"/>
              <a:gd name="f2629" fmla="val 2974487"/>
              <a:gd name="f2630" fmla="val 893540"/>
              <a:gd name="f2631" fmla="val 2973534"/>
              <a:gd name="f2632" fmla="val 882585"/>
              <a:gd name="f2633" fmla="val 2984966"/>
              <a:gd name="f2634" fmla="val 883538"/>
              <a:gd name="f2635" fmla="val 2987347"/>
              <a:gd name="f2636" fmla="val 886872"/>
              <a:gd name="f2637" fmla="val 2995444"/>
              <a:gd name="f2638" fmla="val 3001636"/>
              <a:gd name="f2639" fmla="val 903542"/>
              <a:gd name="f2640" fmla="val 3013544"/>
              <a:gd name="f2641" fmla="val 910687"/>
              <a:gd name="f2642" fmla="val 3002113"/>
              <a:gd name="f2643" fmla="val 2992587"/>
              <a:gd name="f2644" fmla="val 4562950"/>
              <a:gd name="f2645" fmla="val 4566760"/>
              <a:gd name="f2646" fmla="val 4570570"/>
              <a:gd name="f2647" fmla="val 264347"/>
              <a:gd name="f2648" fmla="val 4574857"/>
              <a:gd name="f2649" fmla="val 266252"/>
              <a:gd name="f2650" fmla="val 4569618"/>
              <a:gd name="f2651" fmla="val 267681"/>
              <a:gd name="f2652" fmla="val 4564855"/>
              <a:gd name="f2653" fmla="val 4559615"/>
              <a:gd name="f2654" fmla="val 257679"/>
              <a:gd name="f2655" fmla="val 4555329"/>
              <a:gd name="f2656" fmla="val 245771"/>
              <a:gd name="f2657" fmla="val 4551042"/>
              <a:gd name="f2658" fmla="val 233387"/>
              <a:gd name="f2659" fmla="val 4547708"/>
              <a:gd name="f2660" fmla="val 229577"/>
              <a:gd name="f2661" fmla="val 4557710"/>
              <a:gd name="f2662" fmla="val 156703"/>
              <a:gd name="f2663" fmla="val 6018524"/>
              <a:gd name="f2664" fmla="val 6016619"/>
              <a:gd name="f2665" fmla="val 144795"/>
              <a:gd name="f2666" fmla="val 6023287"/>
              <a:gd name="f2667" fmla="val 6029479"/>
              <a:gd name="f2668" fmla="val 145272"/>
              <a:gd name="f2669" fmla="val 6038052"/>
              <a:gd name="f2670" fmla="val 6044720"/>
              <a:gd name="f2671" fmla="val 160513"/>
              <a:gd name="f2672" fmla="val 6046149"/>
              <a:gd name="f2673" fmla="val 6047102"/>
              <a:gd name="f2674" fmla="val 171468"/>
              <a:gd name="f2675" fmla="val 6039005"/>
              <a:gd name="f2676" fmla="val 6035194"/>
              <a:gd name="f2677" fmla="val 170039"/>
              <a:gd name="f2678" fmla="val 6021381"/>
              <a:gd name="f2679" fmla="val 6018047"/>
              <a:gd name="f2680" fmla="val 4085696"/>
              <a:gd name="f2681" fmla="val 529170"/>
              <a:gd name="f2682" fmla="val 4078551"/>
              <a:gd name="f2683" fmla="val 521549"/>
              <a:gd name="f2684" fmla="val 4072836"/>
              <a:gd name="f2685" fmla="val 516786"/>
              <a:gd name="f2686" fmla="val 4066644"/>
              <a:gd name="f2687" fmla="val 511071"/>
              <a:gd name="f2688" fmla="val 4071883"/>
              <a:gd name="f2689" fmla="val 504879"/>
              <a:gd name="f2690" fmla="val 4077123"/>
              <a:gd name="f2691" fmla="val 495353"/>
              <a:gd name="f2692" fmla="val 4086172"/>
              <a:gd name="f2693" fmla="val 506308"/>
              <a:gd name="f2694" fmla="val 4093317"/>
              <a:gd name="f2695" fmla="val 4099985"/>
              <a:gd name="f2696" fmla="val 4100938"/>
              <a:gd name="f2697" fmla="val 523454"/>
              <a:gd name="f2698" fmla="val 532028"/>
              <a:gd name="f2699" fmla="val 4089983"/>
              <a:gd name="f2700" fmla="val 572513"/>
              <a:gd name="f2701" fmla="val 5960891"/>
              <a:gd name="f2702" fmla="val 580134"/>
              <a:gd name="f2703" fmla="val 5956129"/>
              <a:gd name="f2704" fmla="val 5949460"/>
              <a:gd name="f2705" fmla="val 577276"/>
              <a:gd name="f2706" fmla="val 5938029"/>
              <a:gd name="f2707" fmla="val 574419"/>
              <a:gd name="f2708" fmla="val 570132"/>
              <a:gd name="f2709" fmla="val 5929932"/>
              <a:gd name="f2710" fmla="val 561558"/>
              <a:gd name="f2711" fmla="val 5924693"/>
              <a:gd name="f2712" fmla="val 558224"/>
              <a:gd name="f2713" fmla="val 5941363"/>
              <a:gd name="f2714" fmla="val 5948984"/>
              <a:gd name="f2715" fmla="val 5955176"/>
              <a:gd name="f2716" fmla="val 562035"/>
              <a:gd name="f2717" fmla="+- 0 0 -90"/>
              <a:gd name="f2718" fmla="*/ f3 1 5771334"/>
              <a:gd name="f2719" fmla="*/ f4 1 6435286"/>
              <a:gd name="f2720" fmla="val f5"/>
              <a:gd name="f2721" fmla="val f6"/>
              <a:gd name="f2722" fmla="val f7"/>
              <a:gd name="f2723" fmla="*/ f2717 f0 1"/>
              <a:gd name="f2724" fmla="+- f2722 0 f2720"/>
              <a:gd name="f2725" fmla="+- f2721 0 f2720"/>
              <a:gd name="f2726" fmla="*/ f2723 1 f2"/>
              <a:gd name="f2727" fmla="*/ f2725 1 5771334"/>
              <a:gd name="f2728" fmla="*/ f2724 1 6435286"/>
              <a:gd name="f2729" fmla="*/ 2086197 f2725 1"/>
              <a:gd name="f2730" fmla="*/ 1527010 f2724 1"/>
              <a:gd name="f2731" fmla="*/ 2137637 f2725 1"/>
              <a:gd name="f2732" fmla="*/ 1486524 f2724 1"/>
              <a:gd name="f2733" fmla="*/ 2127635 f2725 1"/>
              <a:gd name="f2734" fmla="*/ 1507958 f2724 1"/>
              <a:gd name="f2735" fmla="*/ 2097151 f2725 1"/>
              <a:gd name="f2736" fmla="*/ 1574640 f2724 1"/>
              <a:gd name="f2737" fmla="*/ 2073336 f2725 1"/>
              <a:gd name="f2738" fmla="*/ 1577021 f2724 1"/>
              <a:gd name="f2739" fmla="*/ 2045235 f2725 1"/>
              <a:gd name="f2740" fmla="*/ 1573687 f2724 1"/>
              <a:gd name="f2741" fmla="*/ 2028564 f2725 1"/>
              <a:gd name="f2742" fmla="*/ 1647038 f2724 1"/>
              <a:gd name="f2743" fmla="*/ 2049045 f2725 1"/>
              <a:gd name="f2744" fmla="*/ 1643227 f2724 1"/>
              <a:gd name="f2745" fmla="*/ 2054285 f2725 1"/>
              <a:gd name="f2746" fmla="*/ 1652753 f2724 1"/>
              <a:gd name="f2747" fmla="*/ 1942830 f2725 1"/>
              <a:gd name="f2748" fmla="*/ 1729437 f2724 1"/>
              <a:gd name="f2749" fmla="*/ 1934733 f2725 1"/>
              <a:gd name="f2750" fmla="*/ 1723246 f2724 1"/>
              <a:gd name="f2751" fmla="*/ 2014751 f2725 1"/>
              <a:gd name="f2752" fmla="*/ 1577498 f2724 1"/>
              <a:gd name="f2753" fmla="*/ 2044758 f2725 1"/>
              <a:gd name="f2754" fmla="*/ 1527486 f2724 1"/>
              <a:gd name="f2755" fmla="*/ 2169549 f2725 1"/>
              <a:gd name="f2756" fmla="*/ 1462709 f2724 1"/>
              <a:gd name="f2757" fmla="*/ 5749901 f2725 1"/>
              <a:gd name="f2758" fmla="*/ 3127380 f2724 1"/>
              <a:gd name="f2759" fmla="*/ 5703223 f2725 1"/>
              <a:gd name="f2760" fmla="*/ 3120711 f2724 1"/>
              <a:gd name="f2761" fmla="*/ 6426237 f2724 1"/>
              <a:gd name="f2762" fmla="*/ 1076439 f2725 1"/>
              <a:gd name="f2763" fmla="*/ 1091205 f2725 1"/>
              <a:gd name="f2764" fmla="*/ 6394801 f2724 1"/>
              <a:gd name="f2765" fmla="*/ 1027857 f2725 1"/>
              <a:gd name="f2766" fmla="*/ 6412901 f2724 1"/>
              <a:gd name="f2767" fmla="*/ 827810 f2725 1"/>
              <a:gd name="f2768" fmla="*/ 6408138 f2724 1"/>
              <a:gd name="f2769" fmla="*/ 836384 f2725 1"/>
              <a:gd name="f2770" fmla="*/ 6380512 f2724 1"/>
              <a:gd name="f2771" fmla="*/ 1004042 f2725 1"/>
              <a:gd name="f2772" fmla="*/ 6201423 f2724 1"/>
              <a:gd name="f2773" fmla="*/ 1007852 f2725 1"/>
              <a:gd name="f2774" fmla="*/ 6152841 f2724 1"/>
              <a:gd name="f2775" fmla="*/ 946886 f2725 1"/>
              <a:gd name="f2776" fmla="*/ 6164748 f2724 1"/>
              <a:gd name="f2777" fmla="*/ 931644 f2725 1"/>
              <a:gd name="f2778" fmla="*/ 6217617 f2724 1"/>
              <a:gd name="f2779" fmla="*/ 867343 f2725 1"/>
              <a:gd name="f2780" fmla="*/ 6300017 f2724 1"/>
              <a:gd name="f2781" fmla="*/ 816856 f2725 1"/>
              <a:gd name="f2782" fmla="*/ 6320975 f2724 1"/>
              <a:gd name="f2783" fmla="*/ 782562 f2725 1"/>
              <a:gd name="f2784" fmla="*/ 6329548 f2724 1"/>
              <a:gd name="f2785" fmla="*/ 737790 f2725 1"/>
              <a:gd name="f2786" fmla="*/ 6337169 f2724 1"/>
              <a:gd name="f2787" fmla="*/ 686825 f2725 1"/>
              <a:gd name="f2788" fmla="*/ 6336693 f2724 1"/>
              <a:gd name="f2789" fmla="*/ 691112 f2725 1"/>
              <a:gd name="f2790" fmla="*/ 6360032 f2724 1"/>
              <a:gd name="f2791" fmla="*/ 696351 f2725 1"/>
              <a:gd name="f2792" fmla="*/ 6388609 f2724 1"/>
              <a:gd name="f2793" fmla="*/ 659676 f2725 1"/>
              <a:gd name="f2794" fmla="*/ 6435287 f2724 1"/>
              <a:gd name="f2795" fmla="*/ 646340 f2725 1"/>
              <a:gd name="f2796" fmla="*/ 6390038 f2724 1"/>
              <a:gd name="f2797" fmla="*/ 6349553 f2724 1"/>
              <a:gd name="f2798" fmla="*/ 633480 f2725 1"/>
              <a:gd name="f2799" fmla="*/ 6345742 f2724 1"/>
              <a:gd name="f2800" fmla="*/ 616809 f2725 1"/>
              <a:gd name="f2801" fmla="*/ 6385751 f2724 1"/>
              <a:gd name="f2802" fmla="*/ 348176 f2725 1"/>
              <a:gd name="f2803" fmla="*/ 6402898 f2724 1"/>
              <a:gd name="f2804" fmla="*/ 411047 f2725 1"/>
              <a:gd name="f2805" fmla="*/ 6350029 f2724 1"/>
              <a:gd name="f2806" fmla="*/ 440578 f2725 1"/>
              <a:gd name="f2807" fmla="*/ 6347647 f2724 1"/>
              <a:gd name="f2808" fmla="*/ 482969 f2725 1"/>
              <a:gd name="f2809" fmla="*/ 6340027 f2724 1"/>
              <a:gd name="f2810" fmla="*/ 558701 f2725 1"/>
              <a:gd name="f2811" fmla="*/ 6248577 f2724 1"/>
              <a:gd name="f2812" fmla="*/ 551556 f2725 1"/>
              <a:gd name="f2813" fmla="*/ 6240956 f2724 1"/>
              <a:gd name="f2814" fmla="*/ 484874 f2725 1"/>
              <a:gd name="f2815" fmla="*/ 502497 f2725 1"/>
              <a:gd name="f2816" fmla="*/ 6173322 f2724 1"/>
              <a:gd name="f2817" fmla="*/ 498210 f2725 1"/>
              <a:gd name="f2818" fmla="*/ 6135694 f2724 1"/>
              <a:gd name="f2819" fmla="*/ 505355 f2725 1"/>
              <a:gd name="f2820" fmla="*/ 6107592 f2724 1"/>
              <a:gd name="f2821" fmla="*/ 565369 f2725 1"/>
              <a:gd name="f2822" fmla="*/ 6076633 f2724 1"/>
              <a:gd name="f2823" fmla="*/ 571561 f2725 1"/>
              <a:gd name="f2824" fmla="*/ 6185705 f2724 1"/>
              <a:gd name="f2825" fmla="*/ 585850 f2725 1"/>
              <a:gd name="f2826" fmla="*/ 6187610 f2724 1"/>
              <a:gd name="f2827" fmla="*/ 603949 f2725 1"/>
              <a:gd name="f2828" fmla="*/ 6124739 f2724 1"/>
              <a:gd name="f2829" fmla="*/ 670631 f2725 1"/>
              <a:gd name="f2830" fmla="*/ 6057580 f2724 1"/>
              <a:gd name="f2831" fmla="*/ 721119 f2725 1"/>
              <a:gd name="f2832" fmla="*/ 6025668 f2724 1"/>
              <a:gd name="f2833" fmla="*/ 780657 f2725 1"/>
              <a:gd name="f2834" fmla="*/ 5950889 f2724 1"/>
              <a:gd name="f2835" fmla="*/ 806853 f2725 1"/>
              <a:gd name="f2836" fmla="*/ 5932314 f2724 1"/>
              <a:gd name="f2837" fmla="*/ 864962 f2725 1"/>
              <a:gd name="f2838" fmla="*/ 5877062 f2724 1"/>
              <a:gd name="f2839" fmla="*/ 936407 f2725 1"/>
              <a:gd name="f2840" fmla="*/ 5706547 f2724 1"/>
              <a:gd name="f2841" fmla="*/ 937836 f2725 1"/>
              <a:gd name="f2842" fmla="*/ 5679874 f2724 1"/>
              <a:gd name="f2843" fmla="*/ 845434 f2725 1"/>
              <a:gd name="f2844" fmla="*/ 5782279 f2724 1"/>
              <a:gd name="f2845" fmla="*/ 833050 f2725 1"/>
              <a:gd name="f2846" fmla="*/ 5797520 f2724 1"/>
              <a:gd name="f2847" fmla="*/ 741600 f2725 1"/>
              <a:gd name="f2848" fmla="*/ 5928027 f2724 1"/>
              <a:gd name="f2849" fmla="*/ 701114 f2725 1"/>
              <a:gd name="f2850" fmla="*/ 5992327 f2724 1"/>
              <a:gd name="f2851" fmla="*/ 675394 f2725 1"/>
              <a:gd name="f2852" fmla="*/ 6000901 f2724 1"/>
              <a:gd name="f2853" fmla="*/ 674918 f2725 1"/>
              <a:gd name="f2854" fmla="*/ 5974228 f2724 1"/>
              <a:gd name="f2855" fmla="*/ 745410 f2725 1"/>
              <a:gd name="f2856" fmla="*/ 5851342 f2724 1"/>
              <a:gd name="f2857" fmla="*/ 758271 f2725 1"/>
              <a:gd name="f2858" fmla="*/ 5824669 f2724 1"/>
              <a:gd name="f2859" fmla="*/ 793040 f2725 1"/>
              <a:gd name="f2860" fmla="*/ 5785613 f2724 1"/>
              <a:gd name="f2861" fmla="*/ 5704166 f2724 1"/>
              <a:gd name="f2862" fmla="*/ 847815 f2725 1"/>
              <a:gd name="f2863" fmla="*/ 5514122 f2724 1"/>
              <a:gd name="f2864" fmla="*/ 839242 f2725 1"/>
              <a:gd name="f2865" fmla="*/ 5509358 f2724 1"/>
              <a:gd name="f2866" fmla="*/ 5546986 f2724 1"/>
              <a:gd name="f2867" fmla="*/ 777323 f2725 1"/>
              <a:gd name="f2868" fmla="*/ 5561275 f2724 1"/>
              <a:gd name="f2869" fmla="*/ 771607 f2725 1"/>
              <a:gd name="f2870" fmla="*/ 5528887 f2724 1"/>
              <a:gd name="f2871" fmla="*/ 837336 f2725 1"/>
              <a:gd name="f2872" fmla="*/ 5422196 f2724 1"/>
              <a:gd name="f2873" fmla="*/ 860199 f2725 1"/>
              <a:gd name="f2874" fmla="*/ 5389807 f2724 1"/>
              <a:gd name="f2875" fmla="*/ 845910 f2725 1"/>
              <a:gd name="f2876" fmla="*/ 5335985 f2724 1"/>
              <a:gd name="f2877" fmla="*/ 838765 f2725 1"/>
              <a:gd name="f2878" fmla="*/ 5280258 f2724 1"/>
              <a:gd name="f2879" fmla="*/ 854007 f2725 1"/>
              <a:gd name="f2880" fmla="*/ 5222149 f2724 1"/>
              <a:gd name="f2881" fmla="*/ 846862 f2725 1"/>
              <a:gd name="f2882" fmla="*/ 5217863 f2724 1"/>
              <a:gd name="f2883" fmla="*/ 761128 f2725 1"/>
              <a:gd name="f2884" fmla="*/ 5321696 f2724 1"/>
              <a:gd name="f2885" fmla="*/ 748745 f2725 1"/>
              <a:gd name="f2886" fmla="*/ 5316457 f2724 1"/>
              <a:gd name="f2887" fmla="*/ 747792 f2725 1"/>
              <a:gd name="f2888" fmla="*/ 5269779 f2724 1"/>
              <a:gd name="f2889" fmla="*/ 732550 f2725 1"/>
              <a:gd name="f2890" fmla="*/ 5251204 f2724 1"/>
              <a:gd name="f2891" fmla="*/ 717785 f2725 1"/>
              <a:gd name="f2892" fmla="*/ 5266922 f2724 1"/>
              <a:gd name="f2893" fmla="*/ 687302 f2725 1"/>
              <a:gd name="f2894" fmla="*/ 5460776 f2724 1"/>
              <a:gd name="f2895" fmla="*/ 677776 f2725 1"/>
              <a:gd name="f2896" fmla="*/ 5495546 f2724 1"/>
              <a:gd name="f2897" fmla="*/ 642053 f2725 1"/>
              <a:gd name="f2898" fmla="*/ 5493641 f2724 1"/>
              <a:gd name="f2899" fmla="*/ 584897 f2725 1"/>
              <a:gd name="f2900" fmla="*/ 5498880 f2724 1"/>
              <a:gd name="f2901" fmla="*/ 579182 f2725 1"/>
              <a:gd name="f2902" fmla="*/ 5502214 f2724 1"/>
              <a:gd name="f2903" fmla="*/ 523931 f2725 1"/>
              <a:gd name="f2904" fmla="*/ 5549844 f2724 1"/>
              <a:gd name="f2905" fmla="*/ 494876 f2725 1"/>
              <a:gd name="f2906" fmla="*/ 5573183 f2724 1"/>
              <a:gd name="f2907" fmla="*/ 451533 f2725 1"/>
              <a:gd name="f2908" fmla="*/ 5596522 f2724 1"/>
              <a:gd name="f2909" fmla="*/ 421050 f2725 1"/>
              <a:gd name="f2910" fmla="*/ 5599856 f2724 1"/>
              <a:gd name="f2911" fmla="*/ 420573 f2725 1"/>
              <a:gd name="f2912" fmla="*/ 5563181 f2724 1"/>
              <a:gd name="f2913" fmla="*/ 447723 f2725 1"/>
              <a:gd name="f2914" fmla="*/ 5545557 f2724 1"/>
              <a:gd name="f2915" fmla="*/ 465346 f2725 1"/>
              <a:gd name="f2916" fmla="*/ 565845 f2725 1"/>
              <a:gd name="f2917" fmla="*/ 5426482 f2724 1"/>
              <a:gd name="f2918" fmla="*/ 576324 f2725 1"/>
              <a:gd name="f2919" fmla="*/ 5400762 f2724 1"/>
              <a:gd name="f2920" fmla="*/ 599186 f2725 1"/>
              <a:gd name="f2921" fmla="*/ 5339796 f2724 1"/>
              <a:gd name="f2922" fmla="*/ 626335 f2725 1"/>
              <a:gd name="f2923" fmla="*/ 5273590 f2724 1"/>
              <a:gd name="f2924" fmla="*/ 5209765 f2724 1"/>
              <a:gd name="f2925" fmla="*/ 672060 f2725 1"/>
              <a:gd name="f2926" fmla="*/ 5139749 f2724 1"/>
              <a:gd name="f2927" fmla="*/ 718738 f2725 1"/>
              <a:gd name="f2928" fmla="*/ 5057349 f2724 1"/>
              <a:gd name="f2929" fmla="*/ 776846 f2725 1"/>
              <a:gd name="f2930" fmla="*/ 4946848 f2724 1"/>
              <a:gd name="f2931" fmla="*/ 4900646 f2724 1"/>
              <a:gd name="f2932" fmla="*/ 850673 f2725 1"/>
              <a:gd name="f2933" fmla="*/ 4825391 f2724 1"/>
              <a:gd name="f2934" fmla="*/ 909734 f2725 1"/>
              <a:gd name="f2935" fmla="*/ 4719176 f2724 1"/>
              <a:gd name="f2936" fmla="*/ 984037 f2725 1"/>
              <a:gd name="f2937" fmla="*/ 4605340 f2724 1"/>
              <a:gd name="f2938" fmla="*/ 1015473 f2725 1"/>
              <a:gd name="f2939" fmla="*/ 4536276 f2724 1"/>
              <a:gd name="f2940" fmla="*/ 1125975 f2725 1"/>
              <a:gd name="f2941" fmla="*/ 4325752 f2724 1"/>
              <a:gd name="f2942" fmla="*/ 1163602 f2725 1"/>
              <a:gd name="f2943" fmla="*/ 4217632 f2724 1"/>
              <a:gd name="f2944" fmla="*/ 1187417 f2725 1"/>
              <a:gd name="f2945" fmla="*/ 4142376 f2724 1"/>
              <a:gd name="f2946" fmla="*/ 1247908 f2725 1"/>
              <a:gd name="f2947" fmla="*/ 3992341 f2724 1"/>
              <a:gd name="f2948" fmla="*/ 1248860 f2725 1"/>
              <a:gd name="f2949" fmla="*/ 3946140 f2724 1"/>
              <a:gd name="f2950" fmla="*/ 1206469 f2725 1"/>
              <a:gd name="f2951" fmla="*/ 3975671 f2724 1"/>
              <a:gd name="f2952" fmla="*/ 1183607 f2725 1"/>
              <a:gd name="f2953" fmla="*/ 3922801 f2724 1"/>
              <a:gd name="f2954" fmla="*/ 1186941 f2725 1"/>
              <a:gd name="f2955" fmla="*/ 3870408 f2724 1"/>
              <a:gd name="f2956" fmla="*/ 1164079 f2725 1"/>
              <a:gd name="f2957" fmla="*/ 3820873 f2724 1"/>
              <a:gd name="f2958" fmla="*/ 1153600 f2725 1"/>
              <a:gd name="f2959" fmla="*/ 3739902 f2724 1"/>
              <a:gd name="f2960" fmla="*/ 1146456 f2725 1"/>
              <a:gd name="f2961" fmla="*/ 3657502 f2724 1"/>
              <a:gd name="f2962" fmla="*/ 1132643 f2725 1"/>
              <a:gd name="f2963" fmla="*/ 3618922 f2724 1"/>
              <a:gd name="f2964" fmla="*/ 1150742 f2725 1"/>
              <a:gd name="f2965" fmla="*/ 3575578 f2724 1"/>
              <a:gd name="f2966" fmla="*/ 1175986 f2725 1"/>
              <a:gd name="f2967" fmla="*/ 3602727 f2724 1"/>
              <a:gd name="f2968" fmla="*/ 1191704 f2725 1"/>
              <a:gd name="f2969" fmla="*/ 3613206 f2724 1"/>
              <a:gd name="f2970" fmla="*/ 1217901 f2725 1"/>
              <a:gd name="f2971" fmla="*/ 3530330 f2724 1"/>
              <a:gd name="f2972" fmla="*/ 1228379 f2725 1"/>
              <a:gd name="f2973" fmla="*/ 3482223 f2724 1"/>
              <a:gd name="f2974" fmla="*/ 1304111 f2725 1"/>
              <a:gd name="f2975" fmla="*/ 3302658 f2724 1"/>
              <a:gd name="f2976" fmla="*/ 1361267 f2725 1"/>
              <a:gd name="f2977" fmla="*/ 3155481 f2724 1"/>
              <a:gd name="f2978" fmla="*/ 1366030 f2725 1"/>
              <a:gd name="f2979" fmla="*/ 3132143 f2724 1"/>
              <a:gd name="f2980" fmla="*/ 1316019 f2725 1"/>
              <a:gd name="f2981" fmla="*/ 3128809 f2724 1"/>
              <a:gd name="f2982" fmla="*/ 1311256 f2725 1"/>
              <a:gd name="f2983" fmla="*/ 3119282 f2724 1"/>
              <a:gd name="f2984" fmla="*/ 3059269 f2724 1"/>
              <a:gd name="f2985" fmla="*/ 1394132 f2725 1"/>
              <a:gd name="f2986" fmla="*/ 3080226 f2724 1"/>
              <a:gd name="f2987" fmla="*/ 1412708 f2725 1"/>
              <a:gd name="f2988" fmla="*/ 3049266 f2724 1"/>
              <a:gd name="f2989" fmla="*/ 1452241 f2725 1"/>
              <a:gd name="f2990" fmla="*/ 3030691 f2724 1"/>
              <a:gd name="f2991" fmla="*/ 1476056 f2725 1"/>
              <a:gd name="f2992" fmla="*/ 3021164 f2724 1"/>
              <a:gd name="f2993" fmla="*/ 1540356 f2725 1"/>
              <a:gd name="f2994" fmla="*/ 2945909 f2724 1"/>
              <a:gd name="f2995" fmla="*/ 1546072 f2725 1"/>
              <a:gd name="f2996" fmla="*/ 2923523 f2724 1"/>
              <a:gd name="f2997" fmla="*/ 1519875 f2725 1"/>
              <a:gd name="f2998" fmla="*/ 2914473 f2724 1"/>
              <a:gd name="f2999" fmla="*/ 1467958 f2725 1"/>
              <a:gd name="f3000" fmla="*/ 2939717 f2724 1"/>
              <a:gd name="f3001" fmla="*/ 1561790 f2725 1"/>
              <a:gd name="f3002" fmla="*/ 2704425 f2724 1"/>
              <a:gd name="f3003" fmla="*/ 1566553 f2725 1"/>
              <a:gd name="f3004" fmla="*/ 2738718 f2724 1"/>
              <a:gd name="f3005" fmla="*/ 1591320 f2725 1"/>
              <a:gd name="f3006" fmla="*/ 2770631 f2724 1"/>
              <a:gd name="f3007" fmla="*/ 1624185 f2725 1"/>
              <a:gd name="f3008" fmla="*/ 2753484 f2724 1"/>
              <a:gd name="f3009" fmla="*/ 1656097 f2725 1"/>
              <a:gd name="f3010" fmla="*/ 2605354 f2724 1"/>
              <a:gd name="f3011" fmla="*/ 1661337 f2725 1"/>
              <a:gd name="f3012" fmla="*/ 2573918 f2724 1"/>
              <a:gd name="f3013" fmla="*/ 1760883 f2725 1"/>
              <a:gd name="f3014" fmla="*/ 2406261 f2724 1"/>
              <a:gd name="f3015" fmla="*/ 1845665 f2725 1"/>
              <a:gd name="f3016" fmla="*/ 2273849 f2724 1"/>
              <a:gd name="f3017" fmla="*/ 1847570 f2725 1"/>
              <a:gd name="f3018" fmla="*/ 2270991 f2724 1"/>
              <a:gd name="f3019" fmla="*/ 1952356 f2725 1"/>
              <a:gd name="f3020" fmla="*/ 2135722 f2724 1"/>
              <a:gd name="f3021" fmla="*/ 2011894 f2725 1"/>
              <a:gd name="f3022" fmla="*/ 2016170 f2724 1"/>
              <a:gd name="f3023" fmla="*/ 2024754 f2725 1"/>
              <a:gd name="f3024" fmla="*/ 1989974 f2724 1"/>
              <a:gd name="f3025" fmla="*/ 2033327 f2725 1"/>
              <a:gd name="f3026" fmla="*/ 1933770 f2724 1"/>
              <a:gd name="f3027" fmla="*/ 1869470 f2724 1"/>
              <a:gd name="f3028" fmla="*/ 2096675 f2725 1"/>
              <a:gd name="f3029" fmla="*/ 1770399 f2724 1"/>
              <a:gd name="f3030" fmla="*/ 2087626 f2725 1"/>
              <a:gd name="f3031" fmla="*/ 1737534 f2724 1"/>
              <a:gd name="f3032" fmla="*/ 2073813 f2725 1"/>
              <a:gd name="f3033" fmla="*/ 1696096 f2724 1"/>
              <a:gd name="f3034" fmla="*/ 2121919 f2725 1"/>
              <a:gd name="f3035" fmla="*/ 1657992 f2724 1"/>
              <a:gd name="f3036" fmla="*/ 2141924 f2725 1"/>
              <a:gd name="f3037" fmla="*/ 1649895 f2724 1"/>
              <a:gd name="f3038" fmla="*/ 2122396 f2725 1"/>
              <a:gd name="f3039" fmla="*/ 1616554 f2724 1"/>
              <a:gd name="f3040" fmla="*/ 2201461 f2725 1"/>
              <a:gd name="f3041" fmla="*/ 1532725 f2724 1"/>
              <a:gd name="f3042" fmla="*/ 3085475 f2725 1"/>
              <a:gd name="f3043" fmla="*/ 935444 f2724 1"/>
              <a:gd name="f3044" fmla="*/ 3108814 f2725 1"/>
              <a:gd name="f3045" fmla="*/ 890196 f2724 1"/>
              <a:gd name="f3046" fmla="*/ 3131676 f2725 1"/>
              <a:gd name="f3047" fmla="*/ 842566 f2724 1"/>
              <a:gd name="f3048" fmla="*/ 3221221 f2725 1"/>
              <a:gd name="f3049" fmla="*/ 712536 f2724 1"/>
              <a:gd name="f3050" fmla="*/ 3215029 f2725 1"/>
              <a:gd name="f3051" fmla="*/ 706344 f2724 1"/>
              <a:gd name="f3052" fmla="*/ 3159778 f2725 1"/>
              <a:gd name="f3053" fmla="*/ 752545 f2724 1"/>
              <a:gd name="f3054" fmla="*/ 3036893 f2725 1"/>
              <a:gd name="f3055" fmla="*/ 858284 f2724 1"/>
              <a:gd name="f3056" fmla="*/ 3019269 f2725 1"/>
              <a:gd name="f3057" fmla="*/ 911629 f2724 1"/>
              <a:gd name="f3058" fmla="*/ 1463662 f2724 1"/>
              <a:gd name="f3059" fmla="*/ 2170026 f2725 1"/>
              <a:gd name="f3060" fmla="*/ 1462233 f2724 1"/>
              <a:gd name="f3061" fmla="*/ 2956874 f2725 1"/>
              <a:gd name="f3062" fmla="*/ 876860 f2724 1"/>
              <a:gd name="f3063" fmla="*/ 2940204 f2725 1"/>
              <a:gd name="f3064" fmla="*/ 811606 f2724 1"/>
              <a:gd name="f3065" fmla="*/ 2938775 f2725 1"/>
              <a:gd name="f3066" fmla="*/ 753974 f2724 1"/>
              <a:gd name="f3067" fmla="*/ 2992597 f2725 1"/>
              <a:gd name="f3068" fmla="*/ 721109 f2724 1"/>
              <a:gd name="f3069" fmla="*/ 2995454 f2725 1"/>
              <a:gd name="f3070" fmla="*/ 665382 f2724 1"/>
              <a:gd name="f3071" fmla="*/ 2894002 f2725 1"/>
              <a:gd name="f3072" fmla="*/ 535828 f2724 1"/>
              <a:gd name="f3073" fmla="*/ 2926867 f2725 1"/>
              <a:gd name="f3074" fmla="*/ 337211 f2724 1"/>
              <a:gd name="f3075" fmla="*/ 3044513 f2725 1"/>
              <a:gd name="f3076" fmla="*/ 250048 f2724 1"/>
              <a:gd name="f3077" fmla="*/ 3155015 f2725 1"/>
              <a:gd name="f3078" fmla="*/ 213373 f2724 1"/>
              <a:gd name="f3079" fmla="*/ 3184546 f2725 1"/>
              <a:gd name="f3080" fmla="*/ 3192643 f2725 1"/>
              <a:gd name="f3081" fmla="*/ 225757 f2724 1"/>
              <a:gd name="f3082" fmla="*/ 3142632 f2725 1"/>
              <a:gd name="f3083" fmla="*/ 253382 f2724 1"/>
              <a:gd name="f3084" fmla="*/ 3215505 f2725 1"/>
              <a:gd name="f3085" fmla="*/ 278626 f2724 1"/>
              <a:gd name="f3086" fmla="*/ 3220268 f2725 1"/>
              <a:gd name="f3087" fmla="*/ 237664 f2724 1"/>
              <a:gd name="f3088" fmla="*/ 3262183 f2725 1"/>
              <a:gd name="f3089" fmla="*/ 3287903 f2725 1"/>
              <a:gd name="f3090" fmla="*/ 221470 f2724 1"/>
              <a:gd name="f3091" fmla="*/ 3278853 f2725 1"/>
              <a:gd name="f3092" fmla="*/ 244332 f2724 1"/>
              <a:gd name="f3093" fmla="*/ 3263135 f2725 1"/>
              <a:gd name="f3094" fmla="*/ 256240 f2724 1"/>
              <a:gd name="f3095" fmla="*/ 3251704 f2725 1"/>
              <a:gd name="f3096" fmla="*/ 307204 f2724 1"/>
              <a:gd name="f3097" fmla="*/ 3298382 f2725 1"/>
              <a:gd name="f3098" fmla="*/ 362455 f2724 1"/>
              <a:gd name="f3099" fmla="*/ 3302668 f2725 1"/>
              <a:gd name="f3100" fmla="*/ 367218 f2724 1"/>
              <a:gd name="f3101" fmla="*/ 3354585 f2725 1"/>
              <a:gd name="f3102" fmla="*/ 504869 f2724 1"/>
              <a:gd name="f3103" fmla="*/ 3392689 f2725 1"/>
              <a:gd name="f3104" fmla="*/ 527731 f2724 1"/>
              <a:gd name="f3105" fmla="*/ 3456037 f2725 1"/>
              <a:gd name="f3106" fmla="*/ 500106 f2724 1"/>
              <a:gd name="f3107" fmla="*/ 3612740 f2725 1"/>
              <a:gd name="f3108" fmla="*/ 425327 f2724 1"/>
              <a:gd name="f3109" fmla="*/ 3772301 f2725 1"/>
              <a:gd name="f3110" fmla="*/ 362931 f2724 1"/>
              <a:gd name="f3111" fmla="*/ 3984731 f2725 1"/>
              <a:gd name="f3112" fmla="*/ 289581 f2724 1"/>
              <a:gd name="f3113" fmla="*/ 4019024 f2725 1"/>
              <a:gd name="f3114" fmla="*/ 278150 f2724 1"/>
              <a:gd name="f3115" fmla="*/ 4089041 f2725 1"/>
              <a:gd name="f3116" fmla="*/ 197179 f2724 1"/>
              <a:gd name="f3117" fmla="*/ 3983302 f2725 1"/>
              <a:gd name="f3118" fmla="*/ 217183 f2724 1"/>
              <a:gd name="f3119" fmla="*/ 3965202 f2725 1"/>
              <a:gd name="f3120" fmla="*/ 224804 f2724 1"/>
              <a:gd name="f3121" fmla="*/ 3860892 f2725 1"/>
              <a:gd name="f3122" fmla="*/ 267671 f2724 1"/>
              <a:gd name="f3123" fmla="*/ 3822312 f2725 1"/>
              <a:gd name="f3124" fmla="*/ 264813 f2724 1"/>
              <a:gd name="f3125" fmla="*/ 3830886 f2725 1"/>
              <a:gd name="f3126" fmla="*/ 234330 f2724 1"/>
              <a:gd name="f3127" fmla="*/ 3915191 f2725 1"/>
              <a:gd name="f3128" fmla="*/ 143357 f2724 1"/>
              <a:gd name="f3129" fmla="*/ 3922812 f2725 1"/>
              <a:gd name="f3130" fmla="*/ 128115 f2724 1"/>
              <a:gd name="f3131" fmla="*/ 3781827 f2725 1"/>
              <a:gd name="f3132" fmla="*/ 166219 f2724 1"/>
              <a:gd name="f3133" fmla="*/ 3758964 f2725 1"/>
              <a:gd name="f3134" fmla="*/ 179556 f2724 1"/>
              <a:gd name="f3135" fmla="*/ 3731339 f2725 1"/>
              <a:gd name="f3136" fmla="*/ 175745 f2724 1"/>
              <a:gd name="f3137" fmla="*/ 152883 f2724 1"/>
              <a:gd name="f3138" fmla="*/ 3754678 f2725 1"/>
              <a:gd name="f3139" fmla="*/ 91440 f2724 1"/>
              <a:gd name="f3140" fmla="*/ 3597022 f2725 1"/>
              <a:gd name="f3141" fmla="*/ 112873 f2724 1"/>
              <a:gd name="f3142" fmla="*/ 3583686 f2725 1"/>
              <a:gd name="f3143" fmla="*/ 144309 f2724 1"/>
              <a:gd name="f3144" fmla="*/ 3599880 f2725 1"/>
              <a:gd name="f3145" fmla="*/ 199084 f2724 1"/>
              <a:gd name="f3146" fmla="*/ 3523196 f2725 1"/>
              <a:gd name="f3147" fmla="*/ 268624 f2724 1"/>
              <a:gd name="f3148" fmla="*/ 3498428 f2725 1"/>
              <a:gd name="f3149" fmla="*/ 246238 f2724 1"/>
              <a:gd name="f3150" fmla="*/ 188129 f2724 1"/>
              <a:gd name="f3151" fmla="*/ 3503191 f2725 1"/>
              <a:gd name="f3152" fmla="*/ 170506 f2724 1"/>
              <a:gd name="f3153" fmla="*/ 3541771 f2725 1"/>
              <a:gd name="f3154" fmla="*/ 122399 f2724 1"/>
              <a:gd name="f3155" fmla="*/ 3615122 f2725 1"/>
              <a:gd name="f3156" fmla="*/ 81914 f2724 1"/>
              <a:gd name="f3157" fmla="*/ 3752772 f2725 1"/>
              <a:gd name="f3158" fmla="*/ 41905 f2724 1"/>
              <a:gd name="f3159" fmla="*/ 3785161 f2725 1"/>
              <a:gd name="f3160" fmla="*/ 46191 f2724 1"/>
              <a:gd name="f3161" fmla="*/ 3840412 f2725 1"/>
              <a:gd name="f3162" fmla="*/ 42381 f2724 1"/>
              <a:gd name="f3163" fmla="*/ 3900902 f2725 1"/>
              <a:gd name="f3164" fmla="*/ 14756 f2724 1"/>
              <a:gd name="f3165" fmla="*/ 3966155 f2725 1"/>
              <a:gd name="f3166" fmla="*/ 19995 f2724 1"/>
              <a:gd name="f3167" fmla="*/ 3948056 f2725 1"/>
              <a:gd name="f3168" fmla="*/ 57146 f2724 1"/>
              <a:gd name="f3169" fmla="*/ 4009498 f2725 1"/>
              <a:gd name="f3170" fmla="*/ 43334 f2724 1"/>
              <a:gd name="f3171" fmla="*/ 4167154 f2725 1"/>
              <a:gd name="f3172" fmla="*/ 18090 f2724 1"/>
              <a:gd name="f3173" fmla="*/ 4319094 f2725 1"/>
              <a:gd name="f3174" fmla="*/ 24282 f2724 1"/>
              <a:gd name="f3175" fmla="*/ 4362437 f2725 1"/>
              <a:gd name="f3176" fmla="*/ 90964 f2724 1"/>
              <a:gd name="f3177" fmla="*/ 4380060 f2725 1"/>
              <a:gd name="f3178" fmla="*/ 96679 f2724 1"/>
              <a:gd name="f3179" fmla="*/ 4542479 f2725 1"/>
              <a:gd name="f3180" fmla="*/ 45239 f2724 1"/>
              <a:gd name="f3181" fmla="*/ 4701087 f2725 1"/>
              <a:gd name="f3182" fmla="*/ 943 f2724 1"/>
              <a:gd name="f3183" fmla="*/ 4795394 f2725 1"/>
              <a:gd name="f3184" fmla="*/ 9040 f2724 1"/>
              <a:gd name="f3185" fmla="*/ 4853980 f2725 1"/>
              <a:gd name="f3186" fmla="*/ 4873031 f2725 1"/>
              <a:gd name="f3187" fmla="*/ 42857 f2724 1"/>
              <a:gd name="f3188" fmla="*/ 4957337 f2725 1"/>
              <a:gd name="f3189" fmla="*/ 48573 f2724 1"/>
              <a:gd name="f3190" fmla="*/ 5106895 f2725 1"/>
              <a:gd name="f3191" fmla="*/ 72864 f2724 1"/>
              <a:gd name="f3192" fmla="*/ 5121660 f2725 1"/>
              <a:gd name="f3193" fmla="*/ 68101 f2724 1"/>
              <a:gd name="f3194" fmla="*/ 5193105 f2725 1"/>
              <a:gd name="f3195" fmla="*/ 61433 f2724 1"/>
              <a:gd name="f3196" fmla="*/ 5267885 f2725 1"/>
              <a:gd name="f3197" fmla="*/ 79056 f2724 1"/>
              <a:gd name="f3198" fmla="*/ 5286460 f2725 1"/>
              <a:gd name="f3199" fmla="*/ 85248 f2724 1"/>
              <a:gd name="f3200" fmla="*/ 5389818 f2725 1"/>
              <a:gd name="f3201" fmla="*/ 124781 f2724 1"/>
              <a:gd name="f3202" fmla="*/ 5440782 f2725 1"/>
              <a:gd name="f3203" fmla="*/ 110016 f2724 1"/>
              <a:gd name="f3204" fmla="*/ 5494127 f2725 1"/>
              <a:gd name="f3205" fmla="*/ 116208 f2724 1"/>
              <a:gd name="f3206" fmla="*/ 5498890 f2725 1"/>
              <a:gd name="f3207" fmla="*/ 147167 f2724 1"/>
              <a:gd name="f3208" fmla="*/ 5511751 f2725 1"/>
              <a:gd name="f3209" fmla="*/ 144786 f2724 1"/>
              <a:gd name="f3210" fmla="*/ 5551760 f2725 1"/>
              <a:gd name="f3211" fmla="*/ 150025 f2724 1"/>
              <a:gd name="f3212" fmla="*/ 5564144 f2725 1"/>
              <a:gd name="f3213" fmla="*/ 160980 f2724 1"/>
              <a:gd name="f3214" fmla="*/ 5700842 f2725 1"/>
              <a:gd name="f3215" fmla="*/ 129544 f2724 1"/>
              <a:gd name="f3216" fmla="*/ 5718465 f2725 1"/>
              <a:gd name="f3217" fmla="*/ 206228 f2724 1"/>
              <a:gd name="f3218" fmla="*/ 5752759 f2725 1"/>
              <a:gd name="f3219" fmla="*/ 188605 f2724 1"/>
              <a:gd name="f3220" fmla="*/ 5771334 f2725 1"/>
              <a:gd name="f3221" fmla="*/ 173840 f2724 1"/>
              <a:gd name="f3222" fmla="*/ 1481295 f2725 1"/>
              <a:gd name="f3223" fmla="*/ 3156910 f2724 1"/>
              <a:gd name="f3224" fmla="*/ 1488439 f2725 1"/>
              <a:gd name="f3225" fmla="*/ 3162149 f2724 1"/>
              <a:gd name="f3226" fmla="*/ 1518446 f2725 1"/>
              <a:gd name="f3227" fmla="*/ 3118330 f2724 1"/>
              <a:gd name="f3228" fmla="*/ 1509397 f2725 1"/>
              <a:gd name="f3229" fmla="*/ 3111662 f2724 1"/>
              <a:gd name="f3230" fmla="*/ 1081679 f2725 1"/>
              <a:gd name="f3231" fmla="*/ 5945173 f2724 1"/>
              <a:gd name="f3232" fmla="*/ 1061198 f2725 1"/>
              <a:gd name="f3233" fmla="*/ 6039481 f2724 1"/>
              <a:gd name="f3234" fmla="*/ 556795 f2725 1"/>
              <a:gd name="f3235" fmla="*/ 2412929 f2724 1"/>
              <a:gd name="f3236" fmla="*/ 605854 f2725 1"/>
              <a:gd name="f3237" fmla="*/ 2571537 f2724 1"/>
              <a:gd name="f3238" fmla="*/ 651579 f2725 1"/>
              <a:gd name="f3239" fmla="*/ 2623454 f2724 1"/>
              <a:gd name="f3240" fmla="*/ 797327 f2725 1"/>
              <a:gd name="f3241" fmla="*/ 2666321 f2724 1"/>
              <a:gd name="f3242" fmla="*/ 932120 f2725 1"/>
              <a:gd name="f3243" fmla="*/ 2602973 f2724 1"/>
              <a:gd name="f3244" fmla="*/ 990705 f2725 1"/>
              <a:gd name="f3245" fmla="*/ 2522478 f2724 1"/>
              <a:gd name="f3246" fmla="*/ 1006423 f2725 1"/>
              <a:gd name="f3247" fmla="*/ 2424836 f2724 1"/>
              <a:gd name="f3248" fmla="*/ 913545 f2725 1"/>
              <a:gd name="f3249" fmla="*/ 2230029 f2724 1"/>
              <a:gd name="f3250" fmla="*/ 760652 f2725 1"/>
              <a:gd name="f3251" fmla="*/ 2179542 f2724 1"/>
              <a:gd name="f3252" fmla="*/ 2201451 f2724 1"/>
              <a:gd name="f3253" fmla="*/ 600615 f2725 1"/>
              <a:gd name="f3254" fmla="*/ 2259560 f2724 1"/>
              <a:gd name="f3255" fmla="*/ 554890 f2725 1"/>
              <a:gd name="f3256" fmla="*/ 2389590 f2724 1"/>
              <a:gd name="f3257" fmla="*/ 557272 f2725 1"/>
              <a:gd name="f3258" fmla="*/ 2411976 f2724 1"/>
              <a:gd name="f3259" fmla="*/ 1116925 f2725 1"/>
              <a:gd name="f3260" fmla="*/ 3255981 f2724 1"/>
              <a:gd name="f3261" fmla="*/ 1086442 f2725 1"/>
              <a:gd name="f3262" fmla="*/ 3259315 f2724 1"/>
              <a:gd name="f3263" fmla="*/ 3267888 f2724 1"/>
              <a:gd name="f3264" fmla="*/ 942123 f2725 1"/>
              <a:gd name="f3265" fmla="*/ 3496989 f2724 1"/>
              <a:gd name="f3266" fmla="*/ 932597 f2725 1"/>
              <a:gd name="f3267" fmla="*/ 3510801 f2724 1"/>
              <a:gd name="f3268" fmla="*/ 926405 f2725 1"/>
              <a:gd name="f3269" fmla="*/ 3508420 f2724 1"/>
              <a:gd name="f3270" fmla="*/ 949743 f2725 1"/>
              <a:gd name="f3271" fmla="*/ 3404587 f2724 1"/>
              <a:gd name="f3272" fmla="*/ 929739 f2725 1"/>
              <a:gd name="f3273" fmla="*/ 3397918 f2724 1"/>
              <a:gd name="f3274" fmla="*/ 898779 f2725 1"/>
              <a:gd name="f3275" fmla="*/ 3466505 f2724 1"/>
              <a:gd name="f3276" fmla="*/ 888301 f2725 1"/>
              <a:gd name="f3277" fmla="*/ 3504610 f2724 1"/>
              <a:gd name="f3278" fmla="*/ 812569 f2725 1"/>
              <a:gd name="f3279" fmla="*/ 3714658 f2724 1"/>
              <a:gd name="f3280" fmla="*/ 805424 f2725 1"/>
              <a:gd name="f3281" fmla="*/ 3743712 f2724 1"/>
              <a:gd name="f3282" fmla="*/ 767797 f2725 1"/>
              <a:gd name="f3283" fmla="*/ 3883268 f2724 1"/>
              <a:gd name="f3284" fmla="*/ 3937567 f2724 1"/>
              <a:gd name="f3285" fmla="*/ 790183 f2725 1"/>
              <a:gd name="f3286" fmla="*/ 3967574 f2724 1"/>
              <a:gd name="f3287" fmla="*/ 854483 f2725 1"/>
              <a:gd name="f3288" fmla="*/ 3894223 f2724 1"/>
              <a:gd name="f3289" fmla="*/ 880203 f2725 1"/>
              <a:gd name="f3290" fmla="*/ 957841 f2725 1"/>
              <a:gd name="f3291" fmla="*/ 3865169 f2724 1"/>
              <a:gd name="f3292" fmla="*/ 984513 f2725 1"/>
              <a:gd name="f3293" fmla="*/ 3838020 f2724 1"/>
              <a:gd name="f3294" fmla="*/ 950696 f2725 1"/>
              <a:gd name="f3295" fmla="*/ 3835162 f2724 1"/>
              <a:gd name="f3296" fmla="*/ 917831 f2725 1"/>
              <a:gd name="f3297" fmla="*/ 3832304 f2724 1"/>
              <a:gd name="f3298" fmla="*/ 916879 f2725 1"/>
              <a:gd name="f3299" fmla="*/ 3803250 f2724 1"/>
              <a:gd name="f3300" fmla="*/ 948791 f2725 1"/>
              <a:gd name="f3301" fmla="*/ 3787056 f2724 1"/>
              <a:gd name="f3302" fmla="*/ 1051672 f2725 1"/>
              <a:gd name="f3303" fmla="*/ 3699893 f2724 1"/>
              <a:gd name="f3304" fmla="*/ 1057864 f2725 1"/>
              <a:gd name="f3305" fmla="*/ 3564624 f2724 1"/>
              <a:gd name="f3306" fmla="*/ 1078821 f2725 1"/>
              <a:gd name="f3307" fmla="*/ 3435546 f2724 1"/>
              <a:gd name="f3308" fmla="*/ 1120735 f2725 1"/>
              <a:gd name="f3309" fmla="*/ 3283606 f2724 1"/>
              <a:gd name="f3310" fmla="*/ 1116449 f2725 1"/>
              <a:gd name="f3311" fmla="*/ 90973 f2725 1"/>
              <a:gd name="f3312" fmla="*/ 2831597 f2724 1"/>
              <a:gd name="f3313" fmla="*/ 136222 f2725 1"/>
              <a:gd name="f3314" fmla="*/ 2886372 f2724 1"/>
              <a:gd name="f3315" fmla="*/ 196236 f2725 1"/>
              <a:gd name="f3316" fmla="*/ 2903042 f2724 1"/>
              <a:gd name="f3317" fmla="*/ 308643 f2725 1"/>
              <a:gd name="f3318" fmla="*/ 2828263 f2724 1"/>
              <a:gd name="f3319" fmla="*/ 283399 f2725 1"/>
              <a:gd name="f3320" fmla="*/ 2694422 f2724 1"/>
              <a:gd name="f3321" fmla="*/ 232911 f2725 1"/>
              <a:gd name="f3322" fmla="*/ 2669655 f2724 1"/>
              <a:gd name="f3323" fmla="*/ 101928 f2725 1"/>
              <a:gd name="f3324" fmla="*/ 2699185 f2724 1"/>
              <a:gd name="f3325" fmla="*/ 82400 f2725 1"/>
              <a:gd name="f3326" fmla="*/ 2795874 f2724 1"/>
              <a:gd name="f3327" fmla="*/ 2831121 f2724 1"/>
              <a:gd name="f3328" fmla="*/ 1411279 f2725 1"/>
              <a:gd name="f3329" fmla="*/ 2487708 f2724 1"/>
              <a:gd name="f3330" fmla="*/ 1427473 f2725 1"/>
              <a:gd name="f3331" fmla="*/ 2451985 f2724 1"/>
              <a:gd name="f3332" fmla="*/ 1516065 f2725 1"/>
              <a:gd name="f3333" fmla="*/ 2257655 f2724 1"/>
              <a:gd name="f3334" fmla="*/ 1575126 f2725 1"/>
              <a:gd name="f3335" fmla="*/ 2194783 f2724 1"/>
              <a:gd name="f3336" fmla="*/ 1592273 f2725 1"/>
              <a:gd name="f3337" fmla="*/ 2208120 f2724 1"/>
              <a:gd name="f3338" fmla="*/ 1593226 f2725 1"/>
              <a:gd name="f3339" fmla="*/ 2236697 f2724 1"/>
              <a:gd name="f3340" fmla="*/ 1673720 f2725 1"/>
              <a:gd name="f3341" fmla="*/ 2163347 f2724 1"/>
              <a:gd name="f3342" fmla="*/ 1713730 f2725 1"/>
              <a:gd name="f3343" fmla="*/ 2060943 f2724 1"/>
              <a:gd name="f3344" fmla="*/ 1817563 f2725 1"/>
              <a:gd name="f3345" fmla="*/ 1865659 f2724 1"/>
              <a:gd name="f3346" fmla="*/ 1851857 f2725 1"/>
              <a:gd name="f3347" fmla="*/ 1842321 f2724 1"/>
              <a:gd name="f3348" fmla="*/ 1872338 f2725 1"/>
              <a:gd name="f3349" fmla="*/ 1828508 f2724 1"/>
              <a:gd name="f3350" fmla="*/ 1967598 f2725 1"/>
              <a:gd name="f3351" fmla="*/ 1727056 f2724 1"/>
              <a:gd name="f3352" fmla="*/ 1991413 f2725 1"/>
              <a:gd name="f3353" fmla="*/ 1705146 f2724 1"/>
              <a:gd name="f3354" fmla="*/ 1998557 f2725 1"/>
              <a:gd name="f3355" fmla="*/ 1709909 f2724 1"/>
              <a:gd name="f3356" fmla="*/ 1930446 f2725 1"/>
              <a:gd name="f3357" fmla="*/ 1845179 f2724 1"/>
              <a:gd name="f3358" fmla="*/ 1866622 f2725 1"/>
              <a:gd name="f3359" fmla="*/ 1978066 f2724 1"/>
              <a:gd name="f3360" fmla="*/ 1822326 f2725 1"/>
              <a:gd name="f3361" fmla="*/ 2000452 f2724 1"/>
              <a:gd name="f3362" fmla="*/ 1798987 f2725 1"/>
              <a:gd name="f3363" fmla="*/ 2051893 f2724 1"/>
              <a:gd name="f3364" fmla="*/ 1765170 f2725 1"/>
              <a:gd name="f3365" fmla="*/ 2083805 f2724 1"/>
              <a:gd name="f3366" fmla="*/ 1704203 f2725 1"/>
              <a:gd name="f3367" fmla="*/ 2128577 f2724 1"/>
              <a:gd name="f3368" fmla="*/ 1696583 f2725 1"/>
              <a:gd name="f3369" fmla="*/ 2180970 f2724 1"/>
              <a:gd name="f3370" fmla="*/ 1675149 f2725 1"/>
              <a:gd name="f3371" fmla="*/ 2162871 f2724 1"/>
              <a:gd name="f3372" fmla="*/ 1625138 f2725 1"/>
              <a:gd name="f3373" fmla="*/ 2277183 f2724 1"/>
              <a:gd name="f3374" fmla="*/ 1562742 f2725 1"/>
              <a:gd name="f3375" fmla="*/ 2341960 f2724 1"/>
              <a:gd name="f3376" fmla="*/ 1519399 f2725 1"/>
              <a:gd name="f3377" fmla="*/ 2472943 f2724 1"/>
              <a:gd name="f3378" fmla="*/ 1498918 f2725 1"/>
              <a:gd name="f3379" fmla="*/ 2486279 f2724 1"/>
              <a:gd name="f3380" fmla="*/ 1413184 f2725 1"/>
              <a:gd name="f3381" fmla="*/ 2486755 f2724 1"/>
              <a:gd name="f3382" fmla="*/ 1531783 f2725 1"/>
              <a:gd name="f3383" fmla="*/ 2360536 f2724 1"/>
              <a:gd name="f3384" fmla="*/ 1560837 f2725 1"/>
              <a:gd name="f3385" fmla="*/ 2342913 f2724 1"/>
              <a:gd name="f3386" fmla="*/ 1572268 f2725 1"/>
              <a:gd name="f3387" fmla="*/ 2271944 f2724 1"/>
              <a:gd name="f3388" fmla="*/ 1532259 f2725 1"/>
              <a:gd name="f3389" fmla="*/ 2361012 f2724 1"/>
              <a:gd name="f3390" fmla="*/ 1268388 f2725 1"/>
              <a:gd name="f3391" fmla="*/ 2917807 f2724 1"/>
              <a:gd name="f3392" fmla="*/ 1355551 f2725 1"/>
              <a:gd name="f3393" fmla="*/ 2757294 f2724 1"/>
              <a:gd name="f3394" fmla="*/ 1364601 f2725 1"/>
              <a:gd name="f3395" fmla="*/ 2740147 f2724 1"/>
              <a:gd name="f3396" fmla="*/ 1391750 f2725 1"/>
              <a:gd name="f3397" fmla="*/ 2598686 f2724 1"/>
              <a:gd name="f3398" fmla="*/ 2552961 f2724 1"/>
              <a:gd name="f3399" fmla="*/ 1379366 f2725 1"/>
              <a:gd name="f3400" fmla="*/ 2549151 f2724 1"/>
              <a:gd name="f3401" fmla="*/ 1341739 f2725 1"/>
              <a:gd name="f3402" fmla="*/ 2618691 f2724 1"/>
              <a:gd name="f3403" fmla="*/ 1280772 f2725 1"/>
              <a:gd name="f3404" fmla="*/ 2785872 f2724 1"/>
              <a:gd name="f3405" fmla="*/ 1263626 f2725 1"/>
              <a:gd name="f3406" fmla="*/ 2875893 f2724 1"/>
              <a:gd name="f3407" fmla="*/ 1243621 f2725 1"/>
              <a:gd name="f3408" fmla="*/ 2930668 f2724 1"/>
              <a:gd name="f3409" fmla="*/ 1256481 f2725 1"/>
              <a:gd name="f3410" fmla="*/ 2935907 f2724 1"/>
              <a:gd name="f3411" fmla="*/ 1268865 f2725 1"/>
              <a:gd name="f3412" fmla="*/ 2918284 f2724 1"/>
              <a:gd name="f3413" fmla="*/ 423908 f2725 1"/>
              <a:gd name="f3414" fmla="*/ 5365039 f2724 1"/>
              <a:gd name="f3415" fmla="*/ 483921 f2725 1"/>
              <a:gd name="f3416" fmla="*/ 5404096 f2724 1"/>
              <a:gd name="f3417" fmla="*/ 552032 f2725 1"/>
              <a:gd name="f3418" fmla="*/ 5362658 f2724 1"/>
              <a:gd name="f3419" fmla="*/ 5277400 f2724 1"/>
              <a:gd name="f3420" fmla="*/ 534409 f2725 1"/>
              <a:gd name="f3421" fmla="*/ 5305978 f2724 1"/>
              <a:gd name="f3422" fmla="*/ 524407 f2725 1"/>
              <a:gd name="f3423" fmla="*/ 5300739 f2724 1"/>
              <a:gd name="f3424" fmla="*/ 520120 f2725 1"/>
              <a:gd name="f3425" fmla="*/ 5285974 f2724 1"/>
              <a:gd name="f3426" fmla="*/ 508689 f2725 1"/>
              <a:gd name="f3427" fmla="*/ 5257395 f2724 1"/>
              <a:gd name="f3428" fmla="*/ 480587 f2725 1"/>
              <a:gd name="f3429" fmla="*/ 5271208 f2724 1"/>
              <a:gd name="f3430" fmla="*/ 424860 f2725 1"/>
              <a:gd name="f3431" fmla="*/ 5345035 f2724 1"/>
              <a:gd name="f3432" fmla="*/ 424384 f2725 1"/>
              <a:gd name="f3433" fmla="*/ 5365516 f2724 1"/>
              <a:gd name="f3434" fmla="*/ 319121 f2725 1"/>
              <a:gd name="f3435" fmla="*/ 4543897 f2724 1"/>
              <a:gd name="f3436" fmla="*/ 314358 f2725 1"/>
              <a:gd name="f3437" fmla="*/ 4627250 f2724 1"/>
              <a:gd name="f3438" fmla="*/ 304832 f2725 1"/>
              <a:gd name="f3439" fmla="*/ 4696313 f2724 1"/>
              <a:gd name="f3440" fmla="*/ 317216 f2725 1"/>
              <a:gd name="f3441" fmla="*/ 4699648 f2724 1"/>
              <a:gd name="f3442" fmla="*/ 379135 f2725 1"/>
              <a:gd name="f3443" fmla="*/ 4607245 f2724 1"/>
              <a:gd name="f3444" fmla="*/ 384851 f2725 1"/>
              <a:gd name="f3445" fmla="*/ 4579144 f2724 1"/>
              <a:gd name="f3446" fmla="*/ 376754 f2725 1"/>
              <a:gd name="f3447" fmla="*/ 4516748 f2724 1"/>
              <a:gd name="f3448" fmla="*/ 426765 f2725 1"/>
              <a:gd name="f3449" fmla="*/ 4480073 f2724 1"/>
              <a:gd name="f3450" fmla="*/ 353891 f2725 1"/>
              <a:gd name="f3451" fmla="*/ 4476263 f2724 1"/>
              <a:gd name="f3452" fmla="*/ 319598 f2725 1"/>
              <a:gd name="f3453" fmla="*/ 4543421 f2724 1"/>
              <a:gd name="f3454" fmla="*/ 315787 f2725 1"/>
              <a:gd name="f3455" fmla="*/ 6108545 f2724 1"/>
              <a:gd name="f3456" fmla="*/ 317693 f2725 1"/>
              <a:gd name="f3457" fmla="*/ 6067106 f2724 1"/>
              <a:gd name="f3458" fmla="*/ 276731 f2725 1"/>
              <a:gd name="f3459" fmla="*/ 235769 f2725 1"/>
              <a:gd name="f3460" fmla="*/ 6104734 f2724 1"/>
              <a:gd name="f3461" fmla="*/ 217193 f2725 1"/>
              <a:gd name="f3462" fmla="*/ 6127597 f2724 1"/>
              <a:gd name="f3463" fmla="*/ 255773 f2725 1"/>
              <a:gd name="f3464" fmla="*/ 6153793 f2724 1"/>
              <a:gd name="f3465" fmla="*/ 316264 f2725 1"/>
              <a:gd name="f3466" fmla="*/ 192902 f2725 1"/>
              <a:gd name="f3467" fmla="*/ 4514843 f2724 1"/>
              <a:gd name="f3468" fmla="*/ 176708 f2725 1"/>
              <a:gd name="f3469" fmla="*/ 4491028 f2724 1"/>
              <a:gd name="f3470" fmla="*/ 157655 f2725 1"/>
              <a:gd name="f3471" fmla="*/ 4499601 f2724 1"/>
              <a:gd name="f3472" fmla="*/ 116694 f2725 1"/>
              <a:gd name="f3473" fmla="*/ 4574381 f2724 1"/>
              <a:gd name="f3474" fmla="*/ 120504 f2725 1"/>
              <a:gd name="f3475" fmla="*/ 4601053 f2724 1"/>
              <a:gd name="f3476" fmla="*/ 152416 f2725 1"/>
              <a:gd name="f3477" fmla="*/ 4593433 f2724 1"/>
              <a:gd name="f3478" fmla="*/ 241008 f2725 1"/>
              <a:gd name="f3479" fmla="*/ 4908267 f2724 1"/>
              <a:gd name="f3480" fmla="*/ 222909 f2725 1"/>
              <a:gd name="f3481" fmla="*/ 4893026 f2724 1"/>
              <a:gd name="f3482" fmla="*/ 164324 f2725 1"/>
              <a:gd name="f3483" fmla="*/ 4956373 f2724 1"/>
              <a:gd name="f3484" fmla="*/ 186710 f2725 1"/>
              <a:gd name="f3485" fmla="*/ 4980189 f2724 1"/>
              <a:gd name="f3486" fmla="*/ 1075010 f2725 1"/>
              <a:gd name="f3487" fmla="*/ 2803495 f2724 1"/>
              <a:gd name="f3488" fmla="*/ 1142169 f2725 1"/>
              <a:gd name="f3489" fmla="*/ 2807306 f2724 1"/>
              <a:gd name="f3490" fmla="*/ 1170747 f2725 1"/>
              <a:gd name="f3491" fmla="*/ 2779680 f2724 1"/>
              <a:gd name="f3492" fmla="*/ 1147884 f2725 1"/>
              <a:gd name="f3493" fmla="*/ 2764915 f2724 1"/>
              <a:gd name="f3494" fmla="*/ 1080250 f2725 1"/>
              <a:gd name="f3495" fmla="*/ 2764439 f2724 1"/>
              <a:gd name="f3496" fmla="*/ 1075487 f2725 1"/>
              <a:gd name="f3497" fmla="*/ 2757770 f2724 1"/>
              <a:gd name="f3498" fmla="*/ 1051195 f2725 1"/>
              <a:gd name="f3499" fmla="*/ 2782538 f2724 1"/>
              <a:gd name="f3500" fmla="*/ 2804448 f2724 1"/>
              <a:gd name="f3501" fmla="*/ 538696 f2725 1"/>
              <a:gd name="f3502" fmla="*/ 4998765 f2724 1"/>
              <a:gd name="f3503" fmla="*/ 559653 f2725 1"/>
              <a:gd name="f3504" fmla="*/ 4966376 f2724 1"/>
              <a:gd name="f3505" fmla="*/ 581087 f2725 1"/>
              <a:gd name="f3506" fmla="*/ 4934464 f2724 1"/>
              <a:gd name="f3507" fmla="*/ 597281 f2725 1"/>
              <a:gd name="f3508" fmla="*/ 4919222 f2724 1"/>
              <a:gd name="f3509" fmla="*/ 574895 f2725 1"/>
              <a:gd name="f3510" fmla="*/ 4904933 f2724 1"/>
              <a:gd name="f3511" fmla="*/ 519644 f2725 1"/>
              <a:gd name="f3512" fmla="*/ 4972568 f2724 1"/>
              <a:gd name="f3513" fmla="*/ 539172 f2725 1"/>
              <a:gd name="f3514" fmla="*/ 4999241 f2724 1"/>
              <a:gd name="f3515" fmla="*/ 366275 f2725 1"/>
              <a:gd name="f3516" fmla="*/ 6186181 f2724 1"/>
              <a:gd name="f3517" fmla="*/ 364370 f2725 1"/>
              <a:gd name="f3518" fmla="*/ 6209044 f2724 1"/>
              <a:gd name="f3519" fmla="*/ 372943 f2725 1"/>
              <a:gd name="f3520" fmla="*/ 6211425 f2724 1"/>
              <a:gd name="f3521" fmla="*/ 429623 f2725 1"/>
              <a:gd name="f3522" fmla="*/ 6162843 f2724 1"/>
              <a:gd name="f3523" fmla="*/ 443912 f2725 1"/>
              <a:gd name="f3524" fmla="*/ 6137599 f2724 1"/>
              <a:gd name="f3525" fmla="*/ 438673 f2725 1"/>
              <a:gd name="f3526" fmla="*/ 6113784 f2724 1"/>
              <a:gd name="f3527" fmla="*/ 415334 f2725 1"/>
              <a:gd name="f3528" fmla="*/ 6119976 f2724 1"/>
              <a:gd name="f3529" fmla="*/ 401045 f2725 1"/>
              <a:gd name="f3530" fmla="*/ 4853016 f2724 1"/>
              <a:gd name="f3531" fmla="*/ 369133 f2725 1"/>
              <a:gd name="f3532" fmla="*/ 4882071 f2724 1"/>
              <a:gd name="f3533" fmla="*/ 371514 f2725 1"/>
              <a:gd name="f3534" fmla="*/ 4926843 f2724 1"/>
              <a:gd name="f3535" fmla="*/ 381993 f2725 1"/>
              <a:gd name="f3536" fmla="*/ 4943514 f2724 1"/>
              <a:gd name="f3537" fmla="*/ 399616 f2725 1"/>
              <a:gd name="f3538" fmla="*/ 4933988 f2724 1"/>
              <a:gd name="f3539" fmla="*/ 420097 f2725 1"/>
              <a:gd name="f3540" fmla="*/ 4871592 f2724 1"/>
              <a:gd name="f3541" fmla="*/ 400569 f2725 1"/>
              <a:gd name="f3542" fmla="*/ 4852540 f2724 1"/>
              <a:gd name="f3543" fmla="*/ 636814 f2725 1"/>
              <a:gd name="f3544" fmla="*/ 3800392 f2724 1"/>
              <a:gd name="f3545" fmla="*/ 595376 f2725 1"/>
              <a:gd name="f3546" fmla="*/ 3876124 f2724 1"/>
              <a:gd name="f3547" fmla="*/ 603473 f2725 1"/>
              <a:gd name="f3548" fmla="*/ 3913752 f2724 1"/>
              <a:gd name="f3549" fmla="*/ 624906 f2725 1"/>
              <a:gd name="f3550" fmla="*/ 3894700 f2724 1"/>
              <a:gd name="f3551" fmla="*/ 661582 f2725 1"/>
              <a:gd name="f3552" fmla="*/ 3819444 f2724 1"/>
              <a:gd name="f3553" fmla="*/ 652532 f2725 1"/>
              <a:gd name="f3554" fmla="*/ 3797534 f2724 1"/>
              <a:gd name="f3555" fmla="*/ 636338 f2725 1"/>
              <a:gd name="f3556" fmla="*/ 3800869 f2724 1"/>
              <a:gd name="f3557" fmla="*/ 1806132 f2725 1"/>
              <a:gd name="f3558" fmla="*/ 1569877 f2724 1"/>
              <a:gd name="f3559" fmla="*/ 1829947 f2725 1"/>
              <a:gd name="f3560" fmla="*/ 1529391 f2724 1"/>
              <a:gd name="f3561" fmla="*/ 1805656 f2725 1"/>
              <a:gd name="f3562" fmla="*/ 1500813 f2724 1"/>
              <a:gd name="f3563" fmla="*/ 1776601 f2725 1"/>
              <a:gd name="f3564" fmla="*/ 1539870 f2724 1"/>
              <a:gd name="f3565" fmla="*/ 1793272 f2725 1"/>
              <a:gd name="f3566" fmla="*/ 1568924 f2724 1"/>
              <a:gd name="f3567" fmla="*/ 3411265 f2725 1"/>
              <a:gd name="f3568" fmla="*/ 158598 f2724 1"/>
              <a:gd name="f3569" fmla="*/ 3432698 f2725 1"/>
              <a:gd name="f3570" fmla="*/ 138117 f2724 1"/>
              <a:gd name="f3571" fmla="*/ 3406978 f2725 1"/>
              <a:gd name="f3572" fmla="*/ 121923 f2724 1"/>
              <a:gd name="f3573" fmla="*/ 3346964 f2725 1"/>
              <a:gd name="f3574" fmla="*/ 3350775 f2725 1"/>
              <a:gd name="f3575" fmla="*/ 162409 f2724 1"/>
              <a:gd name="f3576" fmla="*/ 3410789 f2725 1"/>
              <a:gd name="f3577" fmla="*/ 3504620 f2725 1"/>
              <a:gd name="f3578" fmla="*/ 373886 f2724 1"/>
              <a:gd name="f3579" fmla="*/ 3541295 f2725 1"/>
              <a:gd name="f3580" fmla="*/ 343879 f2724 1"/>
              <a:gd name="f3581" fmla="*/ 3522719 f2725 1"/>
              <a:gd name="f3582" fmla="*/ 328161 f2724 1"/>
              <a:gd name="f3583" fmla="*/ 3465087 f2725 1"/>
              <a:gd name="f3584" fmla="*/ 350547 f2724 1"/>
              <a:gd name="f3585" fmla="*/ 363884 f2724 1"/>
              <a:gd name="f3586" fmla="*/ 374362 f2724 1"/>
              <a:gd name="f3587" fmla="*/ 312930 f2725 1"/>
              <a:gd name="f3588" fmla="*/ 3918515 f2724 1"/>
              <a:gd name="f3589" fmla="*/ 351034 f2725 1"/>
              <a:gd name="f3590" fmla="*/ 3893747 f2724 1"/>
              <a:gd name="f3591" fmla="*/ 3865645 f2724 1"/>
              <a:gd name="f3592" fmla="*/ 289114 f2725 1"/>
              <a:gd name="f3593" fmla="*/ 3899463 f2724 1"/>
              <a:gd name="f3594" fmla="*/ 6170940 f2724 1"/>
              <a:gd name="f3595" fmla="*/ 164800 f2725 1"/>
              <a:gd name="f3596" fmla="*/ 6147125 f2724 1"/>
              <a:gd name="f3597" fmla="*/ 141938 f2725 1"/>
              <a:gd name="f3598" fmla="*/ 6117594 f2724 1"/>
              <a:gd name="f3599" fmla="*/ 106691 f2725 1"/>
              <a:gd name="f3600" fmla="*/ 6148077 f2724 1"/>
              <a:gd name="f3601" fmla="*/ 135746 f2725 1"/>
              <a:gd name="f3602" fmla="*/ 6171416 f2724 1"/>
              <a:gd name="f3603" fmla="*/ 515357 f2725 1"/>
              <a:gd name="f3604" fmla="*/ 5927074 f2724 1"/>
              <a:gd name="f3605" fmla="*/ 450104 f2725 1"/>
              <a:gd name="f3606" fmla="*/ 5900401 f2724 1"/>
              <a:gd name="f3607" fmla="*/ 433434 f2725 1"/>
              <a:gd name="f3608" fmla="*/ 5905640 f2724 1"/>
              <a:gd name="f3609" fmla="*/ 434386 f2725 1"/>
              <a:gd name="f3610" fmla="*/ 5922787 f2724 1"/>
              <a:gd name="f3611" fmla="*/ 871154 f2725 1"/>
              <a:gd name="f3612" fmla="*/ 4633442 f2724 1"/>
              <a:gd name="f3613" fmla="*/ 877346 f2725 1"/>
              <a:gd name="f3614" fmla="*/ 4652970 f2724 1"/>
              <a:gd name="f3615" fmla="*/ 896874 f2725 1"/>
              <a:gd name="f3616" fmla="*/ 4645349 f2724 1"/>
              <a:gd name="f3617" fmla="*/ 904971 f2725 1"/>
              <a:gd name="f3618" fmla="*/ 4582954 f2724 1"/>
              <a:gd name="f3619" fmla="*/ 894016 f2725 1"/>
              <a:gd name="f3620" fmla="*/ 4633918 f2724 1"/>
              <a:gd name="f3621" fmla="*/ 712546 f2725 1"/>
              <a:gd name="f3622" fmla="*/ 3812776 f2724 1"/>
              <a:gd name="f3623" fmla="*/ 740171 f2725 1"/>
              <a:gd name="f3624" fmla="*/ 3778006 f2724 1"/>
              <a:gd name="f3625" fmla="*/ 726358 f2725 1"/>
              <a:gd name="f3626" fmla="*/ 3745141 f2724 1"/>
              <a:gd name="f3627" fmla="*/ 694923 f2725 1"/>
              <a:gd name="f3628" fmla="*/ 3794676 f2724 1"/>
              <a:gd name="f3629" fmla="*/ 3812300 f2724 1"/>
              <a:gd name="f3630" fmla="*/ 1467006 f2725 1"/>
              <a:gd name="f3631" fmla="*/ 2728716 f2724 1"/>
              <a:gd name="f3632" fmla="*/ 2747292 f2724 1"/>
              <a:gd name="f3633" fmla="*/ 1493202 f2725 1"/>
              <a:gd name="f3634" fmla="*/ 2739195 f2724 1"/>
              <a:gd name="f3635" fmla="*/ 1512254 f2725 1"/>
              <a:gd name="f3636" fmla="*/ 2682991 f2724 1"/>
              <a:gd name="f3637" fmla="*/ 1496060 f2725 1"/>
              <a:gd name="f3638" fmla="*/ 2675370 f2724 1"/>
              <a:gd name="f3639" fmla="*/ 721595 f2725 1"/>
              <a:gd name="f3640" fmla="*/ 5794663 f2724 1"/>
              <a:gd name="f3641" fmla="*/ 707306 f2725 1"/>
              <a:gd name="f3642" fmla="*/ 5773229 f2724 1"/>
              <a:gd name="f3643" fmla="*/ 673013 f2725 1"/>
              <a:gd name="f3644" fmla="*/ 5803712 f2724 1"/>
              <a:gd name="f3645" fmla="*/ 690160 f2725 1"/>
              <a:gd name="f3646" fmla="*/ 5832290 f2724 1"/>
              <a:gd name="f3647" fmla="*/ 5795139 f2724 1"/>
              <a:gd name="f3648" fmla="*/ 602997 f2725 1"/>
              <a:gd name="f3649" fmla="*/ 5840388 f2724 1"/>
              <a:gd name="f3650" fmla="*/ 5857534 f2724 1"/>
              <a:gd name="f3651" fmla="*/ 5854200 f2724 1"/>
              <a:gd name="f3652" fmla="*/ 5787995 f2724 1"/>
              <a:gd name="f3653" fmla="*/ 634909 f2725 1"/>
              <a:gd name="f3654" fmla="*/ 5966607 f2724 1"/>
              <a:gd name="f3655" fmla="*/ 654913 f2725 1"/>
              <a:gd name="f3656" fmla="*/ 5912309 f2724 1"/>
              <a:gd name="f3657" fmla="*/ 606807 f2725 1"/>
              <a:gd name="f3658" fmla="*/ 5960415 f2724 1"/>
              <a:gd name="f3659" fmla="*/ 5967083 f2724 1"/>
              <a:gd name="f3660" fmla="*/ 350081 f2725 1"/>
              <a:gd name="f3661" fmla="*/ 6127121 f2724 1"/>
              <a:gd name="f3662" fmla="*/ 324837 f2725 1"/>
              <a:gd name="f3663" fmla="*/ 6158556 f2724 1"/>
              <a:gd name="f3664" fmla="*/ 340079 f2725 1"/>
              <a:gd name="f3665" fmla="*/ 6182371 f2724 1"/>
              <a:gd name="f3666" fmla="*/ 365323 f2725 1"/>
              <a:gd name="f3667" fmla="*/ 6143315 f2724 1"/>
              <a:gd name="f3668" fmla="*/ 350557 f2725 1"/>
              <a:gd name="f3669" fmla="*/ 246247 f2725 1"/>
              <a:gd name="f3670" fmla="*/ 5972323 f2724 1"/>
              <a:gd name="f3671" fmla="*/ 224814 f2725 1"/>
              <a:gd name="f3672" fmla="*/ 5999948 f2724 1"/>
              <a:gd name="f3673" fmla="*/ 247676 f2725 1"/>
              <a:gd name="f3674" fmla="*/ 6021858 f2724 1"/>
              <a:gd name="f3675" fmla="*/ 269586 f2725 1"/>
              <a:gd name="f3676" fmla="*/ 5971846 f2724 1"/>
              <a:gd name="f3677" fmla="*/ 1036906 f2725 1"/>
              <a:gd name="f3678" fmla="*/ 2852554 f2724 1"/>
              <a:gd name="f3679" fmla="*/ 1018807 f2725 1"/>
              <a:gd name="f3680" fmla="*/ 2847791 f2724 1"/>
              <a:gd name="f3681" fmla="*/ 1009281 f2725 1"/>
              <a:gd name="f3682" fmla="*/ 2902566 f2724 1"/>
              <a:gd name="f3683" fmla="*/ 2905900 f2724 1"/>
              <a:gd name="f3684" fmla="*/ 2852078 f2724 1"/>
              <a:gd name="f3685" fmla="*/ 18576 f2725 1"/>
              <a:gd name="f3686" fmla="*/ 6138075 f2724 1"/>
              <a:gd name="f3687" fmla="*/ 39533 f2725 1"/>
              <a:gd name="f3688" fmla="*/ 22862 f2725 1"/>
              <a:gd name="f3689" fmla="*/ 6089969 f2724 1"/>
              <a:gd name="f3690" fmla="*/ 0 f2725 1"/>
              <a:gd name="f3691" fmla="*/ 6117118 f2724 1"/>
              <a:gd name="f3692" fmla="*/ 2031898 f2725 1"/>
              <a:gd name="f3693" fmla="*/ 2017133 f2725 1"/>
              <a:gd name="f3694" fmla="*/ 1855657 f2724 1"/>
              <a:gd name="f3695" fmla="*/ 1981887 f2725 1"/>
              <a:gd name="f3696" fmla="*/ 1910432 f2724 1"/>
              <a:gd name="f3697" fmla="*/ 1993794 f2725 1"/>
              <a:gd name="f3698" fmla="*/ 1919005 f2724 1"/>
              <a:gd name="f3699" fmla="*/ 2031422 f2725 1"/>
              <a:gd name="f3700" fmla="*/ 391995 f2725 1"/>
              <a:gd name="f3701" fmla="*/ 3806108 f2724 1"/>
              <a:gd name="f3702" fmla="*/ 379612 f2725 1"/>
              <a:gd name="f3703" fmla="*/ 3791342 f2724 1"/>
              <a:gd name="f3704" fmla="*/ 357702 f2725 1"/>
              <a:gd name="f3705" fmla="*/ 3817063 f2724 1"/>
              <a:gd name="f3706" fmla="*/ 3839449 f2724 1"/>
              <a:gd name="f3707" fmla="*/ 3805632 f2724 1"/>
              <a:gd name="f3708" fmla="*/ 1111686 f2725 1"/>
              <a:gd name="f3709" fmla="*/ 3761336 f2724 1"/>
              <a:gd name="f3710" fmla="*/ 1117877 f2725 1"/>
              <a:gd name="f3711" fmla="*/ 3721326 f2724 1"/>
              <a:gd name="f3712" fmla="*/ 1097397 f2725 1"/>
              <a:gd name="f3713" fmla="*/ 3759907 f2724 1"/>
              <a:gd name="f3714" fmla="*/ 917355 f2725 1"/>
              <a:gd name="f3715" fmla="*/ 2989729 f2724 1"/>
              <a:gd name="f3716" fmla="*/ 896398 f2725 1"/>
              <a:gd name="f3717" fmla="*/ 2974487 f2724 1"/>
              <a:gd name="f3718" fmla="*/ 883538 f2725 1"/>
              <a:gd name="f3719" fmla="*/ 2987347 f2724 1"/>
              <a:gd name="f3720" fmla="*/ 903542 f2725 1"/>
              <a:gd name="f3721" fmla="*/ 3013544 f2724 1"/>
              <a:gd name="f3722" fmla="*/ 227672 f2725 1"/>
              <a:gd name="f3723" fmla="*/ 4562950 f2724 1"/>
              <a:gd name="f3724" fmla="*/ 264347 f2725 1"/>
              <a:gd name="f3725" fmla="*/ 4574857 f2724 1"/>
              <a:gd name="f3726" fmla="*/ 4559615 f2724 1"/>
              <a:gd name="f3727" fmla="*/ 233387 f2725 1"/>
              <a:gd name="f3728" fmla="*/ 4547708 f2724 1"/>
              <a:gd name="f3729" fmla="*/ 156703 f2725 1"/>
              <a:gd name="f3730" fmla="*/ 6018524 f2724 1"/>
              <a:gd name="f3731" fmla="*/ 131935 f2725 1"/>
              <a:gd name="f3732" fmla="*/ 6029479 f2724 1"/>
              <a:gd name="f3733" fmla="*/ 160513 f2725 1"/>
              <a:gd name="f3734" fmla="*/ 6046149 f2724 1"/>
              <a:gd name="f3735" fmla="*/ 6035194 f2724 1"/>
              <a:gd name="f3736" fmla="*/ 6018047 f2724 1"/>
              <a:gd name="f3737" fmla="*/ 530599 f2725 1"/>
              <a:gd name="f3738" fmla="*/ 4085696 f2724 1"/>
              <a:gd name="f3739" fmla="*/ 516786 f2725 1"/>
              <a:gd name="f3740" fmla="*/ 4066644 f2724 1"/>
              <a:gd name="f3741" fmla="*/ 495353 f2725 1"/>
              <a:gd name="f3742" fmla="*/ 4086172 f2724 1"/>
              <a:gd name="f3743" fmla="*/ 4100938 f2724 1"/>
              <a:gd name="f3744" fmla="*/ 531075 f2725 1"/>
              <a:gd name="f3745" fmla="*/ 566798 f2725 1"/>
              <a:gd name="f3746" fmla="*/ 582516 f2725 1"/>
              <a:gd name="f3747" fmla="*/ 5949460 f2724 1"/>
              <a:gd name="f3748" fmla="*/ 574419 f2725 1"/>
              <a:gd name="f3749" fmla="*/ 561558 f2725 1"/>
              <a:gd name="f3750" fmla="*/ 5924693 f2724 1"/>
              <a:gd name="f3751" fmla="*/ 552509 f2725 1"/>
              <a:gd name="f3752" fmla="*/ 5948984 f2724 1"/>
              <a:gd name="f3753" fmla="*/ 567274 f2725 1"/>
              <a:gd name="f3754" fmla="+- f2726 0 f1"/>
              <a:gd name="f3755" fmla="*/ f2729 1 5771334"/>
              <a:gd name="f3756" fmla="*/ f2730 1 6435286"/>
              <a:gd name="f3757" fmla="*/ f2731 1 5771334"/>
              <a:gd name="f3758" fmla="*/ f2732 1 6435286"/>
              <a:gd name="f3759" fmla="*/ f2733 1 5771334"/>
              <a:gd name="f3760" fmla="*/ f2734 1 6435286"/>
              <a:gd name="f3761" fmla="*/ f2735 1 5771334"/>
              <a:gd name="f3762" fmla="*/ f2736 1 6435286"/>
              <a:gd name="f3763" fmla="*/ f2737 1 5771334"/>
              <a:gd name="f3764" fmla="*/ f2738 1 6435286"/>
              <a:gd name="f3765" fmla="*/ f2739 1 5771334"/>
              <a:gd name="f3766" fmla="*/ f2740 1 6435286"/>
              <a:gd name="f3767" fmla="*/ f2741 1 5771334"/>
              <a:gd name="f3768" fmla="*/ f2742 1 6435286"/>
              <a:gd name="f3769" fmla="*/ f2743 1 5771334"/>
              <a:gd name="f3770" fmla="*/ f2744 1 6435286"/>
              <a:gd name="f3771" fmla="*/ f2745 1 5771334"/>
              <a:gd name="f3772" fmla="*/ f2746 1 6435286"/>
              <a:gd name="f3773" fmla="*/ f2747 1 5771334"/>
              <a:gd name="f3774" fmla="*/ f2748 1 6435286"/>
              <a:gd name="f3775" fmla="*/ f2749 1 5771334"/>
              <a:gd name="f3776" fmla="*/ f2750 1 6435286"/>
              <a:gd name="f3777" fmla="*/ f2751 1 5771334"/>
              <a:gd name="f3778" fmla="*/ f2752 1 6435286"/>
              <a:gd name="f3779" fmla="*/ f2753 1 5771334"/>
              <a:gd name="f3780" fmla="*/ f2754 1 6435286"/>
              <a:gd name="f3781" fmla="*/ f2755 1 5771334"/>
              <a:gd name="f3782" fmla="*/ f2756 1 6435286"/>
              <a:gd name="f3783" fmla="*/ f2757 1 5771334"/>
              <a:gd name="f3784" fmla="*/ f2758 1 6435286"/>
              <a:gd name="f3785" fmla="*/ f2759 1 5771334"/>
              <a:gd name="f3786" fmla="*/ f2760 1 6435286"/>
              <a:gd name="f3787" fmla="*/ f2761 1 6435286"/>
              <a:gd name="f3788" fmla="*/ f2762 1 5771334"/>
              <a:gd name="f3789" fmla="*/ f2763 1 5771334"/>
              <a:gd name="f3790" fmla="*/ f2764 1 6435286"/>
              <a:gd name="f3791" fmla="*/ f2765 1 5771334"/>
              <a:gd name="f3792" fmla="*/ f2766 1 6435286"/>
              <a:gd name="f3793" fmla="*/ f2767 1 5771334"/>
              <a:gd name="f3794" fmla="*/ f2768 1 6435286"/>
              <a:gd name="f3795" fmla="*/ f2769 1 5771334"/>
              <a:gd name="f3796" fmla="*/ f2770 1 6435286"/>
              <a:gd name="f3797" fmla="*/ f2771 1 5771334"/>
              <a:gd name="f3798" fmla="*/ f2772 1 6435286"/>
              <a:gd name="f3799" fmla="*/ f2773 1 5771334"/>
              <a:gd name="f3800" fmla="*/ f2774 1 6435286"/>
              <a:gd name="f3801" fmla="*/ f2775 1 5771334"/>
              <a:gd name="f3802" fmla="*/ f2776 1 6435286"/>
              <a:gd name="f3803" fmla="*/ f2777 1 5771334"/>
              <a:gd name="f3804" fmla="*/ f2778 1 6435286"/>
              <a:gd name="f3805" fmla="*/ f2779 1 5771334"/>
              <a:gd name="f3806" fmla="*/ f2780 1 6435286"/>
              <a:gd name="f3807" fmla="*/ f2781 1 5771334"/>
              <a:gd name="f3808" fmla="*/ f2782 1 6435286"/>
              <a:gd name="f3809" fmla="*/ f2783 1 5771334"/>
              <a:gd name="f3810" fmla="*/ f2784 1 6435286"/>
              <a:gd name="f3811" fmla="*/ f2785 1 5771334"/>
              <a:gd name="f3812" fmla="*/ f2786 1 6435286"/>
              <a:gd name="f3813" fmla="*/ f2787 1 5771334"/>
              <a:gd name="f3814" fmla="*/ f2788 1 6435286"/>
              <a:gd name="f3815" fmla="*/ f2789 1 5771334"/>
              <a:gd name="f3816" fmla="*/ f2790 1 6435286"/>
              <a:gd name="f3817" fmla="*/ f2791 1 5771334"/>
              <a:gd name="f3818" fmla="*/ f2792 1 6435286"/>
              <a:gd name="f3819" fmla="*/ f2793 1 5771334"/>
              <a:gd name="f3820" fmla="*/ f2794 1 6435286"/>
              <a:gd name="f3821" fmla="*/ f2795 1 5771334"/>
              <a:gd name="f3822" fmla="*/ f2796 1 6435286"/>
              <a:gd name="f3823" fmla="*/ f2797 1 6435286"/>
              <a:gd name="f3824" fmla="*/ f2798 1 5771334"/>
              <a:gd name="f3825" fmla="*/ f2799 1 6435286"/>
              <a:gd name="f3826" fmla="*/ f2800 1 5771334"/>
              <a:gd name="f3827" fmla="*/ f2801 1 6435286"/>
              <a:gd name="f3828" fmla="*/ f2802 1 5771334"/>
              <a:gd name="f3829" fmla="*/ f2803 1 6435286"/>
              <a:gd name="f3830" fmla="*/ f2804 1 5771334"/>
              <a:gd name="f3831" fmla="*/ f2805 1 6435286"/>
              <a:gd name="f3832" fmla="*/ f2806 1 5771334"/>
              <a:gd name="f3833" fmla="*/ f2807 1 6435286"/>
              <a:gd name="f3834" fmla="*/ f2808 1 5771334"/>
              <a:gd name="f3835" fmla="*/ f2809 1 6435286"/>
              <a:gd name="f3836" fmla="*/ f2810 1 5771334"/>
              <a:gd name="f3837" fmla="*/ f2811 1 6435286"/>
              <a:gd name="f3838" fmla="*/ f2812 1 5771334"/>
              <a:gd name="f3839" fmla="*/ f2813 1 6435286"/>
              <a:gd name="f3840" fmla="*/ f2814 1 5771334"/>
              <a:gd name="f3841" fmla="*/ f2815 1 5771334"/>
              <a:gd name="f3842" fmla="*/ f2816 1 6435286"/>
              <a:gd name="f3843" fmla="*/ f2817 1 5771334"/>
              <a:gd name="f3844" fmla="*/ f2818 1 6435286"/>
              <a:gd name="f3845" fmla="*/ f2819 1 5771334"/>
              <a:gd name="f3846" fmla="*/ f2820 1 6435286"/>
              <a:gd name="f3847" fmla="*/ f2821 1 5771334"/>
              <a:gd name="f3848" fmla="*/ f2822 1 6435286"/>
              <a:gd name="f3849" fmla="*/ f2823 1 5771334"/>
              <a:gd name="f3850" fmla="*/ f2824 1 6435286"/>
              <a:gd name="f3851" fmla="*/ f2825 1 5771334"/>
              <a:gd name="f3852" fmla="*/ f2826 1 6435286"/>
              <a:gd name="f3853" fmla="*/ f2827 1 5771334"/>
              <a:gd name="f3854" fmla="*/ f2828 1 6435286"/>
              <a:gd name="f3855" fmla="*/ f2829 1 5771334"/>
              <a:gd name="f3856" fmla="*/ f2830 1 6435286"/>
              <a:gd name="f3857" fmla="*/ f2831 1 5771334"/>
              <a:gd name="f3858" fmla="*/ f2832 1 6435286"/>
              <a:gd name="f3859" fmla="*/ f2833 1 5771334"/>
              <a:gd name="f3860" fmla="*/ f2834 1 6435286"/>
              <a:gd name="f3861" fmla="*/ f2835 1 5771334"/>
              <a:gd name="f3862" fmla="*/ f2836 1 6435286"/>
              <a:gd name="f3863" fmla="*/ f2837 1 5771334"/>
              <a:gd name="f3864" fmla="*/ f2838 1 6435286"/>
              <a:gd name="f3865" fmla="*/ f2839 1 5771334"/>
              <a:gd name="f3866" fmla="*/ f2840 1 6435286"/>
              <a:gd name="f3867" fmla="*/ f2841 1 5771334"/>
              <a:gd name="f3868" fmla="*/ f2842 1 6435286"/>
              <a:gd name="f3869" fmla="*/ f2843 1 5771334"/>
              <a:gd name="f3870" fmla="*/ f2844 1 6435286"/>
              <a:gd name="f3871" fmla="*/ f2845 1 5771334"/>
              <a:gd name="f3872" fmla="*/ f2846 1 6435286"/>
              <a:gd name="f3873" fmla="*/ f2847 1 5771334"/>
              <a:gd name="f3874" fmla="*/ f2848 1 6435286"/>
              <a:gd name="f3875" fmla="*/ f2849 1 5771334"/>
              <a:gd name="f3876" fmla="*/ f2850 1 6435286"/>
              <a:gd name="f3877" fmla="*/ f2851 1 5771334"/>
              <a:gd name="f3878" fmla="*/ f2852 1 6435286"/>
              <a:gd name="f3879" fmla="*/ f2853 1 5771334"/>
              <a:gd name="f3880" fmla="*/ f2854 1 6435286"/>
              <a:gd name="f3881" fmla="*/ f2855 1 5771334"/>
              <a:gd name="f3882" fmla="*/ f2856 1 6435286"/>
              <a:gd name="f3883" fmla="*/ f2857 1 5771334"/>
              <a:gd name="f3884" fmla="*/ f2858 1 6435286"/>
              <a:gd name="f3885" fmla="*/ f2859 1 5771334"/>
              <a:gd name="f3886" fmla="*/ f2860 1 6435286"/>
              <a:gd name="f3887" fmla="*/ f2861 1 6435286"/>
              <a:gd name="f3888" fmla="*/ f2862 1 5771334"/>
              <a:gd name="f3889" fmla="*/ f2863 1 6435286"/>
              <a:gd name="f3890" fmla="*/ f2864 1 5771334"/>
              <a:gd name="f3891" fmla="*/ f2865 1 6435286"/>
              <a:gd name="f3892" fmla="*/ f2866 1 6435286"/>
              <a:gd name="f3893" fmla="*/ f2867 1 5771334"/>
              <a:gd name="f3894" fmla="*/ f2868 1 6435286"/>
              <a:gd name="f3895" fmla="*/ f2869 1 5771334"/>
              <a:gd name="f3896" fmla="*/ f2870 1 6435286"/>
              <a:gd name="f3897" fmla="*/ f2871 1 5771334"/>
              <a:gd name="f3898" fmla="*/ f2872 1 6435286"/>
              <a:gd name="f3899" fmla="*/ f2873 1 5771334"/>
              <a:gd name="f3900" fmla="*/ f2874 1 6435286"/>
              <a:gd name="f3901" fmla="*/ f2875 1 5771334"/>
              <a:gd name="f3902" fmla="*/ f2876 1 6435286"/>
              <a:gd name="f3903" fmla="*/ f2877 1 5771334"/>
              <a:gd name="f3904" fmla="*/ f2878 1 6435286"/>
              <a:gd name="f3905" fmla="*/ f2879 1 5771334"/>
              <a:gd name="f3906" fmla="*/ f2880 1 6435286"/>
              <a:gd name="f3907" fmla="*/ f2881 1 5771334"/>
              <a:gd name="f3908" fmla="*/ f2882 1 6435286"/>
              <a:gd name="f3909" fmla="*/ f2883 1 5771334"/>
              <a:gd name="f3910" fmla="*/ f2884 1 6435286"/>
              <a:gd name="f3911" fmla="*/ f2885 1 5771334"/>
              <a:gd name="f3912" fmla="*/ f2886 1 6435286"/>
              <a:gd name="f3913" fmla="*/ f2887 1 5771334"/>
              <a:gd name="f3914" fmla="*/ f2888 1 6435286"/>
              <a:gd name="f3915" fmla="*/ f2889 1 5771334"/>
              <a:gd name="f3916" fmla="*/ f2890 1 6435286"/>
              <a:gd name="f3917" fmla="*/ f2891 1 5771334"/>
              <a:gd name="f3918" fmla="*/ f2892 1 6435286"/>
              <a:gd name="f3919" fmla="*/ f2893 1 5771334"/>
              <a:gd name="f3920" fmla="*/ f2894 1 6435286"/>
              <a:gd name="f3921" fmla="*/ f2895 1 5771334"/>
              <a:gd name="f3922" fmla="*/ f2896 1 6435286"/>
              <a:gd name="f3923" fmla="*/ f2897 1 5771334"/>
              <a:gd name="f3924" fmla="*/ f2898 1 6435286"/>
              <a:gd name="f3925" fmla="*/ f2899 1 5771334"/>
              <a:gd name="f3926" fmla="*/ f2900 1 6435286"/>
              <a:gd name="f3927" fmla="*/ f2901 1 5771334"/>
              <a:gd name="f3928" fmla="*/ f2902 1 6435286"/>
              <a:gd name="f3929" fmla="*/ f2903 1 5771334"/>
              <a:gd name="f3930" fmla="*/ f2904 1 6435286"/>
              <a:gd name="f3931" fmla="*/ f2905 1 5771334"/>
              <a:gd name="f3932" fmla="*/ f2906 1 6435286"/>
              <a:gd name="f3933" fmla="*/ f2907 1 5771334"/>
              <a:gd name="f3934" fmla="*/ f2908 1 6435286"/>
              <a:gd name="f3935" fmla="*/ f2909 1 5771334"/>
              <a:gd name="f3936" fmla="*/ f2910 1 6435286"/>
              <a:gd name="f3937" fmla="*/ f2911 1 5771334"/>
              <a:gd name="f3938" fmla="*/ f2912 1 6435286"/>
              <a:gd name="f3939" fmla="*/ f2913 1 5771334"/>
              <a:gd name="f3940" fmla="*/ f2914 1 6435286"/>
              <a:gd name="f3941" fmla="*/ f2915 1 5771334"/>
              <a:gd name="f3942" fmla="*/ f2916 1 5771334"/>
              <a:gd name="f3943" fmla="*/ f2917 1 6435286"/>
              <a:gd name="f3944" fmla="*/ f2918 1 5771334"/>
              <a:gd name="f3945" fmla="*/ f2919 1 6435286"/>
              <a:gd name="f3946" fmla="*/ f2920 1 5771334"/>
              <a:gd name="f3947" fmla="*/ f2921 1 6435286"/>
              <a:gd name="f3948" fmla="*/ f2922 1 5771334"/>
              <a:gd name="f3949" fmla="*/ f2923 1 6435286"/>
              <a:gd name="f3950" fmla="*/ f2924 1 6435286"/>
              <a:gd name="f3951" fmla="*/ f2925 1 5771334"/>
              <a:gd name="f3952" fmla="*/ f2926 1 6435286"/>
              <a:gd name="f3953" fmla="*/ f2927 1 5771334"/>
              <a:gd name="f3954" fmla="*/ f2928 1 6435286"/>
              <a:gd name="f3955" fmla="*/ f2929 1 5771334"/>
              <a:gd name="f3956" fmla="*/ f2930 1 6435286"/>
              <a:gd name="f3957" fmla="*/ f2931 1 6435286"/>
              <a:gd name="f3958" fmla="*/ f2932 1 5771334"/>
              <a:gd name="f3959" fmla="*/ f2933 1 6435286"/>
              <a:gd name="f3960" fmla="*/ f2934 1 5771334"/>
              <a:gd name="f3961" fmla="*/ f2935 1 6435286"/>
              <a:gd name="f3962" fmla="*/ f2936 1 5771334"/>
              <a:gd name="f3963" fmla="*/ f2937 1 6435286"/>
              <a:gd name="f3964" fmla="*/ f2938 1 5771334"/>
              <a:gd name="f3965" fmla="*/ f2939 1 6435286"/>
              <a:gd name="f3966" fmla="*/ f2940 1 5771334"/>
              <a:gd name="f3967" fmla="*/ f2941 1 6435286"/>
              <a:gd name="f3968" fmla="*/ f2942 1 5771334"/>
              <a:gd name="f3969" fmla="*/ f2943 1 6435286"/>
              <a:gd name="f3970" fmla="*/ f2944 1 5771334"/>
              <a:gd name="f3971" fmla="*/ f2945 1 6435286"/>
              <a:gd name="f3972" fmla="*/ f2946 1 5771334"/>
              <a:gd name="f3973" fmla="*/ f2947 1 6435286"/>
              <a:gd name="f3974" fmla="*/ f2948 1 5771334"/>
              <a:gd name="f3975" fmla="*/ f2949 1 6435286"/>
              <a:gd name="f3976" fmla="*/ f2950 1 5771334"/>
              <a:gd name="f3977" fmla="*/ f2951 1 6435286"/>
              <a:gd name="f3978" fmla="*/ f2952 1 5771334"/>
              <a:gd name="f3979" fmla="*/ f2953 1 6435286"/>
              <a:gd name="f3980" fmla="*/ f2954 1 5771334"/>
              <a:gd name="f3981" fmla="*/ f2955 1 6435286"/>
              <a:gd name="f3982" fmla="*/ f2956 1 5771334"/>
              <a:gd name="f3983" fmla="*/ f2957 1 6435286"/>
              <a:gd name="f3984" fmla="*/ f2958 1 5771334"/>
              <a:gd name="f3985" fmla="*/ f2959 1 6435286"/>
              <a:gd name="f3986" fmla="*/ f2960 1 5771334"/>
              <a:gd name="f3987" fmla="*/ f2961 1 6435286"/>
              <a:gd name="f3988" fmla="*/ f2962 1 5771334"/>
              <a:gd name="f3989" fmla="*/ f2963 1 6435286"/>
              <a:gd name="f3990" fmla="*/ f2964 1 5771334"/>
              <a:gd name="f3991" fmla="*/ f2965 1 6435286"/>
              <a:gd name="f3992" fmla="*/ f2966 1 5771334"/>
              <a:gd name="f3993" fmla="*/ f2967 1 6435286"/>
              <a:gd name="f3994" fmla="*/ f2968 1 5771334"/>
              <a:gd name="f3995" fmla="*/ f2969 1 6435286"/>
              <a:gd name="f3996" fmla="*/ f2970 1 5771334"/>
              <a:gd name="f3997" fmla="*/ f2971 1 6435286"/>
              <a:gd name="f3998" fmla="*/ f2972 1 5771334"/>
              <a:gd name="f3999" fmla="*/ f2973 1 6435286"/>
              <a:gd name="f4000" fmla="*/ f2974 1 5771334"/>
              <a:gd name="f4001" fmla="*/ f2975 1 6435286"/>
              <a:gd name="f4002" fmla="*/ f2976 1 5771334"/>
              <a:gd name="f4003" fmla="*/ f2977 1 6435286"/>
              <a:gd name="f4004" fmla="*/ f2978 1 5771334"/>
              <a:gd name="f4005" fmla="*/ f2979 1 6435286"/>
              <a:gd name="f4006" fmla="*/ f2980 1 5771334"/>
              <a:gd name="f4007" fmla="*/ f2981 1 6435286"/>
              <a:gd name="f4008" fmla="*/ f2982 1 5771334"/>
              <a:gd name="f4009" fmla="*/ f2983 1 6435286"/>
              <a:gd name="f4010" fmla="*/ f2984 1 6435286"/>
              <a:gd name="f4011" fmla="*/ f2985 1 5771334"/>
              <a:gd name="f4012" fmla="*/ f2986 1 6435286"/>
              <a:gd name="f4013" fmla="*/ f2987 1 5771334"/>
              <a:gd name="f4014" fmla="*/ f2988 1 6435286"/>
              <a:gd name="f4015" fmla="*/ f2989 1 5771334"/>
              <a:gd name="f4016" fmla="*/ f2990 1 6435286"/>
              <a:gd name="f4017" fmla="*/ f2991 1 5771334"/>
              <a:gd name="f4018" fmla="*/ f2992 1 6435286"/>
              <a:gd name="f4019" fmla="*/ f2993 1 5771334"/>
              <a:gd name="f4020" fmla="*/ f2994 1 6435286"/>
              <a:gd name="f4021" fmla="*/ f2995 1 5771334"/>
              <a:gd name="f4022" fmla="*/ f2996 1 6435286"/>
              <a:gd name="f4023" fmla="*/ f2997 1 5771334"/>
              <a:gd name="f4024" fmla="*/ f2998 1 6435286"/>
              <a:gd name="f4025" fmla="*/ f2999 1 5771334"/>
              <a:gd name="f4026" fmla="*/ f3000 1 6435286"/>
              <a:gd name="f4027" fmla="*/ f3001 1 5771334"/>
              <a:gd name="f4028" fmla="*/ f3002 1 6435286"/>
              <a:gd name="f4029" fmla="*/ f3003 1 5771334"/>
              <a:gd name="f4030" fmla="*/ f3004 1 6435286"/>
              <a:gd name="f4031" fmla="*/ f3005 1 5771334"/>
              <a:gd name="f4032" fmla="*/ f3006 1 6435286"/>
              <a:gd name="f4033" fmla="*/ f3007 1 5771334"/>
              <a:gd name="f4034" fmla="*/ f3008 1 6435286"/>
              <a:gd name="f4035" fmla="*/ f3009 1 5771334"/>
              <a:gd name="f4036" fmla="*/ f3010 1 6435286"/>
              <a:gd name="f4037" fmla="*/ f3011 1 5771334"/>
              <a:gd name="f4038" fmla="*/ f3012 1 6435286"/>
              <a:gd name="f4039" fmla="*/ f3013 1 5771334"/>
              <a:gd name="f4040" fmla="*/ f3014 1 6435286"/>
              <a:gd name="f4041" fmla="*/ f3015 1 5771334"/>
              <a:gd name="f4042" fmla="*/ f3016 1 6435286"/>
              <a:gd name="f4043" fmla="*/ f3017 1 5771334"/>
              <a:gd name="f4044" fmla="*/ f3018 1 6435286"/>
              <a:gd name="f4045" fmla="*/ f3019 1 5771334"/>
              <a:gd name="f4046" fmla="*/ f3020 1 6435286"/>
              <a:gd name="f4047" fmla="*/ f3021 1 5771334"/>
              <a:gd name="f4048" fmla="*/ f3022 1 6435286"/>
              <a:gd name="f4049" fmla="*/ f3023 1 5771334"/>
              <a:gd name="f4050" fmla="*/ f3024 1 6435286"/>
              <a:gd name="f4051" fmla="*/ f3025 1 5771334"/>
              <a:gd name="f4052" fmla="*/ f3026 1 6435286"/>
              <a:gd name="f4053" fmla="*/ f3027 1 6435286"/>
              <a:gd name="f4054" fmla="*/ f3028 1 5771334"/>
              <a:gd name="f4055" fmla="*/ f3029 1 6435286"/>
              <a:gd name="f4056" fmla="*/ f3030 1 5771334"/>
              <a:gd name="f4057" fmla="*/ f3031 1 6435286"/>
              <a:gd name="f4058" fmla="*/ f3032 1 5771334"/>
              <a:gd name="f4059" fmla="*/ f3033 1 6435286"/>
              <a:gd name="f4060" fmla="*/ f3034 1 5771334"/>
              <a:gd name="f4061" fmla="*/ f3035 1 6435286"/>
              <a:gd name="f4062" fmla="*/ f3036 1 5771334"/>
              <a:gd name="f4063" fmla="*/ f3037 1 6435286"/>
              <a:gd name="f4064" fmla="*/ f3038 1 5771334"/>
              <a:gd name="f4065" fmla="*/ f3039 1 6435286"/>
              <a:gd name="f4066" fmla="*/ f3040 1 5771334"/>
              <a:gd name="f4067" fmla="*/ f3041 1 6435286"/>
              <a:gd name="f4068" fmla="*/ f3042 1 5771334"/>
              <a:gd name="f4069" fmla="*/ f3043 1 6435286"/>
              <a:gd name="f4070" fmla="*/ f3044 1 5771334"/>
              <a:gd name="f4071" fmla="*/ f3045 1 6435286"/>
              <a:gd name="f4072" fmla="*/ f3046 1 5771334"/>
              <a:gd name="f4073" fmla="*/ f3047 1 6435286"/>
              <a:gd name="f4074" fmla="*/ f3048 1 5771334"/>
              <a:gd name="f4075" fmla="*/ f3049 1 6435286"/>
              <a:gd name="f4076" fmla="*/ f3050 1 5771334"/>
              <a:gd name="f4077" fmla="*/ f3051 1 6435286"/>
              <a:gd name="f4078" fmla="*/ f3052 1 5771334"/>
              <a:gd name="f4079" fmla="*/ f3053 1 6435286"/>
              <a:gd name="f4080" fmla="*/ f3054 1 5771334"/>
              <a:gd name="f4081" fmla="*/ f3055 1 6435286"/>
              <a:gd name="f4082" fmla="*/ f3056 1 5771334"/>
              <a:gd name="f4083" fmla="*/ f3057 1 6435286"/>
              <a:gd name="f4084" fmla="*/ f3058 1 6435286"/>
              <a:gd name="f4085" fmla="*/ f3059 1 5771334"/>
              <a:gd name="f4086" fmla="*/ f3060 1 6435286"/>
              <a:gd name="f4087" fmla="*/ f3061 1 5771334"/>
              <a:gd name="f4088" fmla="*/ f3062 1 6435286"/>
              <a:gd name="f4089" fmla="*/ f3063 1 5771334"/>
              <a:gd name="f4090" fmla="*/ f3064 1 6435286"/>
              <a:gd name="f4091" fmla="*/ f3065 1 5771334"/>
              <a:gd name="f4092" fmla="*/ f3066 1 6435286"/>
              <a:gd name="f4093" fmla="*/ f3067 1 5771334"/>
              <a:gd name="f4094" fmla="*/ f3068 1 6435286"/>
              <a:gd name="f4095" fmla="*/ f3069 1 5771334"/>
              <a:gd name="f4096" fmla="*/ f3070 1 6435286"/>
              <a:gd name="f4097" fmla="*/ f3071 1 5771334"/>
              <a:gd name="f4098" fmla="*/ f3072 1 6435286"/>
              <a:gd name="f4099" fmla="*/ f3073 1 5771334"/>
              <a:gd name="f4100" fmla="*/ f3074 1 6435286"/>
              <a:gd name="f4101" fmla="*/ f3075 1 5771334"/>
              <a:gd name="f4102" fmla="*/ f3076 1 6435286"/>
              <a:gd name="f4103" fmla="*/ f3077 1 5771334"/>
              <a:gd name="f4104" fmla="*/ f3078 1 6435286"/>
              <a:gd name="f4105" fmla="*/ f3079 1 5771334"/>
              <a:gd name="f4106" fmla="*/ f3080 1 5771334"/>
              <a:gd name="f4107" fmla="*/ f3081 1 6435286"/>
              <a:gd name="f4108" fmla="*/ f3082 1 5771334"/>
              <a:gd name="f4109" fmla="*/ f3083 1 6435286"/>
              <a:gd name="f4110" fmla="*/ f3084 1 5771334"/>
              <a:gd name="f4111" fmla="*/ f3085 1 6435286"/>
              <a:gd name="f4112" fmla="*/ f3086 1 5771334"/>
              <a:gd name="f4113" fmla="*/ f3087 1 6435286"/>
              <a:gd name="f4114" fmla="*/ f3088 1 5771334"/>
              <a:gd name="f4115" fmla="*/ f3089 1 5771334"/>
              <a:gd name="f4116" fmla="*/ f3090 1 6435286"/>
              <a:gd name="f4117" fmla="*/ f3091 1 5771334"/>
              <a:gd name="f4118" fmla="*/ f3092 1 6435286"/>
              <a:gd name="f4119" fmla="*/ f3093 1 5771334"/>
              <a:gd name="f4120" fmla="*/ f3094 1 6435286"/>
              <a:gd name="f4121" fmla="*/ f3095 1 5771334"/>
              <a:gd name="f4122" fmla="*/ f3096 1 6435286"/>
              <a:gd name="f4123" fmla="*/ f3097 1 5771334"/>
              <a:gd name="f4124" fmla="*/ f3098 1 6435286"/>
              <a:gd name="f4125" fmla="*/ f3099 1 5771334"/>
              <a:gd name="f4126" fmla="*/ f3100 1 6435286"/>
              <a:gd name="f4127" fmla="*/ f3101 1 5771334"/>
              <a:gd name="f4128" fmla="*/ f3102 1 6435286"/>
              <a:gd name="f4129" fmla="*/ f3103 1 5771334"/>
              <a:gd name="f4130" fmla="*/ f3104 1 6435286"/>
              <a:gd name="f4131" fmla="*/ f3105 1 5771334"/>
              <a:gd name="f4132" fmla="*/ f3106 1 6435286"/>
              <a:gd name="f4133" fmla="*/ f3107 1 5771334"/>
              <a:gd name="f4134" fmla="*/ f3108 1 6435286"/>
              <a:gd name="f4135" fmla="*/ f3109 1 5771334"/>
              <a:gd name="f4136" fmla="*/ f3110 1 6435286"/>
              <a:gd name="f4137" fmla="*/ f3111 1 5771334"/>
              <a:gd name="f4138" fmla="*/ f3112 1 6435286"/>
              <a:gd name="f4139" fmla="*/ f3113 1 5771334"/>
              <a:gd name="f4140" fmla="*/ f3114 1 6435286"/>
              <a:gd name="f4141" fmla="*/ f3115 1 5771334"/>
              <a:gd name="f4142" fmla="*/ f3116 1 6435286"/>
              <a:gd name="f4143" fmla="*/ f3117 1 5771334"/>
              <a:gd name="f4144" fmla="*/ f3118 1 6435286"/>
              <a:gd name="f4145" fmla="*/ f3119 1 5771334"/>
              <a:gd name="f4146" fmla="*/ f3120 1 6435286"/>
              <a:gd name="f4147" fmla="*/ f3121 1 5771334"/>
              <a:gd name="f4148" fmla="*/ f3122 1 6435286"/>
              <a:gd name="f4149" fmla="*/ f3123 1 5771334"/>
              <a:gd name="f4150" fmla="*/ f3124 1 6435286"/>
              <a:gd name="f4151" fmla="*/ f3125 1 5771334"/>
              <a:gd name="f4152" fmla="*/ f3126 1 6435286"/>
              <a:gd name="f4153" fmla="*/ f3127 1 5771334"/>
              <a:gd name="f4154" fmla="*/ f3128 1 6435286"/>
              <a:gd name="f4155" fmla="*/ f3129 1 5771334"/>
              <a:gd name="f4156" fmla="*/ f3130 1 6435286"/>
              <a:gd name="f4157" fmla="*/ f3131 1 5771334"/>
              <a:gd name="f4158" fmla="*/ f3132 1 6435286"/>
              <a:gd name="f4159" fmla="*/ f3133 1 5771334"/>
              <a:gd name="f4160" fmla="*/ f3134 1 6435286"/>
              <a:gd name="f4161" fmla="*/ f3135 1 5771334"/>
              <a:gd name="f4162" fmla="*/ f3136 1 6435286"/>
              <a:gd name="f4163" fmla="*/ f3137 1 6435286"/>
              <a:gd name="f4164" fmla="*/ f3138 1 5771334"/>
              <a:gd name="f4165" fmla="*/ f3139 1 6435286"/>
              <a:gd name="f4166" fmla="*/ f3140 1 5771334"/>
              <a:gd name="f4167" fmla="*/ f3141 1 6435286"/>
              <a:gd name="f4168" fmla="*/ f3142 1 5771334"/>
              <a:gd name="f4169" fmla="*/ f3143 1 6435286"/>
              <a:gd name="f4170" fmla="*/ f3144 1 5771334"/>
              <a:gd name="f4171" fmla="*/ f3145 1 6435286"/>
              <a:gd name="f4172" fmla="*/ f3146 1 5771334"/>
              <a:gd name="f4173" fmla="*/ f3147 1 6435286"/>
              <a:gd name="f4174" fmla="*/ f3148 1 5771334"/>
              <a:gd name="f4175" fmla="*/ f3149 1 6435286"/>
              <a:gd name="f4176" fmla="*/ f3150 1 6435286"/>
              <a:gd name="f4177" fmla="*/ f3151 1 5771334"/>
              <a:gd name="f4178" fmla="*/ f3152 1 6435286"/>
              <a:gd name="f4179" fmla="*/ f3153 1 5771334"/>
              <a:gd name="f4180" fmla="*/ f3154 1 6435286"/>
              <a:gd name="f4181" fmla="*/ f3155 1 5771334"/>
              <a:gd name="f4182" fmla="*/ f3156 1 6435286"/>
              <a:gd name="f4183" fmla="*/ f3157 1 5771334"/>
              <a:gd name="f4184" fmla="*/ f3158 1 6435286"/>
              <a:gd name="f4185" fmla="*/ f3159 1 5771334"/>
              <a:gd name="f4186" fmla="*/ f3160 1 6435286"/>
              <a:gd name="f4187" fmla="*/ f3161 1 5771334"/>
              <a:gd name="f4188" fmla="*/ f3162 1 6435286"/>
              <a:gd name="f4189" fmla="*/ f3163 1 5771334"/>
              <a:gd name="f4190" fmla="*/ f3164 1 6435286"/>
              <a:gd name="f4191" fmla="*/ f3165 1 5771334"/>
              <a:gd name="f4192" fmla="*/ f3166 1 6435286"/>
              <a:gd name="f4193" fmla="*/ f3167 1 5771334"/>
              <a:gd name="f4194" fmla="*/ f3168 1 6435286"/>
              <a:gd name="f4195" fmla="*/ f3169 1 5771334"/>
              <a:gd name="f4196" fmla="*/ f3170 1 6435286"/>
              <a:gd name="f4197" fmla="*/ f3171 1 5771334"/>
              <a:gd name="f4198" fmla="*/ f3172 1 6435286"/>
              <a:gd name="f4199" fmla="*/ f3173 1 5771334"/>
              <a:gd name="f4200" fmla="*/ f3174 1 6435286"/>
              <a:gd name="f4201" fmla="*/ f3175 1 5771334"/>
              <a:gd name="f4202" fmla="*/ f3176 1 6435286"/>
              <a:gd name="f4203" fmla="*/ f3177 1 5771334"/>
              <a:gd name="f4204" fmla="*/ f3178 1 6435286"/>
              <a:gd name="f4205" fmla="*/ f3179 1 5771334"/>
              <a:gd name="f4206" fmla="*/ f3180 1 6435286"/>
              <a:gd name="f4207" fmla="*/ f3181 1 5771334"/>
              <a:gd name="f4208" fmla="*/ f3182 1 6435286"/>
              <a:gd name="f4209" fmla="*/ f3183 1 5771334"/>
              <a:gd name="f4210" fmla="*/ f3184 1 6435286"/>
              <a:gd name="f4211" fmla="*/ f3185 1 5771334"/>
              <a:gd name="f4212" fmla="*/ f3186 1 5771334"/>
              <a:gd name="f4213" fmla="*/ f3187 1 6435286"/>
              <a:gd name="f4214" fmla="*/ f3188 1 5771334"/>
              <a:gd name="f4215" fmla="*/ f3189 1 6435286"/>
              <a:gd name="f4216" fmla="*/ f3190 1 5771334"/>
              <a:gd name="f4217" fmla="*/ f3191 1 6435286"/>
              <a:gd name="f4218" fmla="*/ f3192 1 5771334"/>
              <a:gd name="f4219" fmla="*/ f3193 1 6435286"/>
              <a:gd name="f4220" fmla="*/ f3194 1 5771334"/>
              <a:gd name="f4221" fmla="*/ f3195 1 6435286"/>
              <a:gd name="f4222" fmla="*/ f3196 1 5771334"/>
              <a:gd name="f4223" fmla="*/ f3197 1 6435286"/>
              <a:gd name="f4224" fmla="*/ f3198 1 5771334"/>
              <a:gd name="f4225" fmla="*/ f3199 1 6435286"/>
              <a:gd name="f4226" fmla="*/ f3200 1 5771334"/>
              <a:gd name="f4227" fmla="*/ f3201 1 6435286"/>
              <a:gd name="f4228" fmla="*/ f3202 1 5771334"/>
              <a:gd name="f4229" fmla="*/ f3203 1 6435286"/>
              <a:gd name="f4230" fmla="*/ f3204 1 5771334"/>
              <a:gd name="f4231" fmla="*/ f3205 1 6435286"/>
              <a:gd name="f4232" fmla="*/ f3206 1 5771334"/>
              <a:gd name="f4233" fmla="*/ f3207 1 6435286"/>
              <a:gd name="f4234" fmla="*/ f3208 1 5771334"/>
              <a:gd name="f4235" fmla="*/ f3209 1 6435286"/>
              <a:gd name="f4236" fmla="*/ f3210 1 5771334"/>
              <a:gd name="f4237" fmla="*/ f3211 1 6435286"/>
              <a:gd name="f4238" fmla="*/ f3212 1 5771334"/>
              <a:gd name="f4239" fmla="*/ f3213 1 6435286"/>
              <a:gd name="f4240" fmla="*/ f3214 1 5771334"/>
              <a:gd name="f4241" fmla="*/ f3215 1 6435286"/>
              <a:gd name="f4242" fmla="*/ f3216 1 5771334"/>
              <a:gd name="f4243" fmla="*/ f3217 1 6435286"/>
              <a:gd name="f4244" fmla="*/ f3218 1 5771334"/>
              <a:gd name="f4245" fmla="*/ f3219 1 6435286"/>
              <a:gd name="f4246" fmla="*/ f3220 1 5771334"/>
              <a:gd name="f4247" fmla="*/ f3221 1 6435286"/>
              <a:gd name="f4248" fmla="*/ f3222 1 5771334"/>
              <a:gd name="f4249" fmla="*/ f3223 1 6435286"/>
              <a:gd name="f4250" fmla="*/ f3224 1 5771334"/>
              <a:gd name="f4251" fmla="*/ f3225 1 6435286"/>
              <a:gd name="f4252" fmla="*/ f3226 1 5771334"/>
              <a:gd name="f4253" fmla="*/ f3227 1 6435286"/>
              <a:gd name="f4254" fmla="*/ f3228 1 5771334"/>
              <a:gd name="f4255" fmla="*/ f3229 1 6435286"/>
              <a:gd name="f4256" fmla="*/ f3230 1 5771334"/>
              <a:gd name="f4257" fmla="*/ f3231 1 6435286"/>
              <a:gd name="f4258" fmla="*/ f3232 1 5771334"/>
              <a:gd name="f4259" fmla="*/ f3233 1 6435286"/>
              <a:gd name="f4260" fmla="*/ f3234 1 5771334"/>
              <a:gd name="f4261" fmla="*/ f3235 1 6435286"/>
              <a:gd name="f4262" fmla="*/ f3236 1 5771334"/>
              <a:gd name="f4263" fmla="*/ f3237 1 6435286"/>
              <a:gd name="f4264" fmla="*/ f3238 1 5771334"/>
              <a:gd name="f4265" fmla="*/ f3239 1 6435286"/>
              <a:gd name="f4266" fmla="*/ f3240 1 5771334"/>
              <a:gd name="f4267" fmla="*/ f3241 1 6435286"/>
              <a:gd name="f4268" fmla="*/ f3242 1 5771334"/>
              <a:gd name="f4269" fmla="*/ f3243 1 6435286"/>
              <a:gd name="f4270" fmla="*/ f3244 1 5771334"/>
              <a:gd name="f4271" fmla="*/ f3245 1 6435286"/>
              <a:gd name="f4272" fmla="*/ f3246 1 5771334"/>
              <a:gd name="f4273" fmla="*/ f3247 1 6435286"/>
              <a:gd name="f4274" fmla="*/ f3248 1 5771334"/>
              <a:gd name="f4275" fmla="*/ f3249 1 6435286"/>
              <a:gd name="f4276" fmla="*/ f3250 1 5771334"/>
              <a:gd name="f4277" fmla="*/ f3251 1 6435286"/>
              <a:gd name="f4278" fmla="*/ f3252 1 6435286"/>
              <a:gd name="f4279" fmla="*/ f3253 1 5771334"/>
              <a:gd name="f4280" fmla="*/ f3254 1 6435286"/>
              <a:gd name="f4281" fmla="*/ f3255 1 5771334"/>
              <a:gd name="f4282" fmla="*/ f3256 1 6435286"/>
              <a:gd name="f4283" fmla="*/ f3257 1 5771334"/>
              <a:gd name="f4284" fmla="*/ f3258 1 6435286"/>
              <a:gd name="f4285" fmla="*/ f3259 1 5771334"/>
              <a:gd name="f4286" fmla="*/ f3260 1 6435286"/>
              <a:gd name="f4287" fmla="*/ f3261 1 5771334"/>
              <a:gd name="f4288" fmla="*/ f3262 1 6435286"/>
              <a:gd name="f4289" fmla="*/ f3263 1 6435286"/>
              <a:gd name="f4290" fmla="*/ f3264 1 5771334"/>
              <a:gd name="f4291" fmla="*/ f3265 1 6435286"/>
              <a:gd name="f4292" fmla="*/ f3266 1 5771334"/>
              <a:gd name="f4293" fmla="*/ f3267 1 6435286"/>
              <a:gd name="f4294" fmla="*/ f3268 1 5771334"/>
              <a:gd name="f4295" fmla="*/ f3269 1 6435286"/>
              <a:gd name="f4296" fmla="*/ f3270 1 5771334"/>
              <a:gd name="f4297" fmla="*/ f3271 1 6435286"/>
              <a:gd name="f4298" fmla="*/ f3272 1 5771334"/>
              <a:gd name="f4299" fmla="*/ f3273 1 6435286"/>
              <a:gd name="f4300" fmla="*/ f3274 1 5771334"/>
              <a:gd name="f4301" fmla="*/ f3275 1 6435286"/>
              <a:gd name="f4302" fmla="*/ f3276 1 5771334"/>
              <a:gd name="f4303" fmla="*/ f3277 1 6435286"/>
              <a:gd name="f4304" fmla="*/ f3278 1 5771334"/>
              <a:gd name="f4305" fmla="*/ f3279 1 6435286"/>
              <a:gd name="f4306" fmla="*/ f3280 1 5771334"/>
              <a:gd name="f4307" fmla="*/ f3281 1 6435286"/>
              <a:gd name="f4308" fmla="*/ f3282 1 5771334"/>
              <a:gd name="f4309" fmla="*/ f3283 1 6435286"/>
              <a:gd name="f4310" fmla="*/ f3284 1 6435286"/>
              <a:gd name="f4311" fmla="*/ f3285 1 5771334"/>
              <a:gd name="f4312" fmla="*/ f3286 1 6435286"/>
              <a:gd name="f4313" fmla="*/ f3287 1 5771334"/>
              <a:gd name="f4314" fmla="*/ f3288 1 6435286"/>
              <a:gd name="f4315" fmla="*/ f3289 1 5771334"/>
              <a:gd name="f4316" fmla="*/ f3290 1 5771334"/>
              <a:gd name="f4317" fmla="*/ f3291 1 6435286"/>
              <a:gd name="f4318" fmla="*/ f3292 1 5771334"/>
              <a:gd name="f4319" fmla="*/ f3293 1 6435286"/>
              <a:gd name="f4320" fmla="*/ f3294 1 5771334"/>
              <a:gd name="f4321" fmla="*/ f3295 1 6435286"/>
              <a:gd name="f4322" fmla="*/ f3296 1 5771334"/>
              <a:gd name="f4323" fmla="*/ f3297 1 6435286"/>
              <a:gd name="f4324" fmla="*/ f3298 1 5771334"/>
              <a:gd name="f4325" fmla="*/ f3299 1 6435286"/>
              <a:gd name="f4326" fmla="*/ f3300 1 5771334"/>
              <a:gd name="f4327" fmla="*/ f3301 1 6435286"/>
              <a:gd name="f4328" fmla="*/ f3302 1 5771334"/>
              <a:gd name="f4329" fmla="*/ f3303 1 6435286"/>
              <a:gd name="f4330" fmla="*/ f3304 1 5771334"/>
              <a:gd name="f4331" fmla="*/ f3305 1 6435286"/>
              <a:gd name="f4332" fmla="*/ f3306 1 5771334"/>
              <a:gd name="f4333" fmla="*/ f3307 1 6435286"/>
              <a:gd name="f4334" fmla="*/ f3308 1 5771334"/>
              <a:gd name="f4335" fmla="*/ f3309 1 6435286"/>
              <a:gd name="f4336" fmla="*/ f3310 1 5771334"/>
              <a:gd name="f4337" fmla="*/ f3311 1 5771334"/>
              <a:gd name="f4338" fmla="*/ f3312 1 6435286"/>
              <a:gd name="f4339" fmla="*/ f3313 1 5771334"/>
              <a:gd name="f4340" fmla="*/ f3314 1 6435286"/>
              <a:gd name="f4341" fmla="*/ f3315 1 5771334"/>
              <a:gd name="f4342" fmla="*/ f3316 1 6435286"/>
              <a:gd name="f4343" fmla="*/ f3317 1 5771334"/>
              <a:gd name="f4344" fmla="*/ f3318 1 6435286"/>
              <a:gd name="f4345" fmla="*/ f3319 1 5771334"/>
              <a:gd name="f4346" fmla="*/ f3320 1 6435286"/>
              <a:gd name="f4347" fmla="*/ f3321 1 5771334"/>
              <a:gd name="f4348" fmla="*/ f3322 1 6435286"/>
              <a:gd name="f4349" fmla="*/ f3323 1 5771334"/>
              <a:gd name="f4350" fmla="*/ f3324 1 6435286"/>
              <a:gd name="f4351" fmla="*/ f3325 1 5771334"/>
              <a:gd name="f4352" fmla="*/ f3326 1 6435286"/>
              <a:gd name="f4353" fmla="*/ f3327 1 6435286"/>
              <a:gd name="f4354" fmla="*/ f3328 1 5771334"/>
              <a:gd name="f4355" fmla="*/ f3329 1 6435286"/>
              <a:gd name="f4356" fmla="*/ f3330 1 5771334"/>
              <a:gd name="f4357" fmla="*/ f3331 1 6435286"/>
              <a:gd name="f4358" fmla="*/ f3332 1 5771334"/>
              <a:gd name="f4359" fmla="*/ f3333 1 6435286"/>
              <a:gd name="f4360" fmla="*/ f3334 1 5771334"/>
              <a:gd name="f4361" fmla="*/ f3335 1 6435286"/>
              <a:gd name="f4362" fmla="*/ f3336 1 5771334"/>
              <a:gd name="f4363" fmla="*/ f3337 1 6435286"/>
              <a:gd name="f4364" fmla="*/ f3338 1 5771334"/>
              <a:gd name="f4365" fmla="*/ f3339 1 6435286"/>
              <a:gd name="f4366" fmla="*/ f3340 1 5771334"/>
              <a:gd name="f4367" fmla="*/ f3341 1 6435286"/>
              <a:gd name="f4368" fmla="*/ f3342 1 5771334"/>
              <a:gd name="f4369" fmla="*/ f3343 1 6435286"/>
              <a:gd name="f4370" fmla="*/ f3344 1 5771334"/>
              <a:gd name="f4371" fmla="*/ f3345 1 6435286"/>
              <a:gd name="f4372" fmla="*/ f3346 1 5771334"/>
              <a:gd name="f4373" fmla="*/ f3347 1 6435286"/>
              <a:gd name="f4374" fmla="*/ f3348 1 5771334"/>
              <a:gd name="f4375" fmla="*/ f3349 1 6435286"/>
              <a:gd name="f4376" fmla="*/ f3350 1 5771334"/>
              <a:gd name="f4377" fmla="*/ f3351 1 6435286"/>
              <a:gd name="f4378" fmla="*/ f3352 1 5771334"/>
              <a:gd name="f4379" fmla="*/ f3353 1 6435286"/>
              <a:gd name="f4380" fmla="*/ f3354 1 5771334"/>
              <a:gd name="f4381" fmla="*/ f3355 1 6435286"/>
              <a:gd name="f4382" fmla="*/ f3356 1 5771334"/>
              <a:gd name="f4383" fmla="*/ f3357 1 6435286"/>
              <a:gd name="f4384" fmla="*/ f3358 1 5771334"/>
              <a:gd name="f4385" fmla="*/ f3359 1 6435286"/>
              <a:gd name="f4386" fmla="*/ f3360 1 5771334"/>
              <a:gd name="f4387" fmla="*/ f3361 1 6435286"/>
              <a:gd name="f4388" fmla="*/ f3362 1 5771334"/>
              <a:gd name="f4389" fmla="*/ f3363 1 6435286"/>
              <a:gd name="f4390" fmla="*/ f3364 1 5771334"/>
              <a:gd name="f4391" fmla="*/ f3365 1 6435286"/>
              <a:gd name="f4392" fmla="*/ f3366 1 5771334"/>
              <a:gd name="f4393" fmla="*/ f3367 1 6435286"/>
              <a:gd name="f4394" fmla="*/ f3368 1 5771334"/>
              <a:gd name="f4395" fmla="*/ f3369 1 6435286"/>
              <a:gd name="f4396" fmla="*/ f3370 1 5771334"/>
              <a:gd name="f4397" fmla="*/ f3371 1 6435286"/>
              <a:gd name="f4398" fmla="*/ f3372 1 5771334"/>
              <a:gd name="f4399" fmla="*/ f3373 1 6435286"/>
              <a:gd name="f4400" fmla="*/ f3374 1 5771334"/>
              <a:gd name="f4401" fmla="*/ f3375 1 6435286"/>
              <a:gd name="f4402" fmla="*/ f3376 1 5771334"/>
              <a:gd name="f4403" fmla="*/ f3377 1 6435286"/>
              <a:gd name="f4404" fmla="*/ f3378 1 5771334"/>
              <a:gd name="f4405" fmla="*/ f3379 1 6435286"/>
              <a:gd name="f4406" fmla="*/ f3380 1 5771334"/>
              <a:gd name="f4407" fmla="*/ f3381 1 6435286"/>
              <a:gd name="f4408" fmla="*/ f3382 1 5771334"/>
              <a:gd name="f4409" fmla="*/ f3383 1 6435286"/>
              <a:gd name="f4410" fmla="*/ f3384 1 5771334"/>
              <a:gd name="f4411" fmla="*/ f3385 1 6435286"/>
              <a:gd name="f4412" fmla="*/ f3386 1 5771334"/>
              <a:gd name="f4413" fmla="*/ f3387 1 6435286"/>
              <a:gd name="f4414" fmla="*/ f3388 1 5771334"/>
              <a:gd name="f4415" fmla="*/ f3389 1 6435286"/>
              <a:gd name="f4416" fmla="*/ f3390 1 5771334"/>
              <a:gd name="f4417" fmla="*/ f3391 1 6435286"/>
              <a:gd name="f4418" fmla="*/ f3392 1 5771334"/>
              <a:gd name="f4419" fmla="*/ f3393 1 6435286"/>
              <a:gd name="f4420" fmla="*/ f3394 1 5771334"/>
              <a:gd name="f4421" fmla="*/ f3395 1 6435286"/>
              <a:gd name="f4422" fmla="*/ f3396 1 5771334"/>
              <a:gd name="f4423" fmla="*/ f3397 1 6435286"/>
              <a:gd name="f4424" fmla="*/ f3398 1 6435286"/>
              <a:gd name="f4425" fmla="*/ f3399 1 5771334"/>
              <a:gd name="f4426" fmla="*/ f3400 1 6435286"/>
              <a:gd name="f4427" fmla="*/ f3401 1 5771334"/>
              <a:gd name="f4428" fmla="*/ f3402 1 6435286"/>
              <a:gd name="f4429" fmla="*/ f3403 1 5771334"/>
              <a:gd name="f4430" fmla="*/ f3404 1 6435286"/>
              <a:gd name="f4431" fmla="*/ f3405 1 5771334"/>
              <a:gd name="f4432" fmla="*/ f3406 1 6435286"/>
              <a:gd name="f4433" fmla="*/ f3407 1 5771334"/>
              <a:gd name="f4434" fmla="*/ f3408 1 6435286"/>
              <a:gd name="f4435" fmla="*/ f3409 1 5771334"/>
              <a:gd name="f4436" fmla="*/ f3410 1 6435286"/>
              <a:gd name="f4437" fmla="*/ f3411 1 5771334"/>
              <a:gd name="f4438" fmla="*/ f3412 1 6435286"/>
              <a:gd name="f4439" fmla="*/ f3413 1 5771334"/>
              <a:gd name="f4440" fmla="*/ f3414 1 6435286"/>
              <a:gd name="f4441" fmla="*/ f3415 1 5771334"/>
              <a:gd name="f4442" fmla="*/ f3416 1 6435286"/>
              <a:gd name="f4443" fmla="*/ f3417 1 5771334"/>
              <a:gd name="f4444" fmla="*/ f3418 1 6435286"/>
              <a:gd name="f4445" fmla="*/ f3419 1 6435286"/>
              <a:gd name="f4446" fmla="*/ f3420 1 5771334"/>
              <a:gd name="f4447" fmla="*/ f3421 1 6435286"/>
              <a:gd name="f4448" fmla="*/ f3422 1 5771334"/>
              <a:gd name="f4449" fmla="*/ f3423 1 6435286"/>
              <a:gd name="f4450" fmla="*/ f3424 1 5771334"/>
              <a:gd name="f4451" fmla="*/ f3425 1 6435286"/>
              <a:gd name="f4452" fmla="*/ f3426 1 5771334"/>
              <a:gd name="f4453" fmla="*/ f3427 1 6435286"/>
              <a:gd name="f4454" fmla="*/ f3428 1 5771334"/>
              <a:gd name="f4455" fmla="*/ f3429 1 6435286"/>
              <a:gd name="f4456" fmla="*/ f3430 1 5771334"/>
              <a:gd name="f4457" fmla="*/ f3431 1 6435286"/>
              <a:gd name="f4458" fmla="*/ f3432 1 5771334"/>
              <a:gd name="f4459" fmla="*/ f3433 1 6435286"/>
              <a:gd name="f4460" fmla="*/ f3434 1 5771334"/>
              <a:gd name="f4461" fmla="*/ f3435 1 6435286"/>
              <a:gd name="f4462" fmla="*/ f3436 1 5771334"/>
              <a:gd name="f4463" fmla="*/ f3437 1 6435286"/>
              <a:gd name="f4464" fmla="*/ f3438 1 5771334"/>
              <a:gd name="f4465" fmla="*/ f3439 1 6435286"/>
              <a:gd name="f4466" fmla="*/ f3440 1 5771334"/>
              <a:gd name="f4467" fmla="*/ f3441 1 6435286"/>
              <a:gd name="f4468" fmla="*/ f3442 1 5771334"/>
              <a:gd name="f4469" fmla="*/ f3443 1 6435286"/>
              <a:gd name="f4470" fmla="*/ f3444 1 5771334"/>
              <a:gd name="f4471" fmla="*/ f3445 1 6435286"/>
              <a:gd name="f4472" fmla="*/ f3446 1 5771334"/>
              <a:gd name="f4473" fmla="*/ f3447 1 6435286"/>
              <a:gd name="f4474" fmla="*/ f3448 1 5771334"/>
              <a:gd name="f4475" fmla="*/ f3449 1 6435286"/>
              <a:gd name="f4476" fmla="*/ f3450 1 5771334"/>
              <a:gd name="f4477" fmla="*/ f3451 1 6435286"/>
              <a:gd name="f4478" fmla="*/ f3452 1 5771334"/>
              <a:gd name="f4479" fmla="*/ f3453 1 6435286"/>
              <a:gd name="f4480" fmla="*/ f3454 1 5771334"/>
              <a:gd name="f4481" fmla="*/ f3455 1 6435286"/>
              <a:gd name="f4482" fmla="*/ f3456 1 5771334"/>
              <a:gd name="f4483" fmla="*/ f3457 1 6435286"/>
              <a:gd name="f4484" fmla="*/ f3458 1 5771334"/>
              <a:gd name="f4485" fmla="*/ f3459 1 5771334"/>
              <a:gd name="f4486" fmla="*/ f3460 1 6435286"/>
              <a:gd name="f4487" fmla="*/ f3461 1 5771334"/>
              <a:gd name="f4488" fmla="*/ f3462 1 6435286"/>
              <a:gd name="f4489" fmla="*/ f3463 1 5771334"/>
              <a:gd name="f4490" fmla="*/ f3464 1 6435286"/>
              <a:gd name="f4491" fmla="*/ f3465 1 5771334"/>
              <a:gd name="f4492" fmla="*/ f3466 1 5771334"/>
              <a:gd name="f4493" fmla="*/ f3467 1 6435286"/>
              <a:gd name="f4494" fmla="*/ f3468 1 5771334"/>
              <a:gd name="f4495" fmla="*/ f3469 1 6435286"/>
              <a:gd name="f4496" fmla="*/ f3470 1 5771334"/>
              <a:gd name="f4497" fmla="*/ f3471 1 6435286"/>
              <a:gd name="f4498" fmla="*/ f3472 1 5771334"/>
              <a:gd name="f4499" fmla="*/ f3473 1 6435286"/>
              <a:gd name="f4500" fmla="*/ f3474 1 5771334"/>
              <a:gd name="f4501" fmla="*/ f3475 1 6435286"/>
              <a:gd name="f4502" fmla="*/ f3476 1 5771334"/>
              <a:gd name="f4503" fmla="*/ f3477 1 6435286"/>
              <a:gd name="f4504" fmla="*/ f3478 1 5771334"/>
              <a:gd name="f4505" fmla="*/ f3479 1 6435286"/>
              <a:gd name="f4506" fmla="*/ f3480 1 5771334"/>
              <a:gd name="f4507" fmla="*/ f3481 1 6435286"/>
              <a:gd name="f4508" fmla="*/ f3482 1 5771334"/>
              <a:gd name="f4509" fmla="*/ f3483 1 6435286"/>
              <a:gd name="f4510" fmla="*/ f3484 1 5771334"/>
              <a:gd name="f4511" fmla="*/ f3485 1 6435286"/>
              <a:gd name="f4512" fmla="*/ f3486 1 5771334"/>
              <a:gd name="f4513" fmla="*/ f3487 1 6435286"/>
              <a:gd name="f4514" fmla="*/ f3488 1 5771334"/>
              <a:gd name="f4515" fmla="*/ f3489 1 6435286"/>
              <a:gd name="f4516" fmla="*/ f3490 1 5771334"/>
              <a:gd name="f4517" fmla="*/ f3491 1 6435286"/>
              <a:gd name="f4518" fmla="*/ f3492 1 5771334"/>
              <a:gd name="f4519" fmla="*/ f3493 1 6435286"/>
              <a:gd name="f4520" fmla="*/ f3494 1 5771334"/>
              <a:gd name="f4521" fmla="*/ f3495 1 6435286"/>
              <a:gd name="f4522" fmla="*/ f3496 1 5771334"/>
              <a:gd name="f4523" fmla="*/ f3497 1 6435286"/>
              <a:gd name="f4524" fmla="*/ f3498 1 5771334"/>
              <a:gd name="f4525" fmla="*/ f3499 1 6435286"/>
              <a:gd name="f4526" fmla="*/ f3500 1 6435286"/>
              <a:gd name="f4527" fmla="*/ f3501 1 5771334"/>
              <a:gd name="f4528" fmla="*/ f3502 1 6435286"/>
              <a:gd name="f4529" fmla="*/ f3503 1 5771334"/>
              <a:gd name="f4530" fmla="*/ f3504 1 6435286"/>
              <a:gd name="f4531" fmla="*/ f3505 1 5771334"/>
              <a:gd name="f4532" fmla="*/ f3506 1 6435286"/>
              <a:gd name="f4533" fmla="*/ f3507 1 5771334"/>
              <a:gd name="f4534" fmla="*/ f3508 1 6435286"/>
              <a:gd name="f4535" fmla="*/ f3509 1 5771334"/>
              <a:gd name="f4536" fmla="*/ f3510 1 6435286"/>
              <a:gd name="f4537" fmla="*/ f3511 1 5771334"/>
              <a:gd name="f4538" fmla="*/ f3512 1 6435286"/>
              <a:gd name="f4539" fmla="*/ f3513 1 5771334"/>
              <a:gd name="f4540" fmla="*/ f3514 1 6435286"/>
              <a:gd name="f4541" fmla="*/ f3515 1 5771334"/>
              <a:gd name="f4542" fmla="*/ f3516 1 6435286"/>
              <a:gd name="f4543" fmla="*/ f3517 1 5771334"/>
              <a:gd name="f4544" fmla="*/ f3518 1 6435286"/>
              <a:gd name="f4545" fmla="*/ f3519 1 5771334"/>
              <a:gd name="f4546" fmla="*/ f3520 1 6435286"/>
              <a:gd name="f4547" fmla="*/ f3521 1 5771334"/>
              <a:gd name="f4548" fmla="*/ f3522 1 6435286"/>
              <a:gd name="f4549" fmla="*/ f3523 1 5771334"/>
              <a:gd name="f4550" fmla="*/ f3524 1 6435286"/>
              <a:gd name="f4551" fmla="*/ f3525 1 5771334"/>
              <a:gd name="f4552" fmla="*/ f3526 1 6435286"/>
              <a:gd name="f4553" fmla="*/ f3527 1 5771334"/>
              <a:gd name="f4554" fmla="*/ f3528 1 6435286"/>
              <a:gd name="f4555" fmla="*/ f3529 1 5771334"/>
              <a:gd name="f4556" fmla="*/ f3530 1 6435286"/>
              <a:gd name="f4557" fmla="*/ f3531 1 5771334"/>
              <a:gd name="f4558" fmla="*/ f3532 1 6435286"/>
              <a:gd name="f4559" fmla="*/ f3533 1 5771334"/>
              <a:gd name="f4560" fmla="*/ f3534 1 6435286"/>
              <a:gd name="f4561" fmla="*/ f3535 1 5771334"/>
              <a:gd name="f4562" fmla="*/ f3536 1 6435286"/>
              <a:gd name="f4563" fmla="*/ f3537 1 5771334"/>
              <a:gd name="f4564" fmla="*/ f3538 1 6435286"/>
              <a:gd name="f4565" fmla="*/ f3539 1 5771334"/>
              <a:gd name="f4566" fmla="*/ f3540 1 6435286"/>
              <a:gd name="f4567" fmla="*/ f3541 1 5771334"/>
              <a:gd name="f4568" fmla="*/ f3542 1 6435286"/>
              <a:gd name="f4569" fmla="*/ f3543 1 5771334"/>
              <a:gd name="f4570" fmla="*/ f3544 1 6435286"/>
              <a:gd name="f4571" fmla="*/ f3545 1 5771334"/>
              <a:gd name="f4572" fmla="*/ f3546 1 6435286"/>
              <a:gd name="f4573" fmla="*/ f3547 1 5771334"/>
              <a:gd name="f4574" fmla="*/ f3548 1 6435286"/>
              <a:gd name="f4575" fmla="*/ f3549 1 5771334"/>
              <a:gd name="f4576" fmla="*/ f3550 1 6435286"/>
              <a:gd name="f4577" fmla="*/ f3551 1 5771334"/>
              <a:gd name="f4578" fmla="*/ f3552 1 6435286"/>
              <a:gd name="f4579" fmla="*/ f3553 1 5771334"/>
              <a:gd name="f4580" fmla="*/ f3554 1 6435286"/>
              <a:gd name="f4581" fmla="*/ f3555 1 5771334"/>
              <a:gd name="f4582" fmla="*/ f3556 1 6435286"/>
              <a:gd name="f4583" fmla="*/ f3557 1 5771334"/>
              <a:gd name="f4584" fmla="*/ f3558 1 6435286"/>
              <a:gd name="f4585" fmla="*/ f3559 1 5771334"/>
              <a:gd name="f4586" fmla="*/ f3560 1 6435286"/>
              <a:gd name="f4587" fmla="*/ f3561 1 5771334"/>
              <a:gd name="f4588" fmla="*/ f3562 1 6435286"/>
              <a:gd name="f4589" fmla="*/ f3563 1 5771334"/>
              <a:gd name="f4590" fmla="*/ f3564 1 6435286"/>
              <a:gd name="f4591" fmla="*/ f3565 1 5771334"/>
              <a:gd name="f4592" fmla="*/ f3566 1 6435286"/>
              <a:gd name="f4593" fmla="*/ f3567 1 5771334"/>
              <a:gd name="f4594" fmla="*/ f3568 1 6435286"/>
              <a:gd name="f4595" fmla="*/ f3569 1 5771334"/>
              <a:gd name="f4596" fmla="*/ f3570 1 6435286"/>
              <a:gd name="f4597" fmla="*/ f3571 1 5771334"/>
              <a:gd name="f4598" fmla="*/ f3572 1 6435286"/>
              <a:gd name="f4599" fmla="*/ f3573 1 5771334"/>
              <a:gd name="f4600" fmla="*/ f3574 1 5771334"/>
              <a:gd name="f4601" fmla="*/ f3575 1 6435286"/>
              <a:gd name="f4602" fmla="*/ f3576 1 5771334"/>
              <a:gd name="f4603" fmla="*/ f3577 1 5771334"/>
              <a:gd name="f4604" fmla="*/ f3578 1 6435286"/>
              <a:gd name="f4605" fmla="*/ f3579 1 5771334"/>
              <a:gd name="f4606" fmla="*/ f3580 1 6435286"/>
              <a:gd name="f4607" fmla="*/ f3581 1 5771334"/>
              <a:gd name="f4608" fmla="*/ f3582 1 6435286"/>
              <a:gd name="f4609" fmla="*/ f3583 1 5771334"/>
              <a:gd name="f4610" fmla="*/ f3584 1 6435286"/>
              <a:gd name="f4611" fmla="*/ f3585 1 6435286"/>
              <a:gd name="f4612" fmla="*/ f3586 1 6435286"/>
              <a:gd name="f4613" fmla="*/ f3587 1 5771334"/>
              <a:gd name="f4614" fmla="*/ f3588 1 6435286"/>
              <a:gd name="f4615" fmla="*/ f3589 1 5771334"/>
              <a:gd name="f4616" fmla="*/ f3590 1 6435286"/>
              <a:gd name="f4617" fmla="*/ f3591 1 6435286"/>
              <a:gd name="f4618" fmla="*/ f3592 1 5771334"/>
              <a:gd name="f4619" fmla="*/ f3593 1 6435286"/>
              <a:gd name="f4620" fmla="*/ f3594 1 6435286"/>
              <a:gd name="f4621" fmla="*/ f3595 1 5771334"/>
              <a:gd name="f4622" fmla="*/ f3596 1 6435286"/>
              <a:gd name="f4623" fmla="*/ f3597 1 5771334"/>
              <a:gd name="f4624" fmla="*/ f3598 1 6435286"/>
              <a:gd name="f4625" fmla="*/ f3599 1 5771334"/>
              <a:gd name="f4626" fmla="*/ f3600 1 6435286"/>
              <a:gd name="f4627" fmla="*/ f3601 1 5771334"/>
              <a:gd name="f4628" fmla="*/ f3602 1 6435286"/>
              <a:gd name="f4629" fmla="*/ f3603 1 5771334"/>
              <a:gd name="f4630" fmla="*/ f3604 1 6435286"/>
              <a:gd name="f4631" fmla="*/ f3605 1 5771334"/>
              <a:gd name="f4632" fmla="*/ f3606 1 6435286"/>
              <a:gd name="f4633" fmla="*/ f3607 1 5771334"/>
              <a:gd name="f4634" fmla="*/ f3608 1 6435286"/>
              <a:gd name="f4635" fmla="*/ f3609 1 5771334"/>
              <a:gd name="f4636" fmla="*/ f3610 1 6435286"/>
              <a:gd name="f4637" fmla="*/ f3611 1 5771334"/>
              <a:gd name="f4638" fmla="*/ f3612 1 6435286"/>
              <a:gd name="f4639" fmla="*/ f3613 1 5771334"/>
              <a:gd name="f4640" fmla="*/ f3614 1 6435286"/>
              <a:gd name="f4641" fmla="*/ f3615 1 5771334"/>
              <a:gd name="f4642" fmla="*/ f3616 1 6435286"/>
              <a:gd name="f4643" fmla="*/ f3617 1 5771334"/>
              <a:gd name="f4644" fmla="*/ f3618 1 6435286"/>
              <a:gd name="f4645" fmla="*/ f3619 1 5771334"/>
              <a:gd name="f4646" fmla="*/ f3620 1 6435286"/>
              <a:gd name="f4647" fmla="*/ f3621 1 5771334"/>
              <a:gd name="f4648" fmla="*/ f3622 1 6435286"/>
              <a:gd name="f4649" fmla="*/ f3623 1 5771334"/>
              <a:gd name="f4650" fmla="*/ f3624 1 6435286"/>
              <a:gd name="f4651" fmla="*/ f3625 1 5771334"/>
              <a:gd name="f4652" fmla="*/ f3626 1 6435286"/>
              <a:gd name="f4653" fmla="*/ f3627 1 5771334"/>
              <a:gd name="f4654" fmla="*/ f3628 1 6435286"/>
              <a:gd name="f4655" fmla="*/ f3629 1 6435286"/>
              <a:gd name="f4656" fmla="*/ f3630 1 5771334"/>
              <a:gd name="f4657" fmla="*/ f3631 1 6435286"/>
              <a:gd name="f4658" fmla="*/ f3632 1 6435286"/>
              <a:gd name="f4659" fmla="*/ f3633 1 5771334"/>
              <a:gd name="f4660" fmla="*/ f3634 1 6435286"/>
              <a:gd name="f4661" fmla="*/ f3635 1 5771334"/>
              <a:gd name="f4662" fmla="*/ f3636 1 6435286"/>
              <a:gd name="f4663" fmla="*/ f3637 1 5771334"/>
              <a:gd name="f4664" fmla="*/ f3638 1 6435286"/>
              <a:gd name="f4665" fmla="*/ f3639 1 5771334"/>
              <a:gd name="f4666" fmla="*/ f3640 1 6435286"/>
              <a:gd name="f4667" fmla="*/ f3641 1 5771334"/>
              <a:gd name="f4668" fmla="*/ f3642 1 6435286"/>
              <a:gd name="f4669" fmla="*/ f3643 1 5771334"/>
              <a:gd name="f4670" fmla="*/ f3644 1 6435286"/>
              <a:gd name="f4671" fmla="*/ f3645 1 5771334"/>
              <a:gd name="f4672" fmla="*/ f3646 1 6435286"/>
              <a:gd name="f4673" fmla="*/ f3647 1 6435286"/>
              <a:gd name="f4674" fmla="*/ f3648 1 5771334"/>
              <a:gd name="f4675" fmla="*/ f3649 1 6435286"/>
              <a:gd name="f4676" fmla="*/ f3650 1 6435286"/>
              <a:gd name="f4677" fmla="*/ f3651 1 6435286"/>
              <a:gd name="f4678" fmla="*/ f3652 1 6435286"/>
              <a:gd name="f4679" fmla="*/ f3653 1 5771334"/>
              <a:gd name="f4680" fmla="*/ f3654 1 6435286"/>
              <a:gd name="f4681" fmla="*/ f3655 1 5771334"/>
              <a:gd name="f4682" fmla="*/ f3656 1 6435286"/>
              <a:gd name="f4683" fmla="*/ f3657 1 5771334"/>
              <a:gd name="f4684" fmla="*/ f3658 1 6435286"/>
              <a:gd name="f4685" fmla="*/ f3659 1 6435286"/>
              <a:gd name="f4686" fmla="*/ f3660 1 5771334"/>
              <a:gd name="f4687" fmla="*/ f3661 1 6435286"/>
              <a:gd name="f4688" fmla="*/ f3662 1 5771334"/>
              <a:gd name="f4689" fmla="*/ f3663 1 6435286"/>
              <a:gd name="f4690" fmla="*/ f3664 1 5771334"/>
              <a:gd name="f4691" fmla="*/ f3665 1 6435286"/>
              <a:gd name="f4692" fmla="*/ f3666 1 5771334"/>
              <a:gd name="f4693" fmla="*/ f3667 1 6435286"/>
              <a:gd name="f4694" fmla="*/ f3668 1 5771334"/>
              <a:gd name="f4695" fmla="*/ f3669 1 5771334"/>
              <a:gd name="f4696" fmla="*/ f3670 1 6435286"/>
              <a:gd name="f4697" fmla="*/ f3671 1 5771334"/>
              <a:gd name="f4698" fmla="*/ f3672 1 6435286"/>
              <a:gd name="f4699" fmla="*/ f3673 1 5771334"/>
              <a:gd name="f4700" fmla="*/ f3674 1 6435286"/>
              <a:gd name="f4701" fmla="*/ f3675 1 5771334"/>
              <a:gd name="f4702" fmla="*/ f3676 1 6435286"/>
              <a:gd name="f4703" fmla="*/ f3677 1 5771334"/>
              <a:gd name="f4704" fmla="*/ f3678 1 6435286"/>
              <a:gd name="f4705" fmla="*/ f3679 1 5771334"/>
              <a:gd name="f4706" fmla="*/ f3680 1 6435286"/>
              <a:gd name="f4707" fmla="*/ f3681 1 5771334"/>
              <a:gd name="f4708" fmla="*/ f3682 1 6435286"/>
              <a:gd name="f4709" fmla="*/ f3683 1 6435286"/>
              <a:gd name="f4710" fmla="*/ f3684 1 6435286"/>
              <a:gd name="f4711" fmla="*/ f3685 1 5771334"/>
              <a:gd name="f4712" fmla="*/ f3686 1 6435286"/>
              <a:gd name="f4713" fmla="*/ f3687 1 5771334"/>
              <a:gd name="f4714" fmla="*/ f3688 1 5771334"/>
              <a:gd name="f4715" fmla="*/ f3689 1 6435286"/>
              <a:gd name="f4716" fmla="*/ f3690 1 5771334"/>
              <a:gd name="f4717" fmla="*/ f3691 1 6435286"/>
              <a:gd name="f4718" fmla="*/ f3692 1 5771334"/>
              <a:gd name="f4719" fmla="*/ f3693 1 5771334"/>
              <a:gd name="f4720" fmla="*/ f3694 1 6435286"/>
              <a:gd name="f4721" fmla="*/ f3695 1 5771334"/>
              <a:gd name="f4722" fmla="*/ f3696 1 6435286"/>
              <a:gd name="f4723" fmla="*/ f3697 1 5771334"/>
              <a:gd name="f4724" fmla="*/ f3698 1 6435286"/>
              <a:gd name="f4725" fmla="*/ f3699 1 5771334"/>
              <a:gd name="f4726" fmla="*/ f3700 1 5771334"/>
              <a:gd name="f4727" fmla="*/ f3701 1 6435286"/>
              <a:gd name="f4728" fmla="*/ f3702 1 5771334"/>
              <a:gd name="f4729" fmla="*/ f3703 1 6435286"/>
              <a:gd name="f4730" fmla="*/ f3704 1 5771334"/>
              <a:gd name="f4731" fmla="*/ f3705 1 6435286"/>
              <a:gd name="f4732" fmla="*/ f3706 1 6435286"/>
              <a:gd name="f4733" fmla="*/ f3707 1 6435286"/>
              <a:gd name="f4734" fmla="*/ f3708 1 5771334"/>
              <a:gd name="f4735" fmla="*/ f3709 1 6435286"/>
              <a:gd name="f4736" fmla="*/ f3710 1 5771334"/>
              <a:gd name="f4737" fmla="*/ f3711 1 6435286"/>
              <a:gd name="f4738" fmla="*/ f3712 1 5771334"/>
              <a:gd name="f4739" fmla="*/ f3713 1 6435286"/>
              <a:gd name="f4740" fmla="*/ f3714 1 5771334"/>
              <a:gd name="f4741" fmla="*/ f3715 1 6435286"/>
              <a:gd name="f4742" fmla="*/ f3716 1 5771334"/>
              <a:gd name="f4743" fmla="*/ f3717 1 6435286"/>
              <a:gd name="f4744" fmla="*/ f3718 1 5771334"/>
              <a:gd name="f4745" fmla="*/ f3719 1 6435286"/>
              <a:gd name="f4746" fmla="*/ f3720 1 5771334"/>
              <a:gd name="f4747" fmla="*/ f3721 1 6435286"/>
              <a:gd name="f4748" fmla="*/ f3722 1 5771334"/>
              <a:gd name="f4749" fmla="*/ f3723 1 6435286"/>
              <a:gd name="f4750" fmla="*/ f3724 1 5771334"/>
              <a:gd name="f4751" fmla="*/ f3725 1 6435286"/>
              <a:gd name="f4752" fmla="*/ f3726 1 6435286"/>
              <a:gd name="f4753" fmla="*/ f3727 1 5771334"/>
              <a:gd name="f4754" fmla="*/ f3728 1 6435286"/>
              <a:gd name="f4755" fmla="*/ f3729 1 5771334"/>
              <a:gd name="f4756" fmla="*/ f3730 1 6435286"/>
              <a:gd name="f4757" fmla="*/ f3731 1 5771334"/>
              <a:gd name="f4758" fmla="*/ f3732 1 6435286"/>
              <a:gd name="f4759" fmla="*/ f3733 1 5771334"/>
              <a:gd name="f4760" fmla="*/ f3734 1 6435286"/>
              <a:gd name="f4761" fmla="*/ f3735 1 6435286"/>
              <a:gd name="f4762" fmla="*/ f3736 1 6435286"/>
              <a:gd name="f4763" fmla="*/ f3737 1 5771334"/>
              <a:gd name="f4764" fmla="*/ f3738 1 6435286"/>
              <a:gd name="f4765" fmla="*/ f3739 1 5771334"/>
              <a:gd name="f4766" fmla="*/ f3740 1 6435286"/>
              <a:gd name="f4767" fmla="*/ f3741 1 5771334"/>
              <a:gd name="f4768" fmla="*/ f3742 1 6435286"/>
              <a:gd name="f4769" fmla="*/ f3743 1 6435286"/>
              <a:gd name="f4770" fmla="*/ f3744 1 5771334"/>
              <a:gd name="f4771" fmla="*/ f3745 1 5771334"/>
              <a:gd name="f4772" fmla="*/ f3746 1 5771334"/>
              <a:gd name="f4773" fmla="*/ f3747 1 6435286"/>
              <a:gd name="f4774" fmla="*/ f3748 1 5771334"/>
              <a:gd name="f4775" fmla="*/ f3749 1 5771334"/>
              <a:gd name="f4776" fmla="*/ f3750 1 6435286"/>
              <a:gd name="f4777" fmla="*/ f3751 1 5771334"/>
              <a:gd name="f4778" fmla="*/ f3752 1 6435286"/>
              <a:gd name="f4779" fmla="*/ f3753 1 5771334"/>
              <a:gd name="f4780" fmla="*/ f2720 1 f2727"/>
              <a:gd name="f4781" fmla="*/ f2721 1 f2727"/>
              <a:gd name="f4782" fmla="*/ f2720 1 f2728"/>
              <a:gd name="f4783" fmla="*/ f2722 1 f2728"/>
              <a:gd name="f4784" fmla="*/ f3755 1 f2727"/>
              <a:gd name="f4785" fmla="*/ f3756 1 f2728"/>
              <a:gd name="f4786" fmla="*/ f3757 1 f2727"/>
              <a:gd name="f4787" fmla="*/ f3758 1 f2728"/>
              <a:gd name="f4788" fmla="*/ f3759 1 f2727"/>
              <a:gd name="f4789" fmla="*/ f3760 1 f2728"/>
              <a:gd name="f4790" fmla="*/ f3761 1 f2727"/>
              <a:gd name="f4791" fmla="*/ f3762 1 f2728"/>
              <a:gd name="f4792" fmla="*/ f3763 1 f2727"/>
              <a:gd name="f4793" fmla="*/ f3764 1 f2728"/>
              <a:gd name="f4794" fmla="*/ f3765 1 f2727"/>
              <a:gd name="f4795" fmla="*/ f3766 1 f2728"/>
              <a:gd name="f4796" fmla="*/ f3767 1 f2727"/>
              <a:gd name="f4797" fmla="*/ f3768 1 f2728"/>
              <a:gd name="f4798" fmla="*/ f3769 1 f2727"/>
              <a:gd name="f4799" fmla="*/ f3770 1 f2728"/>
              <a:gd name="f4800" fmla="*/ f3771 1 f2727"/>
              <a:gd name="f4801" fmla="*/ f3772 1 f2728"/>
              <a:gd name="f4802" fmla="*/ f3773 1 f2727"/>
              <a:gd name="f4803" fmla="*/ f3774 1 f2728"/>
              <a:gd name="f4804" fmla="*/ f3775 1 f2727"/>
              <a:gd name="f4805" fmla="*/ f3776 1 f2728"/>
              <a:gd name="f4806" fmla="*/ f3777 1 f2727"/>
              <a:gd name="f4807" fmla="*/ f3778 1 f2728"/>
              <a:gd name="f4808" fmla="*/ f3779 1 f2727"/>
              <a:gd name="f4809" fmla="*/ f3780 1 f2728"/>
              <a:gd name="f4810" fmla="*/ f3781 1 f2727"/>
              <a:gd name="f4811" fmla="*/ f3782 1 f2728"/>
              <a:gd name="f4812" fmla="*/ f3783 1 f2727"/>
              <a:gd name="f4813" fmla="*/ f3784 1 f2728"/>
              <a:gd name="f4814" fmla="*/ f3785 1 f2727"/>
              <a:gd name="f4815" fmla="*/ f3786 1 f2728"/>
              <a:gd name="f4816" fmla="*/ f3787 1 f2728"/>
              <a:gd name="f4817" fmla="*/ f3788 1 f2727"/>
              <a:gd name="f4818" fmla="*/ f3789 1 f2727"/>
              <a:gd name="f4819" fmla="*/ f3790 1 f2728"/>
              <a:gd name="f4820" fmla="*/ f3791 1 f2727"/>
              <a:gd name="f4821" fmla="*/ f3792 1 f2728"/>
              <a:gd name="f4822" fmla="*/ f3793 1 f2727"/>
              <a:gd name="f4823" fmla="*/ f3794 1 f2728"/>
              <a:gd name="f4824" fmla="*/ f3795 1 f2727"/>
              <a:gd name="f4825" fmla="*/ f3796 1 f2728"/>
              <a:gd name="f4826" fmla="*/ f3797 1 f2727"/>
              <a:gd name="f4827" fmla="*/ f3798 1 f2728"/>
              <a:gd name="f4828" fmla="*/ f3799 1 f2727"/>
              <a:gd name="f4829" fmla="*/ f3800 1 f2728"/>
              <a:gd name="f4830" fmla="*/ f3801 1 f2727"/>
              <a:gd name="f4831" fmla="*/ f3802 1 f2728"/>
              <a:gd name="f4832" fmla="*/ f3803 1 f2727"/>
              <a:gd name="f4833" fmla="*/ f3804 1 f2728"/>
              <a:gd name="f4834" fmla="*/ f3805 1 f2727"/>
              <a:gd name="f4835" fmla="*/ f3806 1 f2728"/>
              <a:gd name="f4836" fmla="*/ f3807 1 f2727"/>
              <a:gd name="f4837" fmla="*/ f3808 1 f2728"/>
              <a:gd name="f4838" fmla="*/ f3809 1 f2727"/>
              <a:gd name="f4839" fmla="*/ f3810 1 f2728"/>
              <a:gd name="f4840" fmla="*/ f3811 1 f2727"/>
              <a:gd name="f4841" fmla="*/ f3812 1 f2728"/>
              <a:gd name="f4842" fmla="*/ f3813 1 f2727"/>
              <a:gd name="f4843" fmla="*/ f3814 1 f2728"/>
              <a:gd name="f4844" fmla="*/ f3815 1 f2727"/>
              <a:gd name="f4845" fmla="*/ f3816 1 f2728"/>
              <a:gd name="f4846" fmla="*/ f3817 1 f2727"/>
              <a:gd name="f4847" fmla="*/ f3818 1 f2728"/>
              <a:gd name="f4848" fmla="*/ f3819 1 f2727"/>
              <a:gd name="f4849" fmla="*/ f3820 1 f2728"/>
              <a:gd name="f4850" fmla="*/ f3821 1 f2727"/>
              <a:gd name="f4851" fmla="*/ f3822 1 f2728"/>
              <a:gd name="f4852" fmla="*/ f3823 1 f2728"/>
              <a:gd name="f4853" fmla="*/ f3824 1 f2727"/>
              <a:gd name="f4854" fmla="*/ f3825 1 f2728"/>
              <a:gd name="f4855" fmla="*/ f3826 1 f2727"/>
              <a:gd name="f4856" fmla="*/ f3827 1 f2728"/>
              <a:gd name="f4857" fmla="*/ f3828 1 f2727"/>
              <a:gd name="f4858" fmla="*/ f3829 1 f2728"/>
              <a:gd name="f4859" fmla="*/ f3830 1 f2727"/>
              <a:gd name="f4860" fmla="*/ f3831 1 f2728"/>
              <a:gd name="f4861" fmla="*/ f3832 1 f2727"/>
              <a:gd name="f4862" fmla="*/ f3833 1 f2728"/>
              <a:gd name="f4863" fmla="*/ f3834 1 f2727"/>
              <a:gd name="f4864" fmla="*/ f3835 1 f2728"/>
              <a:gd name="f4865" fmla="*/ f3836 1 f2727"/>
              <a:gd name="f4866" fmla="*/ f3837 1 f2728"/>
              <a:gd name="f4867" fmla="*/ f3838 1 f2727"/>
              <a:gd name="f4868" fmla="*/ f3839 1 f2728"/>
              <a:gd name="f4869" fmla="*/ f3840 1 f2727"/>
              <a:gd name="f4870" fmla="*/ f3841 1 f2727"/>
              <a:gd name="f4871" fmla="*/ f3842 1 f2728"/>
              <a:gd name="f4872" fmla="*/ f3843 1 f2727"/>
              <a:gd name="f4873" fmla="*/ f3844 1 f2728"/>
              <a:gd name="f4874" fmla="*/ f3845 1 f2727"/>
              <a:gd name="f4875" fmla="*/ f3846 1 f2728"/>
              <a:gd name="f4876" fmla="*/ f3847 1 f2727"/>
              <a:gd name="f4877" fmla="*/ f3848 1 f2728"/>
              <a:gd name="f4878" fmla="*/ f3849 1 f2727"/>
              <a:gd name="f4879" fmla="*/ f3850 1 f2728"/>
              <a:gd name="f4880" fmla="*/ f3851 1 f2727"/>
              <a:gd name="f4881" fmla="*/ f3852 1 f2728"/>
              <a:gd name="f4882" fmla="*/ f3853 1 f2727"/>
              <a:gd name="f4883" fmla="*/ f3854 1 f2728"/>
              <a:gd name="f4884" fmla="*/ f3855 1 f2727"/>
              <a:gd name="f4885" fmla="*/ f3856 1 f2728"/>
              <a:gd name="f4886" fmla="*/ f3857 1 f2727"/>
              <a:gd name="f4887" fmla="*/ f3858 1 f2728"/>
              <a:gd name="f4888" fmla="*/ f3859 1 f2727"/>
              <a:gd name="f4889" fmla="*/ f3860 1 f2728"/>
              <a:gd name="f4890" fmla="*/ f3861 1 f2727"/>
              <a:gd name="f4891" fmla="*/ f3862 1 f2728"/>
              <a:gd name="f4892" fmla="*/ f3863 1 f2727"/>
              <a:gd name="f4893" fmla="*/ f3864 1 f2728"/>
              <a:gd name="f4894" fmla="*/ f3865 1 f2727"/>
              <a:gd name="f4895" fmla="*/ f3866 1 f2728"/>
              <a:gd name="f4896" fmla="*/ f3867 1 f2727"/>
              <a:gd name="f4897" fmla="*/ f3868 1 f2728"/>
              <a:gd name="f4898" fmla="*/ f3869 1 f2727"/>
              <a:gd name="f4899" fmla="*/ f3870 1 f2728"/>
              <a:gd name="f4900" fmla="*/ f3871 1 f2727"/>
              <a:gd name="f4901" fmla="*/ f3872 1 f2728"/>
              <a:gd name="f4902" fmla="*/ f3873 1 f2727"/>
              <a:gd name="f4903" fmla="*/ f3874 1 f2728"/>
              <a:gd name="f4904" fmla="*/ f3875 1 f2727"/>
              <a:gd name="f4905" fmla="*/ f3876 1 f2728"/>
              <a:gd name="f4906" fmla="*/ f3877 1 f2727"/>
              <a:gd name="f4907" fmla="*/ f3878 1 f2728"/>
              <a:gd name="f4908" fmla="*/ f3879 1 f2727"/>
              <a:gd name="f4909" fmla="*/ f3880 1 f2728"/>
              <a:gd name="f4910" fmla="*/ f3881 1 f2727"/>
              <a:gd name="f4911" fmla="*/ f3882 1 f2728"/>
              <a:gd name="f4912" fmla="*/ f3883 1 f2727"/>
              <a:gd name="f4913" fmla="*/ f3884 1 f2728"/>
              <a:gd name="f4914" fmla="*/ f3885 1 f2727"/>
              <a:gd name="f4915" fmla="*/ f3886 1 f2728"/>
              <a:gd name="f4916" fmla="*/ f3887 1 f2728"/>
              <a:gd name="f4917" fmla="*/ f3888 1 f2727"/>
              <a:gd name="f4918" fmla="*/ f3889 1 f2728"/>
              <a:gd name="f4919" fmla="*/ f3890 1 f2727"/>
              <a:gd name="f4920" fmla="*/ f3891 1 f2728"/>
              <a:gd name="f4921" fmla="*/ f3892 1 f2728"/>
              <a:gd name="f4922" fmla="*/ f3893 1 f2727"/>
              <a:gd name="f4923" fmla="*/ f3894 1 f2728"/>
              <a:gd name="f4924" fmla="*/ f3895 1 f2727"/>
              <a:gd name="f4925" fmla="*/ f3896 1 f2728"/>
              <a:gd name="f4926" fmla="*/ f3897 1 f2727"/>
              <a:gd name="f4927" fmla="*/ f3898 1 f2728"/>
              <a:gd name="f4928" fmla="*/ f3899 1 f2727"/>
              <a:gd name="f4929" fmla="*/ f3900 1 f2728"/>
              <a:gd name="f4930" fmla="*/ f3901 1 f2727"/>
              <a:gd name="f4931" fmla="*/ f3902 1 f2728"/>
              <a:gd name="f4932" fmla="*/ f3903 1 f2727"/>
              <a:gd name="f4933" fmla="*/ f3904 1 f2728"/>
              <a:gd name="f4934" fmla="*/ f3905 1 f2727"/>
              <a:gd name="f4935" fmla="*/ f3906 1 f2728"/>
              <a:gd name="f4936" fmla="*/ f3907 1 f2727"/>
              <a:gd name="f4937" fmla="*/ f3908 1 f2728"/>
              <a:gd name="f4938" fmla="*/ f3909 1 f2727"/>
              <a:gd name="f4939" fmla="*/ f3910 1 f2728"/>
              <a:gd name="f4940" fmla="*/ f3911 1 f2727"/>
              <a:gd name="f4941" fmla="*/ f3912 1 f2728"/>
              <a:gd name="f4942" fmla="*/ f3913 1 f2727"/>
              <a:gd name="f4943" fmla="*/ f3914 1 f2728"/>
              <a:gd name="f4944" fmla="*/ f3915 1 f2727"/>
              <a:gd name="f4945" fmla="*/ f3916 1 f2728"/>
              <a:gd name="f4946" fmla="*/ f3917 1 f2727"/>
              <a:gd name="f4947" fmla="*/ f3918 1 f2728"/>
              <a:gd name="f4948" fmla="*/ f3919 1 f2727"/>
              <a:gd name="f4949" fmla="*/ f3920 1 f2728"/>
              <a:gd name="f4950" fmla="*/ f3921 1 f2727"/>
              <a:gd name="f4951" fmla="*/ f3922 1 f2728"/>
              <a:gd name="f4952" fmla="*/ f3923 1 f2727"/>
              <a:gd name="f4953" fmla="*/ f3924 1 f2728"/>
              <a:gd name="f4954" fmla="*/ f3925 1 f2727"/>
              <a:gd name="f4955" fmla="*/ f3926 1 f2728"/>
              <a:gd name="f4956" fmla="*/ f3927 1 f2727"/>
              <a:gd name="f4957" fmla="*/ f3928 1 f2728"/>
              <a:gd name="f4958" fmla="*/ f3929 1 f2727"/>
              <a:gd name="f4959" fmla="*/ f3930 1 f2728"/>
              <a:gd name="f4960" fmla="*/ f3931 1 f2727"/>
              <a:gd name="f4961" fmla="*/ f3932 1 f2728"/>
              <a:gd name="f4962" fmla="*/ f3933 1 f2727"/>
              <a:gd name="f4963" fmla="*/ f3934 1 f2728"/>
              <a:gd name="f4964" fmla="*/ f3935 1 f2727"/>
              <a:gd name="f4965" fmla="*/ f3936 1 f2728"/>
              <a:gd name="f4966" fmla="*/ f3937 1 f2727"/>
              <a:gd name="f4967" fmla="*/ f3938 1 f2728"/>
              <a:gd name="f4968" fmla="*/ f3939 1 f2727"/>
              <a:gd name="f4969" fmla="*/ f3940 1 f2728"/>
              <a:gd name="f4970" fmla="*/ f3941 1 f2727"/>
              <a:gd name="f4971" fmla="*/ f3942 1 f2727"/>
              <a:gd name="f4972" fmla="*/ f3943 1 f2728"/>
              <a:gd name="f4973" fmla="*/ f3944 1 f2727"/>
              <a:gd name="f4974" fmla="*/ f3945 1 f2728"/>
              <a:gd name="f4975" fmla="*/ f3946 1 f2727"/>
              <a:gd name="f4976" fmla="*/ f3947 1 f2728"/>
              <a:gd name="f4977" fmla="*/ f3948 1 f2727"/>
              <a:gd name="f4978" fmla="*/ f3949 1 f2728"/>
              <a:gd name="f4979" fmla="*/ f3950 1 f2728"/>
              <a:gd name="f4980" fmla="*/ f3951 1 f2727"/>
              <a:gd name="f4981" fmla="*/ f3952 1 f2728"/>
              <a:gd name="f4982" fmla="*/ f3953 1 f2727"/>
              <a:gd name="f4983" fmla="*/ f3954 1 f2728"/>
              <a:gd name="f4984" fmla="*/ f3955 1 f2727"/>
              <a:gd name="f4985" fmla="*/ f3956 1 f2728"/>
              <a:gd name="f4986" fmla="*/ f3957 1 f2728"/>
              <a:gd name="f4987" fmla="*/ f3958 1 f2727"/>
              <a:gd name="f4988" fmla="*/ f3959 1 f2728"/>
              <a:gd name="f4989" fmla="*/ f3960 1 f2727"/>
              <a:gd name="f4990" fmla="*/ f3961 1 f2728"/>
              <a:gd name="f4991" fmla="*/ f3962 1 f2727"/>
              <a:gd name="f4992" fmla="*/ f3963 1 f2728"/>
              <a:gd name="f4993" fmla="*/ f3964 1 f2727"/>
              <a:gd name="f4994" fmla="*/ f3965 1 f2728"/>
              <a:gd name="f4995" fmla="*/ f3966 1 f2727"/>
              <a:gd name="f4996" fmla="*/ f3967 1 f2728"/>
              <a:gd name="f4997" fmla="*/ f3968 1 f2727"/>
              <a:gd name="f4998" fmla="*/ f3969 1 f2728"/>
              <a:gd name="f4999" fmla="*/ f3970 1 f2727"/>
              <a:gd name="f5000" fmla="*/ f3971 1 f2728"/>
              <a:gd name="f5001" fmla="*/ f3972 1 f2727"/>
              <a:gd name="f5002" fmla="*/ f3973 1 f2728"/>
              <a:gd name="f5003" fmla="*/ f3974 1 f2727"/>
              <a:gd name="f5004" fmla="*/ f3975 1 f2728"/>
              <a:gd name="f5005" fmla="*/ f3976 1 f2727"/>
              <a:gd name="f5006" fmla="*/ f3977 1 f2728"/>
              <a:gd name="f5007" fmla="*/ f3978 1 f2727"/>
              <a:gd name="f5008" fmla="*/ f3979 1 f2728"/>
              <a:gd name="f5009" fmla="*/ f3980 1 f2727"/>
              <a:gd name="f5010" fmla="*/ f3981 1 f2728"/>
              <a:gd name="f5011" fmla="*/ f3982 1 f2727"/>
              <a:gd name="f5012" fmla="*/ f3983 1 f2728"/>
              <a:gd name="f5013" fmla="*/ f3984 1 f2727"/>
              <a:gd name="f5014" fmla="*/ f3985 1 f2728"/>
              <a:gd name="f5015" fmla="*/ f3986 1 f2727"/>
              <a:gd name="f5016" fmla="*/ f3987 1 f2728"/>
              <a:gd name="f5017" fmla="*/ f3988 1 f2727"/>
              <a:gd name="f5018" fmla="*/ f3989 1 f2728"/>
              <a:gd name="f5019" fmla="*/ f3990 1 f2727"/>
              <a:gd name="f5020" fmla="*/ f3991 1 f2728"/>
              <a:gd name="f5021" fmla="*/ f3992 1 f2727"/>
              <a:gd name="f5022" fmla="*/ f3993 1 f2728"/>
              <a:gd name="f5023" fmla="*/ f3994 1 f2727"/>
              <a:gd name="f5024" fmla="*/ f3995 1 f2728"/>
              <a:gd name="f5025" fmla="*/ f3996 1 f2727"/>
              <a:gd name="f5026" fmla="*/ f3997 1 f2728"/>
              <a:gd name="f5027" fmla="*/ f3998 1 f2727"/>
              <a:gd name="f5028" fmla="*/ f3999 1 f2728"/>
              <a:gd name="f5029" fmla="*/ f4000 1 f2727"/>
              <a:gd name="f5030" fmla="*/ f4001 1 f2728"/>
              <a:gd name="f5031" fmla="*/ f4002 1 f2727"/>
              <a:gd name="f5032" fmla="*/ f4003 1 f2728"/>
              <a:gd name="f5033" fmla="*/ f4004 1 f2727"/>
              <a:gd name="f5034" fmla="*/ f4005 1 f2728"/>
              <a:gd name="f5035" fmla="*/ f4006 1 f2727"/>
              <a:gd name="f5036" fmla="*/ f4007 1 f2728"/>
              <a:gd name="f5037" fmla="*/ f4008 1 f2727"/>
              <a:gd name="f5038" fmla="*/ f4009 1 f2728"/>
              <a:gd name="f5039" fmla="*/ f4010 1 f2728"/>
              <a:gd name="f5040" fmla="*/ f4011 1 f2727"/>
              <a:gd name="f5041" fmla="*/ f4012 1 f2728"/>
              <a:gd name="f5042" fmla="*/ f4013 1 f2727"/>
              <a:gd name="f5043" fmla="*/ f4014 1 f2728"/>
              <a:gd name="f5044" fmla="*/ f4015 1 f2727"/>
              <a:gd name="f5045" fmla="*/ f4016 1 f2728"/>
              <a:gd name="f5046" fmla="*/ f4017 1 f2727"/>
              <a:gd name="f5047" fmla="*/ f4018 1 f2728"/>
              <a:gd name="f5048" fmla="*/ f4019 1 f2727"/>
              <a:gd name="f5049" fmla="*/ f4020 1 f2728"/>
              <a:gd name="f5050" fmla="*/ f4021 1 f2727"/>
              <a:gd name="f5051" fmla="*/ f4022 1 f2728"/>
              <a:gd name="f5052" fmla="*/ f4023 1 f2727"/>
              <a:gd name="f5053" fmla="*/ f4024 1 f2728"/>
              <a:gd name="f5054" fmla="*/ f4025 1 f2727"/>
              <a:gd name="f5055" fmla="*/ f4026 1 f2728"/>
              <a:gd name="f5056" fmla="*/ f4027 1 f2727"/>
              <a:gd name="f5057" fmla="*/ f4028 1 f2728"/>
              <a:gd name="f5058" fmla="*/ f4029 1 f2727"/>
              <a:gd name="f5059" fmla="*/ f4030 1 f2728"/>
              <a:gd name="f5060" fmla="*/ f4031 1 f2727"/>
              <a:gd name="f5061" fmla="*/ f4032 1 f2728"/>
              <a:gd name="f5062" fmla="*/ f4033 1 f2727"/>
              <a:gd name="f5063" fmla="*/ f4034 1 f2728"/>
              <a:gd name="f5064" fmla="*/ f4035 1 f2727"/>
              <a:gd name="f5065" fmla="*/ f4036 1 f2728"/>
              <a:gd name="f5066" fmla="*/ f4037 1 f2727"/>
              <a:gd name="f5067" fmla="*/ f4038 1 f2728"/>
              <a:gd name="f5068" fmla="*/ f4039 1 f2727"/>
              <a:gd name="f5069" fmla="*/ f4040 1 f2728"/>
              <a:gd name="f5070" fmla="*/ f4041 1 f2727"/>
              <a:gd name="f5071" fmla="*/ f4042 1 f2728"/>
              <a:gd name="f5072" fmla="*/ f4043 1 f2727"/>
              <a:gd name="f5073" fmla="*/ f4044 1 f2728"/>
              <a:gd name="f5074" fmla="*/ f4045 1 f2727"/>
              <a:gd name="f5075" fmla="*/ f4046 1 f2728"/>
              <a:gd name="f5076" fmla="*/ f4047 1 f2727"/>
              <a:gd name="f5077" fmla="*/ f4048 1 f2728"/>
              <a:gd name="f5078" fmla="*/ f4049 1 f2727"/>
              <a:gd name="f5079" fmla="*/ f4050 1 f2728"/>
              <a:gd name="f5080" fmla="*/ f4051 1 f2727"/>
              <a:gd name="f5081" fmla="*/ f4052 1 f2728"/>
              <a:gd name="f5082" fmla="*/ f4053 1 f2728"/>
              <a:gd name="f5083" fmla="*/ f4054 1 f2727"/>
              <a:gd name="f5084" fmla="*/ f4055 1 f2728"/>
              <a:gd name="f5085" fmla="*/ f4056 1 f2727"/>
              <a:gd name="f5086" fmla="*/ f4057 1 f2728"/>
              <a:gd name="f5087" fmla="*/ f4058 1 f2727"/>
              <a:gd name="f5088" fmla="*/ f4059 1 f2728"/>
              <a:gd name="f5089" fmla="*/ f4060 1 f2727"/>
              <a:gd name="f5090" fmla="*/ f4061 1 f2728"/>
              <a:gd name="f5091" fmla="*/ f4062 1 f2727"/>
              <a:gd name="f5092" fmla="*/ f4063 1 f2728"/>
              <a:gd name="f5093" fmla="*/ f4064 1 f2727"/>
              <a:gd name="f5094" fmla="*/ f4065 1 f2728"/>
              <a:gd name="f5095" fmla="*/ f4066 1 f2727"/>
              <a:gd name="f5096" fmla="*/ f4067 1 f2728"/>
              <a:gd name="f5097" fmla="*/ f4068 1 f2727"/>
              <a:gd name="f5098" fmla="*/ f4069 1 f2728"/>
              <a:gd name="f5099" fmla="*/ f4070 1 f2727"/>
              <a:gd name="f5100" fmla="*/ f4071 1 f2728"/>
              <a:gd name="f5101" fmla="*/ f4072 1 f2727"/>
              <a:gd name="f5102" fmla="*/ f4073 1 f2728"/>
              <a:gd name="f5103" fmla="*/ f4074 1 f2727"/>
              <a:gd name="f5104" fmla="*/ f4075 1 f2728"/>
              <a:gd name="f5105" fmla="*/ f4076 1 f2727"/>
              <a:gd name="f5106" fmla="*/ f4077 1 f2728"/>
              <a:gd name="f5107" fmla="*/ f4078 1 f2727"/>
              <a:gd name="f5108" fmla="*/ f4079 1 f2728"/>
              <a:gd name="f5109" fmla="*/ f4080 1 f2727"/>
              <a:gd name="f5110" fmla="*/ f4081 1 f2728"/>
              <a:gd name="f5111" fmla="*/ f4082 1 f2727"/>
              <a:gd name="f5112" fmla="*/ f4083 1 f2728"/>
              <a:gd name="f5113" fmla="*/ f4084 1 f2728"/>
              <a:gd name="f5114" fmla="*/ f4085 1 f2727"/>
              <a:gd name="f5115" fmla="*/ f4086 1 f2728"/>
              <a:gd name="f5116" fmla="*/ f4087 1 f2727"/>
              <a:gd name="f5117" fmla="*/ f4088 1 f2728"/>
              <a:gd name="f5118" fmla="*/ f4089 1 f2727"/>
              <a:gd name="f5119" fmla="*/ f4090 1 f2728"/>
              <a:gd name="f5120" fmla="*/ f4091 1 f2727"/>
              <a:gd name="f5121" fmla="*/ f4092 1 f2728"/>
              <a:gd name="f5122" fmla="*/ f4093 1 f2727"/>
              <a:gd name="f5123" fmla="*/ f4094 1 f2728"/>
              <a:gd name="f5124" fmla="*/ f4095 1 f2727"/>
              <a:gd name="f5125" fmla="*/ f4096 1 f2728"/>
              <a:gd name="f5126" fmla="*/ f4097 1 f2727"/>
              <a:gd name="f5127" fmla="*/ f4098 1 f2728"/>
              <a:gd name="f5128" fmla="*/ f4099 1 f2727"/>
              <a:gd name="f5129" fmla="*/ f4100 1 f2728"/>
              <a:gd name="f5130" fmla="*/ f4101 1 f2727"/>
              <a:gd name="f5131" fmla="*/ f4102 1 f2728"/>
              <a:gd name="f5132" fmla="*/ f4103 1 f2727"/>
              <a:gd name="f5133" fmla="*/ f4104 1 f2728"/>
              <a:gd name="f5134" fmla="*/ f4105 1 f2727"/>
              <a:gd name="f5135" fmla="*/ f4106 1 f2727"/>
              <a:gd name="f5136" fmla="*/ f4107 1 f2728"/>
              <a:gd name="f5137" fmla="*/ f4108 1 f2727"/>
              <a:gd name="f5138" fmla="*/ f4109 1 f2728"/>
              <a:gd name="f5139" fmla="*/ f4110 1 f2727"/>
              <a:gd name="f5140" fmla="*/ f4111 1 f2728"/>
              <a:gd name="f5141" fmla="*/ f4112 1 f2727"/>
              <a:gd name="f5142" fmla="*/ f4113 1 f2728"/>
              <a:gd name="f5143" fmla="*/ f4114 1 f2727"/>
              <a:gd name="f5144" fmla="*/ f4115 1 f2727"/>
              <a:gd name="f5145" fmla="*/ f4116 1 f2728"/>
              <a:gd name="f5146" fmla="*/ f4117 1 f2727"/>
              <a:gd name="f5147" fmla="*/ f4118 1 f2728"/>
              <a:gd name="f5148" fmla="*/ f4119 1 f2727"/>
              <a:gd name="f5149" fmla="*/ f4120 1 f2728"/>
              <a:gd name="f5150" fmla="*/ f4121 1 f2727"/>
              <a:gd name="f5151" fmla="*/ f4122 1 f2728"/>
              <a:gd name="f5152" fmla="*/ f4123 1 f2727"/>
              <a:gd name="f5153" fmla="*/ f4124 1 f2728"/>
              <a:gd name="f5154" fmla="*/ f4125 1 f2727"/>
              <a:gd name="f5155" fmla="*/ f4126 1 f2728"/>
              <a:gd name="f5156" fmla="*/ f4127 1 f2727"/>
              <a:gd name="f5157" fmla="*/ f4128 1 f2728"/>
              <a:gd name="f5158" fmla="*/ f4129 1 f2727"/>
              <a:gd name="f5159" fmla="*/ f4130 1 f2728"/>
              <a:gd name="f5160" fmla="*/ f4131 1 f2727"/>
              <a:gd name="f5161" fmla="*/ f4132 1 f2728"/>
              <a:gd name="f5162" fmla="*/ f4133 1 f2727"/>
              <a:gd name="f5163" fmla="*/ f4134 1 f2728"/>
              <a:gd name="f5164" fmla="*/ f4135 1 f2727"/>
              <a:gd name="f5165" fmla="*/ f4136 1 f2728"/>
              <a:gd name="f5166" fmla="*/ f4137 1 f2727"/>
              <a:gd name="f5167" fmla="*/ f4138 1 f2728"/>
              <a:gd name="f5168" fmla="*/ f4139 1 f2727"/>
              <a:gd name="f5169" fmla="*/ f4140 1 f2728"/>
              <a:gd name="f5170" fmla="*/ f4141 1 f2727"/>
              <a:gd name="f5171" fmla="*/ f4142 1 f2728"/>
              <a:gd name="f5172" fmla="*/ f4143 1 f2727"/>
              <a:gd name="f5173" fmla="*/ f4144 1 f2728"/>
              <a:gd name="f5174" fmla="*/ f4145 1 f2727"/>
              <a:gd name="f5175" fmla="*/ f4146 1 f2728"/>
              <a:gd name="f5176" fmla="*/ f4147 1 f2727"/>
              <a:gd name="f5177" fmla="*/ f4148 1 f2728"/>
              <a:gd name="f5178" fmla="*/ f4149 1 f2727"/>
              <a:gd name="f5179" fmla="*/ f4150 1 f2728"/>
              <a:gd name="f5180" fmla="*/ f4151 1 f2727"/>
              <a:gd name="f5181" fmla="*/ f4152 1 f2728"/>
              <a:gd name="f5182" fmla="*/ f4153 1 f2727"/>
              <a:gd name="f5183" fmla="*/ f4154 1 f2728"/>
              <a:gd name="f5184" fmla="*/ f4155 1 f2727"/>
              <a:gd name="f5185" fmla="*/ f4156 1 f2728"/>
              <a:gd name="f5186" fmla="*/ f4157 1 f2727"/>
              <a:gd name="f5187" fmla="*/ f4158 1 f2728"/>
              <a:gd name="f5188" fmla="*/ f4159 1 f2727"/>
              <a:gd name="f5189" fmla="*/ f4160 1 f2728"/>
              <a:gd name="f5190" fmla="*/ f4161 1 f2727"/>
              <a:gd name="f5191" fmla="*/ f4162 1 f2728"/>
              <a:gd name="f5192" fmla="*/ f4163 1 f2728"/>
              <a:gd name="f5193" fmla="*/ f4164 1 f2727"/>
              <a:gd name="f5194" fmla="*/ f4165 1 f2728"/>
              <a:gd name="f5195" fmla="*/ f4166 1 f2727"/>
              <a:gd name="f5196" fmla="*/ f4167 1 f2728"/>
              <a:gd name="f5197" fmla="*/ f4168 1 f2727"/>
              <a:gd name="f5198" fmla="*/ f4169 1 f2728"/>
              <a:gd name="f5199" fmla="*/ f4170 1 f2727"/>
              <a:gd name="f5200" fmla="*/ f4171 1 f2728"/>
              <a:gd name="f5201" fmla="*/ f4172 1 f2727"/>
              <a:gd name="f5202" fmla="*/ f4173 1 f2728"/>
              <a:gd name="f5203" fmla="*/ f4174 1 f2727"/>
              <a:gd name="f5204" fmla="*/ f4175 1 f2728"/>
              <a:gd name="f5205" fmla="*/ f4176 1 f2728"/>
              <a:gd name="f5206" fmla="*/ f4177 1 f2727"/>
              <a:gd name="f5207" fmla="*/ f4178 1 f2728"/>
              <a:gd name="f5208" fmla="*/ f4179 1 f2727"/>
              <a:gd name="f5209" fmla="*/ f4180 1 f2728"/>
              <a:gd name="f5210" fmla="*/ f4181 1 f2727"/>
              <a:gd name="f5211" fmla="*/ f4182 1 f2728"/>
              <a:gd name="f5212" fmla="*/ f4183 1 f2727"/>
              <a:gd name="f5213" fmla="*/ f4184 1 f2728"/>
              <a:gd name="f5214" fmla="*/ f4185 1 f2727"/>
              <a:gd name="f5215" fmla="*/ f4186 1 f2728"/>
              <a:gd name="f5216" fmla="*/ f4187 1 f2727"/>
              <a:gd name="f5217" fmla="*/ f4188 1 f2728"/>
              <a:gd name="f5218" fmla="*/ f4189 1 f2727"/>
              <a:gd name="f5219" fmla="*/ f4190 1 f2728"/>
              <a:gd name="f5220" fmla="*/ f4191 1 f2727"/>
              <a:gd name="f5221" fmla="*/ f4192 1 f2728"/>
              <a:gd name="f5222" fmla="*/ f4193 1 f2727"/>
              <a:gd name="f5223" fmla="*/ f4194 1 f2728"/>
              <a:gd name="f5224" fmla="*/ f4195 1 f2727"/>
              <a:gd name="f5225" fmla="*/ f4196 1 f2728"/>
              <a:gd name="f5226" fmla="*/ f4197 1 f2727"/>
              <a:gd name="f5227" fmla="*/ f4198 1 f2728"/>
              <a:gd name="f5228" fmla="*/ f4199 1 f2727"/>
              <a:gd name="f5229" fmla="*/ f4200 1 f2728"/>
              <a:gd name="f5230" fmla="*/ f4201 1 f2727"/>
              <a:gd name="f5231" fmla="*/ f4202 1 f2728"/>
              <a:gd name="f5232" fmla="*/ f4203 1 f2727"/>
              <a:gd name="f5233" fmla="*/ f4204 1 f2728"/>
              <a:gd name="f5234" fmla="*/ f4205 1 f2727"/>
              <a:gd name="f5235" fmla="*/ f4206 1 f2728"/>
              <a:gd name="f5236" fmla="*/ f4207 1 f2727"/>
              <a:gd name="f5237" fmla="*/ f4208 1 f2728"/>
              <a:gd name="f5238" fmla="*/ f4209 1 f2727"/>
              <a:gd name="f5239" fmla="*/ f4210 1 f2728"/>
              <a:gd name="f5240" fmla="*/ f4211 1 f2727"/>
              <a:gd name="f5241" fmla="*/ f4212 1 f2727"/>
              <a:gd name="f5242" fmla="*/ f4213 1 f2728"/>
              <a:gd name="f5243" fmla="*/ f4214 1 f2727"/>
              <a:gd name="f5244" fmla="*/ f4215 1 f2728"/>
              <a:gd name="f5245" fmla="*/ f4216 1 f2727"/>
              <a:gd name="f5246" fmla="*/ f4217 1 f2728"/>
              <a:gd name="f5247" fmla="*/ f4218 1 f2727"/>
              <a:gd name="f5248" fmla="*/ f4219 1 f2728"/>
              <a:gd name="f5249" fmla="*/ f4220 1 f2727"/>
              <a:gd name="f5250" fmla="*/ f4221 1 f2728"/>
              <a:gd name="f5251" fmla="*/ f4222 1 f2727"/>
              <a:gd name="f5252" fmla="*/ f4223 1 f2728"/>
              <a:gd name="f5253" fmla="*/ f4224 1 f2727"/>
              <a:gd name="f5254" fmla="*/ f4225 1 f2728"/>
              <a:gd name="f5255" fmla="*/ f4226 1 f2727"/>
              <a:gd name="f5256" fmla="*/ f4227 1 f2728"/>
              <a:gd name="f5257" fmla="*/ f4228 1 f2727"/>
              <a:gd name="f5258" fmla="*/ f4229 1 f2728"/>
              <a:gd name="f5259" fmla="*/ f4230 1 f2727"/>
              <a:gd name="f5260" fmla="*/ f4231 1 f2728"/>
              <a:gd name="f5261" fmla="*/ f4232 1 f2727"/>
              <a:gd name="f5262" fmla="*/ f4233 1 f2728"/>
              <a:gd name="f5263" fmla="*/ f4234 1 f2727"/>
              <a:gd name="f5264" fmla="*/ f4235 1 f2728"/>
              <a:gd name="f5265" fmla="*/ f4236 1 f2727"/>
              <a:gd name="f5266" fmla="*/ f4237 1 f2728"/>
              <a:gd name="f5267" fmla="*/ f4238 1 f2727"/>
              <a:gd name="f5268" fmla="*/ f4239 1 f2728"/>
              <a:gd name="f5269" fmla="*/ f4240 1 f2727"/>
              <a:gd name="f5270" fmla="*/ f4241 1 f2728"/>
              <a:gd name="f5271" fmla="*/ f4242 1 f2727"/>
              <a:gd name="f5272" fmla="*/ f4243 1 f2728"/>
              <a:gd name="f5273" fmla="*/ f4244 1 f2727"/>
              <a:gd name="f5274" fmla="*/ f4245 1 f2728"/>
              <a:gd name="f5275" fmla="*/ f4246 1 f2727"/>
              <a:gd name="f5276" fmla="*/ f4247 1 f2728"/>
              <a:gd name="f5277" fmla="*/ f4248 1 f2727"/>
              <a:gd name="f5278" fmla="*/ f4249 1 f2728"/>
              <a:gd name="f5279" fmla="*/ f4250 1 f2727"/>
              <a:gd name="f5280" fmla="*/ f4251 1 f2728"/>
              <a:gd name="f5281" fmla="*/ f4252 1 f2727"/>
              <a:gd name="f5282" fmla="*/ f4253 1 f2728"/>
              <a:gd name="f5283" fmla="*/ f4254 1 f2727"/>
              <a:gd name="f5284" fmla="*/ f4255 1 f2728"/>
              <a:gd name="f5285" fmla="*/ f4256 1 f2727"/>
              <a:gd name="f5286" fmla="*/ f4257 1 f2728"/>
              <a:gd name="f5287" fmla="*/ f4258 1 f2727"/>
              <a:gd name="f5288" fmla="*/ f4259 1 f2728"/>
              <a:gd name="f5289" fmla="*/ f4260 1 f2727"/>
              <a:gd name="f5290" fmla="*/ f4261 1 f2728"/>
              <a:gd name="f5291" fmla="*/ f4262 1 f2727"/>
              <a:gd name="f5292" fmla="*/ f4263 1 f2728"/>
              <a:gd name="f5293" fmla="*/ f4264 1 f2727"/>
              <a:gd name="f5294" fmla="*/ f4265 1 f2728"/>
              <a:gd name="f5295" fmla="*/ f4266 1 f2727"/>
              <a:gd name="f5296" fmla="*/ f4267 1 f2728"/>
              <a:gd name="f5297" fmla="*/ f4268 1 f2727"/>
              <a:gd name="f5298" fmla="*/ f4269 1 f2728"/>
              <a:gd name="f5299" fmla="*/ f4270 1 f2727"/>
              <a:gd name="f5300" fmla="*/ f4271 1 f2728"/>
              <a:gd name="f5301" fmla="*/ f4272 1 f2727"/>
              <a:gd name="f5302" fmla="*/ f4273 1 f2728"/>
              <a:gd name="f5303" fmla="*/ f4274 1 f2727"/>
              <a:gd name="f5304" fmla="*/ f4275 1 f2728"/>
              <a:gd name="f5305" fmla="*/ f4276 1 f2727"/>
              <a:gd name="f5306" fmla="*/ f4277 1 f2728"/>
              <a:gd name="f5307" fmla="*/ f4278 1 f2728"/>
              <a:gd name="f5308" fmla="*/ f4279 1 f2727"/>
              <a:gd name="f5309" fmla="*/ f4280 1 f2728"/>
              <a:gd name="f5310" fmla="*/ f4281 1 f2727"/>
              <a:gd name="f5311" fmla="*/ f4282 1 f2728"/>
              <a:gd name="f5312" fmla="*/ f4283 1 f2727"/>
              <a:gd name="f5313" fmla="*/ f4284 1 f2728"/>
              <a:gd name="f5314" fmla="*/ f4285 1 f2727"/>
              <a:gd name="f5315" fmla="*/ f4286 1 f2728"/>
              <a:gd name="f5316" fmla="*/ f4287 1 f2727"/>
              <a:gd name="f5317" fmla="*/ f4288 1 f2728"/>
              <a:gd name="f5318" fmla="*/ f4289 1 f2728"/>
              <a:gd name="f5319" fmla="*/ f4290 1 f2727"/>
              <a:gd name="f5320" fmla="*/ f4291 1 f2728"/>
              <a:gd name="f5321" fmla="*/ f4292 1 f2727"/>
              <a:gd name="f5322" fmla="*/ f4293 1 f2728"/>
              <a:gd name="f5323" fmla="*/ f4294 1 f2727"/>
              <a:gd name="f5324" fmla="*/ f4295 1 f2728"/>
              <a:gd name="f5325" fmla="*/ f4296 1 f2727"/>
              <a:gd name="f5326" fmla="*/ f4297 1 f2728"/>
              <a:gd name="f5327" fmla="*/ f4298 1 f2727"/>
              <a:gd name="f5328" fmla="*/ f4299 1 f2728"/>
              <a:gd name="f5329" fmla="*/ f4300 1 f2727"/>
              <a:gd name="f5330" fmla="*/ f4301 1 f2728"/>
              <a:gd name="f5331" fmla="*/ f4302 1 f2727"/>
              <a:gd name="f5332" fmla="*/ f4303 1 f2728"/>
              <a:gd name="f5333" fmla="*/ f4304 1 f2727"/>
              <a:gd name="f5334" fmla="*/ f4305 1 f2728"/>
              <a:gd name="f5335" fmla="*/ f4306 1 f2727"/>
              <a:gd name="f5336" fmla="*/ f4307 1 f2728"/>
              <a:gd name="f5337" fmla="*/ f4308 1 f2727"/>
              <a:gd name="f5338" fmla="*/ f4309 1 f2728"/>
              <a:gd name="f5339" fmla="*/ f4310 1 f2728"/>
              <a:gd name="f5340" fmla="*/ f4311 1 f2727"/>
              <a:gd name="f5341" fmla="*/ f4312 1 f2728"/>
              <a:gd name="f5342" fmla="*/ f4313 1 f2727"/>
              <a:gd name="f5343" fmla="*/ f4314 1 f2728"/>
              <a:gd name="f5344" fmla="*/ f4315 1 f2727"/>
              <a:gd name="f5345" fmla="*/ f4316 1 f2727"/>
              <a:gd name="f5346" fmla="*/ f4317 1 f2728"/>
              <a:gd name="f5347" fmla="*/ f4318 1 f2727"/>
              <a:gd name="f5348" fmla="*/ f4319 1 f2728"/>
              <a:gd name="f5349" fmla="*/ f4320 1 f2727"/>
              <a:gd name="f5350" fmla="*/ f4321 1 f2728"/>
              <a:gd name="f5351" fmla="*/ f4322 1 f2727"/>
              <a:gd name="f5352" fmla="*/ f4323 1 f2728"/>
              <a:gd name="f5353" fmla="*/ f4324 1 f2727"/>
              <a:gd name="f5354" fmla="*/ f4325 1 f2728"/>
              <a:gd name="f5355" fmla="*/ f4326 1 f2727"/>
              <a:gd name="f5356" fmla="*/ f4327 1 f2728"/>
              <a:gd name="f5357" fmla="*/ f4328 1 f2727"/>
              <a:gd name="f5358" fmla="*/ f4329 1 f2728"/>
              <a:gd name="f5359" fmla="*/ f4330 1 f2727"/>
              <a:gd name="f5360" fmla="*/ f4331 1 f2728"/>
              <a:gd name="f5361" fmla="*/ f4332 1 f2727"/>
              <a:gd name="f5362" fmla="*/ f4333 1 f2728"/>
              <a:gd name="f5363" fmla="*/ f4334 1 f2727"/>
              <a:gd name="f5364" fmla="*/ f4335 1 f2728"/>
              <a:gd name="f5365" fmla="*/ f4336 1 f2727"/>
              <a:gd name="f5366" fmla="*/ f4337 1 f2727"/>
              <a:gd name="f5367" fmla="*/ f4338 1 f2728"/>
              <a:gd name="f5368" fmla="*/ f4339 1 f2727"/>
              <a:gd name="f5369" fmla="*/ f4340 1 f2728"/>
              <a:gd name="f5370" fmla="*/ f4341 1 f2727"/>
              <a:gd name="f5371" fmla="*/ f4342 1 f2728"/>
              <a:gd name="f5372" fmla="*/ f4343 1 f2727"/>
              <a:gd name="f5373" fmla="*/ f4344 1 f2728"/>
              <a:gd name="f5374" fmla="*/ f4345 1 f2727"/>
              <a:gd name="f5375" fmla="*/ f4346 1 f2728"/>
              <a:gd name="f5376" fmla="*/ f4347 1 f2727"/>
              <a:gd name="f5377" fmla="*/ f4348 1 f2728"/>
              <a:gd name="f5378" fmla="*/ f4349 1 f2727"/>
              <a:gd name="f5379" fmla="*/ f4350 1 f2728"/>
              <a:gd name="f5380" fmla="*/ f4351 1 f2727"/>
              <a:gd name="f5381" fmla="*/ f4352 1 f2728"/>
              <a:gd name="f5382" fmla="*/ f4353 1 f2728"/>
              <a:gd name="f5383" fmla="*/ f4354 1 f2727"/>
              <a:gd name="f5384" fmla="*/ f4355 1 f2728"/>
              <a:gd name="f5385" fmla="*/ f4356 1 f2727"/>
              <a:gd name="f5386" fmla="*/ f4357 1 f2728"/>
              <a:gd name="f5387" fmla="*/ f4358 1 f2727"/>
              <a:gd name="f5388" fmla="*/ f4359 1 f2728"/>
              <a:gd name="f5389" fmla="*/ f4360 1 f2727"/>
              <a:gd name="f5390" fmla="*/ f4361 1 f2728"/>
              <a:gd name="f5391" fmla="*/ f4362 1 f2727"/>
              <a:gd name="f5392" fmla="*/ f4363 1 f2728"/>
              <a:gd name="f5393" fmla="*/ f4364 1 f2727"/>
              <a:gd name="f5394" fmla="*/ f4365 1 f2728"/>
              <a:gd name="f5395" fmla="*/ f4366 1 f2727"/>
              <a:gd name="f5396" fmla="*/ f4367 1 f2728"/>
              <a:gd name="f5397" fmla="*/ f4368 1 f2727"/>
              <a:gd name="f5398" fmla="*/ f4369 1 f2728"/>
              <a:gd name="f5399" fmla="*/ f4370 1 f2727"/>
              <a:gd name="f5400" fmla="*/ f4371 1 f2728"/>
              <a:gd name="f5401" fmla="*/ f4372 1 f2727"/>
              <a:gd name="f5402" fmla="*/ f4373 1 f2728"/>
              <a:gd name="f5403" fmla="*/ f4374 1 f2727"/>
              <a:gd name="f5404" fmla="*/ f4375 1 f2728"/>
              <a:gd name="f5405" fmla="*/ f4376 1 f2727"/>
              <a:gd name="f5406" fmla="*/ f4377 1 f2728"/>
              <a:gd name="f5407" fmla="*/ f4378 1 f2727"/>
              <a:gd name="f5408" fmla="*/ f4379 1 f2728"/>
              <a:gd name="f5409" fmla="*/ f4380 1 f2727"/>
              <a:gd name="f5410" fmla="*/ f4381 1 f2728"/>
              <a:gd name="f5411" fmla="*/ f4382 1 f2727"/>
              <a:gd name="f5412" fmla="*/ f4383 1 f2728"/>
              <a:gd name="f5413" fmla="*/ f4384 1 f2727"/>
              <a:gd name="f5414" fmla="*/ f4385 1 f2728"/>
              <a:gd name="f5415" fmla="*/ f4386 1 f2727"/>
              <a:gd name="f5416" fmla="*/ f4387 1 f2728"/>
              <a:gd name="f5417" fmla="*/ f4388 1 f2727"/>
              <a:gd name="f5418" fmla="*/ f4389 1 f2728"/>
              <a:gd name="f5419" fmla="*/ f4390 1 f2727"/>
              <a:gd name="f5420" fmla="*/ f4391 1 f2728"/>
              <a:gd name="f5421" fmla="*/ f4392 1 f2727"/>
              <a:gd name="f5422" fmla="*/ f4393 1 f2728"/>
              <a:gd name="f5423" fmla="*/ f4394 1 f2727"/>
              <a:gd name="f5424" fmla="*/ f4395 1 f2728"/>
              <a:gd name="f5425" fmla="*/ f4396 1 f2727"/>
              <a:gd name="f5426" fmla="*/ f4397 1 f2728"/>
              <a:gd name="f5427" fmla="*/ f4398 1 f2727"/>
              <a:gd name="f5428" fmla="*/ f4399 1 f2728"/>
              <a:gd name="f5429" fmla="*/ f4400 1 f2727"/>
              <a:gd name="f5430" fmla="*/ f4401 1 f2728"/>
              <a:gd name="f5431" fmla="*/ f4402 1 f2727"/>
              <a:gd name="f5432" fmla="*/ f4403 1 f2728"/>
              <a:gd name="f5433" fmla="*/ f4404 1 f2727"/>
              <a:gd name="f5434" fmla="*/ f4405 1 f2728"/>
              <a:gd name="f5435" fmla="*/ f4406 1 f2727"/>
              <a:gd name="f5436" fmla="*/ f4407 1 f2728"/>
              <a:gd name="f5437" fmla="*/ f4408 1 f2727"/>
              <a:gd name="f5438" fmla="*/ f4409 1 f2728"/>
              <a:gd name="f5439" fmla="*/ f4410 1 f2727"/>
              <a:gd name="f5440" fmla="*/ f4411 1 f2728"/>
              <a:gd name="f5441" fmla="*/ f4412 1 f2727"/>
              <a:gd name="f5442" fmla="*/ f4413 1 f2728"/>
              <a:gd name="f5443" fmla="*/ f4414 1 f2727"/>
              <a:gd name="f5444" fmla="*/ f4415 1 f2728"/>
              <a:gd name="f5445" fmla="*/ f4416 1 f2727"/>
              <a:gd name="f5446" fmla="*/ f4417 1 f2728"/>
              <a:gd name="f5447" fmla="*/ f4418 1 f2727"/>
              <a:gd name="f5448" fmla="*/ f4419 1 f2728"/>
              <a:gd name="f5449" fmla="*/ f4420 1 f2727"/>
              <a:gd name="f5450" fmla="*/ f4421 1 f2728"/>
              <a:gd name="f5451" fmla="*/ f4422 1 f2727"/>
              <a:gd name="f5452" fmla="*/ f4423 1 f2728"/>
              <a:gd name="f5453" fmla="*/ f4424 1 f2728"/>
              <a:gd name="f5454" fmla="*/ f4425 1 f2727"/>
              <a:gd name="f5455" fmla="*/ f4426 1 f2728"/>
              <a:gd name="f5456" fmla="*/ f4427 1 f2727"/>
              <a:gd name="f5457" fmla="*/ f4428 1 f2728"/>
              <a:gd name="f5458" fmla="*/ f4429 1 f2727"/>
              <a:gd name="f5459" fmla="*/ f4430 1 f2728"/>
              <a:gd name="f5460" fmla="*/ f4431 1 f2727"/>
              <a:gd name="f5461" fmla="*/ f4432 1 f2728"/>
              <a:gd name="f5462" fmla="*/ f4433 1 f2727"/>
              <a:gd name="f5463" fmla="*/ f4434 1 f2728"/>
              <a:gd name="f5464" fmla="*/ f4435 1 f2727"/>
              <a:gd name="f5465" fmla="*/ f4436 1 f2728"/>
              <a:gd name="f5466" fmla="*/ f4437 1 f2727"/>
              <a:gd name="f5467" fmla="*/ f4438 1 f2728"/>
              <a:gd name="f5468" fmla="*/ f4439 1 f2727"/>
              <a:gd name="f5469" fmla="*/ f4440 1 f2728"/>
              <a:gd name="f5470" fmla="*/ f4441 1 f2727"/>
              <a:gd name="f5471" fmla="*/ f4442 1 f2728"/>
              <a:gd name="f5472" fmla="*/ f4443 1 f2727"/>
              <a:gd name="f5473" fmla="*/ f4444 1 f2728"/>
              <a:gd name="f5474" fmla="*/ f4445 1 f2728"/>
              <a:gd name="f5475" fmla="*/ f4446 1 f2727"/>
              <a:gd name="f5476" fmla="*/ f4447 1 f2728"/>
              <a:gd name="f5477" fmla="*/ f4448 1 f2727"/>
              <a:gd name="f5478" fmla="*/ f4449 1 f2728"/>
              <a:gd name="f5479" fmla="*/ f4450 1 f2727"/>
              <a:gd name="f5480" fmla="*/ f4451 1 f2728"/>
              <a:gd name="f5481" fmla="*/ f4452 1 f2727"/>
              <a:gd name="f5482" fmla="*/ f4453 1 f2728"/>
              <a:gd name="f5483" fmla="*/ f4454 1 f2727"/>
              <a:gd name="f5484" fmla="*/ f4455 1 f2728"/>
              <a:gd name="f5485" fmla="*/ f4456 1 f2727"/>
              <a:gd name="f5486" fmla="*/ f4457 1 f2728"/>
              <a:gd name="f5487" fmla="*/ f4458 1 f2727"/>
              <a:gd name="f5488" fmla="*/ f4459 1 f2728"/>
              <a:gd name="f5489" fmla="*/ f4460 1 f2727"/>
              <a:gd name="f5490" fmla="*/ f4461 1 f2728"/>
              <a:gd name="f5491" fmla="*/ f4462 1 f2727"/>
              <a:gd name="f5492" fmla="*/ f4463 1 f2728"/>
              <a:gd name="f5493" fmla="*/ f4464 1 f2727"/>
              <a:gd name="f5494" fmla="*/ f4465 1 f2728"/>
              <a:gd name="f5495" fmla="*/ f4466 1 f2727"/>
              <a:gd name="f5496" fmla="*/ f4467 1 f2728"/>
              <a:gd name="f5497" fmla="*/ f4468 1 f2727"/>
              <a:gd name="f5498" fmla="*/ f4469 1 f2728"/>
              <a:gd name="f5499" fmla="*/ f4470 1 f2727"/>
              <a:gd name="f5500" fmla="*/ f4471 1 f2728"/>
              <a:gd name="f5501" fmla="*/ f4472 1 f2727"/>
              <a:gd name="f5502" fmla="*/ f4473 1 f2728"/>
              <a:gd name="f5503" fmla="*/ f4474 1 f2727"/>
              <a:gd name="f5504" fmla="*/ f4475 1 f2728"/>
              <a:gd name="f5505" fmla="*/ f4476 1 f2727"/>
              <a:gd name="f5506" fmla="*/ f4477 1 f2728"/>
              <a:gd name="f5507" fmla="*/ f4478 1 f2727"/>
              <a:gd name="f5508" fmla="*/ f4479 1 f2728"/>
              <a:gd name="f5509" fmla="*/ f4480 1 f2727"/>
              <a:gd name="f5510" fmla="*/ f4481 1 f2728"/>
              <a:gd name="f5511" fmla="*/ f4482 1 f2727"/>
              <a:gd name="f5512" fmla="*/ f4483 1 f2728"/>
              <a:gd name="f5513" fmla="*/ f4484 1 f2727"/>
              <a:gd name="f5514" fmla="*/ f4485 1 f2727"/>
              <a:gd name="f5515" fmla="*/ f4486 1 f2728"/>
              <a:gd name="f5516" fmla="*/ f4487 1 f2727"/>
              <a:gd name="f5517" fmla="*/ f4488 1 f2728"/>
              <a:gd name="f5518" fmla="*/ f4489 1 f2727"/>
              <a:gd name="f5519" fmla="*/ f4490 1 f2728"/>
              <a:gd name="f5520" fmla="*/ f4491 1 f2727"/>
              <a:gd name="f5521" fmla="*/ f4492 1 f2727"/>
              <a:gd name="f5522" fmla="*/ f4493 1 f2728"/>
              <a:gd name="f5523" fmla="*/ f4494 1 f2727"/>
              <a:gd name="f5524" fmla="*/ f4495 1 f2728"/>
              <a:gd name="f5525" fmla="*/ f4496 1 f2727"/>
              <a:gd name="f5526" fmla="*/ f4497 1 f2728"/>
              <a:gd name="f5527" fmla="*/ f4498 1 f2727"/>
              <a:gd name="f5528" fmla="*/ f4499 1 f2728"/>
              <a:gd name="f5529" fmla="*/ f4500 1 f2727"/>
              <a:gd name="f5530" fmla="*/ f4501 1 f2728"/>
              <a:gd name="f5531" fmla="*/ f4502 1 f2727"/>
              <a:gd name="f5532" fmla="*/ f4503 1 f2728"/>
              <a:gd name="f5533" fmla="*/ f4504 1 f2727"/>
              <a:gd name="f5534" fmla="*/ f4505 1 f2728"/>
              <a:gd name="f5535" fmla="*/ f4506 1 f2727"/>
              <a:gd name="f5536" fmla="*/ f4507 1 f2728"/>
              <a:gd name="f5537" fmla="*/ f4508 1 f2727"/>
              <a:gd name="f5538" fmla="*/ f4509 1 f2728"/>
              <a:gd name="f5539" fmla="*/ f4510 1 f2727"/>
              <a:gd name="f5540" fmla="*/ f4511 1 f2728"/>
              <a:gd name="f5541" fmla="*/ f4512 1 f2727"/>
              <a:gd name="f5542" fmla="*/ f4513 1 f2728"/>
              <a:gd name="f5543" fmla="*/ f4514 1 f2727"/>
              <a:gd name="f5544" fmla="*/ f4515 1 f2728"/>
              <a:gd name="f5545" fmla="*/ f4516 1 f2727"/>
              <a:gd name="f5546" fmla="*/ f4517 1 f2728"/>
              <a:gd name="f5547" fmla="*/ f4518 1 f2727"/>
              <a:gd name="f5548" fmla="*/ f4519 1 f2728"/>
              <a:gd name="f5549" fmla="*/ f4520 1 f2727"/>
              <a:gd name="f5550" fmla="*/ f4521 1 f2728"/>
              <a:gd name="f5551" fmla="*/ f4522 1 f2727"/>
              <a:gd name="f5552" fmla="*/ f4523 1 f2728"/>
              <a:gd name="f5553" fmla="*/ f4524 1 f2727"/>
              <a:gd name="f5554" fmla="*/ f4525 1 f2728"/>
              <a:gd name="f5555" fmla="*/ f4526 1 f2728"/>
              <a:gd name="f5556" fmla="*/ f4527 1 f2727"/>
              <a:gd name="f5557" fmla="*/ f4528 1 f2728"/>
              <a:gd name="f5558" fmla="*/ f4529 1 f2727"/>
              <a:gd name="f5559" fmla="*/ f4530 1 f2728"/>
              <a:gd name="f5560" fmla="*/ f4531 1 f2727"/>
              <a:gd name="f5561" fmla="*/ f4532 1 f2728"/>
              <a:gd name="f5562" fmla="*/ f4533 1 f2727"/>
              <a:gd name="f5563" fmla="*/ f4534 1 f2728"/>
              <a:gd name="f5564" fmla="*/ f4535 1 f2727"/>
              <a:gd name="f5565" fmla="*/ f4536 1 f2728"/>
              <a:gd name="f5566" fmla="*/ f4537 1 f2727"/>
              <a:gd name="f5567" fmla="*/ f4538 1 f2728"/>
              <a:gd name="f5568" fmla="*/ f4539 1 f2727"/>
              <a:gd name="f5569" fmla="*/ f4540 1 f2728"/>
              <a:gd name="f5570" fmla="*/ f4541 1 f2727"/>
              <a:gd name="f5571" fmla="*/ f4542 1 f2728"/>
              <a:gd name="f5572" fmla="*/ f4543 1 f2727"/>
              <a:gd name="f5573" fmla="*/ f4544 1 f2728"/>
              <a:gd name="f5574" fmla="*/ f4545 1 f2727"/>
              <a:gd name="f5575" fmla="*/ f4546 1 f2728"/>
              <a:gd name="f5576" fmla="*/ f4547 1 f2727"/>
              <a:gd name="f5577" fmla="*/ f4548 1 f2728"/>
              <a:gd name="f5578" fmla="*/ f4549 1 f2727"/>
              <a:gd name="f5579" fmla="*/ f4550 1 f2728"/>
              <a:gd name="f5580" fmla="*/ f4551 1 f2727"/>
              <a:gd name="f5581" fmla="*/ f4552 1 f2728"/>
              <a:gd name="f5582" fmla="*/ f4553 1 f2727"/>
              <a:gd name="f5583" fmla="*/ f4554 1 f2728"/>
              <a:gd name="f5584" fmla="*/ f4555 1 f2727"/>
              <a:gd name="f5585" fmla="*/ f4556 1 f2728"/>
              <a:gd name="f5586" fmla="*/ f4557 1 f2727"/>
              <a:gd name="f5587" fmla="*/ f4558 1 f2728"/>
              <a:gd name="f5588" fmla="*/ f4559 1 f2727"/>
              <a:gd name="f5589" fmla="*/ f4560 1 f2728"/>
              <a:gd name="f5590" fmla="*/ f4561 1 f2727"/>
              <a:gd name="f5591" fmla="*/ f4562 1 f2728"/>
              <a:gd name="f5592" fmla="*/ f4563 1 f2727"/>
              <a:gd name="f5593" fmla="*/ f4564 1 f2728"/>
              <a:gd name="f5594" fmla="*/ f4565 1 f2727"/>
              <a:gd name="f5595" fmla="*/ f4566 1 f2728"/>
              <a:gd name="f5596" fmla="*/ f4567 1 f2727"/>
              <a:gd name="f5597" fmla="*/ f4568 1 f2728"/>
              <a:gd name="f5598" fmla="*/ f4569 1 f2727"/>
              <a:gd name="f5599" fmla="*/ f4570 1 f2728"/>
              <a:gd name="f5600" fmla="*/ f4571 1 f2727"/>
              <a:gd name="f5601" fmla="*/ f4572 1 f2728"/>
              <a:gd name="f5602" fmla="*/ f4573 1 f2727"/>
              <a:gd name="f5603" fmla="*/ f4574 1 f2728"/>
              <a:gd name="f5604" fmla="*/ f4575 1 f2727"/>
              <a:gd name="f5605" fmla="*/ f4576 1 f2728"/>
              <a:gd name="f5606" fmla="*/ f4577 1 f2727"/>
              <a:gd name="f5607" fmla="*/ f4578 1 f2728"/>
              <a:gd name="f5608" fmla="*/ f4579 1 f2727"/>
              <a:gd name="f5609" fmla="*/ f4580 1 f2728"/>
              <a:gd name="f5610" fmla="*/ f4581 1 f2727"/>
              <a:gd name="f5611" fmla="*/ f4582 1 f2728"/>
              <a:gd name="f5612" fmla="*/ f4583 1 f2727"/>
              <a:gd name="f5613" fmla="*/ f4584 1 f2728"/>
              <a:gd name="f5614" fmla="*/ f4585 1 f2727"/>
              <a:gd name="f5615" fmla="*/ f4586 1 f2728"/>
              <a:gd name="f5616" fmla="*/ f4587 1 f2727"/>
              <a:gd name="f5617" fmla="*/ f4588 1 f2728"/>
              <a:gd name="f5618" fmla="*/ f4589 1 f2727"/>
              <a:gd name="f5619" fmla="*/ f4590 1 f2728"/>
              <a:gd name="f5620" fmla="*/ f4591 1 f2727"/>
              <a:gd name="f5621" fmla="*/ f4592 1 f2728"/>
              <a:gd name="f5622" fmla="*/ f4593 1 f2727"/>
              <a:gd name="f5623" fmla="*/ f4594 1 f2728"/>
              <a:gd name="f5624" fmla="*/ f4595 1 f2727"/>
              <a:gd name="f5625" fmla="*/ f4596 1 f2728"/>
              <a:gd name="f5626" fmla="*/ f4597 1 f2727"/>
              <a:gd name="f5627" fmla="*/ f4598 1 f2728"/>
              <a:gd name="f5628" fmla="*/ f4599 1 f2727"/>
              <a:gd name="f5629" fmla="*/ f4600 1 f2727"/>
              <a:gd name="f5630" fmla="*/ f4601 1 f2728"/>
              <a:gd name="f5631" fmla="*/ f4602 1 f2727"/>
              <a:gd name="f5632" fmla="*/ f4603 1 f2727"/>
              <a:gd name="f5633" fmla="*/ f4604 1 f2728"/>
              <a:gd name="f5634" fmla="*/ f4605 1 f2727"/>
              <a:gd name="f5635" fmla="*/ f4606 1 f2728"/>
              <a:gd name="f5636" fmla="*/ f4607 1 f2727"/>
              <a:gd name="f5637" fmla="*/ f4608 1 f2728"/>
              <a:gd name="f5638" fmla="*/ f4609 1 f2727"/>
              <a:gd name="f5639" fmla="*/ f4610 1 f2728"/>
              <a:gd name="f5640" fmla="*/ f4611 1 f2728"/>
              <a:gd name="f5641" fmla="*/ f4612 1 f2728"/>
              <a:gd name="f5642" fmla="*/ f4613 1 f2727"/>
              <a:gd name="f5643" fmla="*/ f4614 1 f2728"/>
              <a:gd name="f5644" fmla="*/ f4615 1 f2727"/>
              <a:gd name="f5645" fmla="*/ f4616 1 f2728"/>
              <a:gd name="f5646" fmla="*/ f4617 1 f2728"/>
              <a:gd name="f5647" fmla="*/ f4618 1 f2727"/>
              <a:gd name="f5648" fmla="*/ f4619 1 f2728"/>
              <a:gd name="f5649" fmla="*/ f4620 1 f2728"/>
              <a:gd name="f5650" fmla="*/ f4621 1 f2727"/>
              <a:gd name="f5651" fmla="*/ f4622 1 f2728"/>
              <a:gd name="f5652" fmla="*/ f4623 1 f2727"/>
              <a:gd name="f5653" fmla="*/ f4624 1 f2728"/>
              <a:gd name="f5654" fmla="*/ f4625 1 f2727"/>
              <a:gd name="f5655" fmla="*/ f4626 1 f2728"/>
              <a:gd name="f5656" fmla="*/ f4627 1 f2727"/>
              <a:gd name="f5657" fmla="*/ f4628 1 f2728"/>
              <a:gd name="f5658" fmla="*/ f4629 1 f2727"/>
              <a:gd name="f5659" fmla="*/ f4630 1 f2728"/>
              <a:gd name="f5660" fmla="*/ f4631 1 f2727"/>
              <a:gd name="f5661" fmla="*/ f4632 1 f2728"/>
              <a:gd name="f5662" fmla="*/ f4633 1 f2727"/>
              <a:gd name="f5663" fmla="*/ f4634 1 f2728"/>
              <a:gd name="f5664" fmla="*/ f4635 1 f2727"/>
              <a:gd name="f5665" fmla="*/ f4636 1 f2728"/>
              <a:gd name="f5666" fmla="*/ f4637 1 f2727"/>
              <a:gd name="f5667" fmla="*/ f4638 1 f2728"/>
              <a:gd name="f5668" fmla="*/ f4639 1 f2727"/>
              <a:gd name="f5669" fmla="*/ f4640 1 f2728"/>
              <a:gd name="f5670" fmla="*/ f4641 1 f2727"/>
              <a:gd name="f5671" fmla="*/ f4642 1 f2728"/>
              <a:gd name="f5672" fmla="*/ f4643 1 f2727"/>
              <a:gd name="f5673" fmla="*/ f4644 1 f2728"/>
              <a:gd name="f5674" fmla="*/ f4645 1 f2727"/>
              <a:gd name="f5675" fmla="*/ f4646 1 f2728"/>
              <a:gd name="f5676" fmla="*/ f4647 1 f2727"/>
              <a:gd name="f5677" fmla="*/ f4648 1 f2728"/>
              <a:gd name="f5678" fmla="*/ f4649 1 f2727"/>
              <a:gd name="f5679" fmla="*/ f4650 1 f2728"/>
              <a:gd name="f5680" fmla="*/ f4651 1 f2727"/>
              <a:gd name="f5681" fmla="*/ f4652 1 f2728"/>
              <a:gd name="f5682" fmla="*/ f4653 1 f2727"/>
              <a:gd name="f5683" fmla="*/ f4654 1 f2728"/>
              <a:gd name="f5684" fmla="*/ f4655 1 f2728"/>
              <a:gd name="f5685" fmla="*/ f4656 1 f2727"/>
              <a:gd name="f5686" fmla="*/ f4657 1 f2728"/>
              <a:gd name="f5687" fmla="*/ f4658 1 f2728"/>
              <a:gd name="f5688" fmla="*/ f4659 1 f2727"/>
              <a:gd name="f5689" fmla="*/ f4660 1 f2728"/>
              <a:gd name="f5690" fmla="*/ f4661 1 f2727"/>
              <a:gd name="f5691" fmla="*/ f4662 1 f2728"/>
              <a:gd name="f5692" fmla="*/ f4663 1 f2727"/>
              <a:gd name="f5693" fmla="*/ f4664 1 f2728"/>
              <a:gd name="f5694" fmla="*/ f4665 1 f2727"/>
              <a:gd name="f5695" fmla="*/ f4666 1 f2728"/>
              <a:gd name="f5696" fmla="*/ f4667 1 f2727"/>
              <a:gd name="f5697" fmla="*/ f4668 1 f2728"/>
              <a:gd name="f5698" fmla="*/ f4669 1 f2727"/>
              <a:gd name="f5699" fmla="*/ f4670 1 f2728"/>
              <a:gd name="f5700" fmla="*/ f4671 1 f2727"/>
              <a:gd name="f5701" fmla="*/ f4672 1 f2728"/>
              <a:gd name="f5702" fmla="*/ f4673 1 f2728"/>
              <a:gd name="f5703" fmla="*/ f4674 1 f2727"/>
              <a:gd name="f5704" fmla="*/ f4675 1 f2728"/>
              <a:gd name="f5705" fmla="*/ f4676 1 f2728"/>
              <a:gd name="f5706" fmla="*/ f4677 1 f2728"/>
              <a:gd name="f5707" fmla="*/ f4678 1 f2728"/>
              <a:gd name="f5708" fmla="*/ f4679 1 f2727"/>
              <a:gd name="f5709" fmla="*/ f4680 1 f2728"/>
              <a:gd name="f5710" fmla="*/ f4681 1 f2727"/>
              <a:gd name="f5711" fmla="*/ f4682 1 f2728"/>
              <a:gd name="f5712" fmla="*/ f4683 1 f2727"/>
              <a:gd name="f5713" fmla="*/ f4684 1 f2728"/>
              <a:gd name="f5714" fmla="*/ f4685 1 f2728"/>
              <a:gd name="f5715" fmla="*/ f4686 1 f2727"/>
              <a:gd name="f5716" fmla="*/ f4687 1 f2728"/>
              <a:gd name="f5717" fmla="*/ f4688 1 f2727"/>
              <a:gd name="f5718" fmla="*/ f4689 1 f2728"/>
              <a:gd name="f5719" fmla="*/ f4690 1 f2727"/>
              <a:gd name="f5720" fmla="*/ f4691 1 f2728"/>
              <a:gd name="f5721" fmla="*/ f4692 1 f2727"/>
              <a:gd name="f5722" fmla="*/ f4693 1 f2728"/>
              <a:gd name="f5723" fmla="*/ f4694 1 f2727"/>
              <a:gd name="f5724" fmla="*/ f4695 1 f2727"/>
              <a:gd name="f5725" fmla="*/ f4696 1 f2728"/>
              <a:gd name="f5726" fmla="*/ f4697 1 f2727"/>
              <a:gd name="f5727" fmla="*/ f4698 1 f2728"/>
              <a:gd name="f5728" fmla="*/ f4699 1 f2727"/>
              <a:gd name="f5729" fmla="*/ f4700 1 f2728"/>
              <a:gd name="f5730" fmla="*/ f4701 1 f2727"/>
              <a:gd name="f5731" fmla="*/ f4702 1 f2728"/>
              <a:gd name="f5732" fmla="*/ f4703 1 f2727"/>
              <a:gd name="f5733" fmla="*/ f4704 1 f2728"/>
              <a:gd name="f5734" fmla="*/ f4705 1 f2727"/>
              <a:gd name="f5735" fmla="*/ f4706 1 f2728"/>
              <a:gd name="f5736" fmla="*/ f4707 1 f2727"/>
              <a:gd name="f5737" fmla="*/ f4708 1 f2728"/>
              <a:gd name="f5738" fmla="*/ f4709 1 f2728"/>
              <a:gd name="f5739" fmla="*/ f4710 1 f2728"/>
              <a:gd name="f5740" fmla="*/ f4711 1 f2727"/>
              <a:gd name="f5741" fmla="*/ f4712 1 f2728"/>
              <a:gd name="f5742" fmla="*/ f4713 1 f2727"/>
              <a:gd name="f5743" fmla="*/ f4714 1 f2727"/>
              <a:gd name="f5744" fmla="*/ f4715 1 f2728"/>
              <a:gd name="f5745" fmla="*/ f4716 1 f2727"/>
              <a:gd name="f5746" fmla="*/ f4717 1 f2728"/>
              <a:gd name="f5747" fmla="*/ f4718 1 f2727"/>
              <a:gd name="f5748" fmla="*/ f4719 1 f2727"/>
              <a:gd name="f5749" fmla="*/ f4720 1 f2728"/>
              <a:gd name="f5750" fmla="*/ f4721 1 f2727"/>
              <a:gd name="f5751" fmla="*/ f4722 1 f2728"/>
              <a:gd name="f5752" fmla="*/ f4723 1 f2727"/>
              <a:gd name="f5753" fmla="*/ f4724 1 f2728"/>
              <a:gd name="f5754" fmla="*/ f4725 1 f2727"/>
              <a:gd name="f5755" fmla="*/ f4726 1 f2727"/>
              <a:gd name="f5756" fmla="*/ f4727 1 f2728"/>
              <a:gd name="f5757" fmla="*/ f4728 1 f2727"/>
              <a:gd name="f5758" fmla="*/ f4729 1 f2728"/>
              <a:gd name="f5759" fmla="*/ f4730 1 f2727"/>
              <a:gd name="f5760" fmla="*/ f4731 1 f2728"/>
              <a:gd name="f5761" fmla="*/ f4732 1 f2728"/>
              <a:gd name="f5762" fmla="*/ f4733 1 f2728"/>
              <a:gd name="f5763" fmla="*/ f4734 1 f2727"/>
              <a:gd name="f5764" fmla="*/ f4735 1 f2728"/>
              <a:gd name="f5765" fmla="*/ f4736 1 f2727"/>
              <a:gd name="f5766" fmla="*/ f4737 1 f2728"/>
              <a:gd name="f5767" fmla="*/ f4738 1 f2727"/>
              <a:gd name="f5768" fmla="*/ f4739 1 f2728"/>
              <a:gd name="f5769" fmla="*/ f4740 1 f2727"/>
              <a:gd name="f5770" fmla="*/ f4741 1 f2728"/>
              <a:gd name="f5771" fmla="*/ f4742 1 f2727"/>
              <a:gd name="f5772" fmla="*/ f4743 1 f2728"/>
              <a:gd name="f5773" fmla="*/ f4744 1 f2727"/>
              <a:gd name="f5774" fmla="*/ f4745 1 f2728"/>
              <a:gd name="f5775" fmla="*/ f4746 1 f2727"/>
              <a:gd name="f5776" fmla="*/ f4747 1 f2728"/>
              <a:gd name="f5777" fmla="*/ f4748 1 f2727"/>
              <a:gd name="f5778" fmla="*/ f4749 1 f2728"/>
              <a:gd name="f5779" fmla="*/ f4750 1 f2727"/>
              <a:gd name="f5780" fmla="*/ f4751 1 f2728"/>
              <a:gd name="f5781" fmla="*/ f4752 1 f2728"/>
              <a:gd name="f5782" fmla="*/ f4753 1 f2727"/>
              <a:gd name="f5783" fmla="*/ f4754 1 f2728"/>
              <a:gd name="f5784" fmla="*/ f4755 1 f2727"/>
              <a:gd name="f5785" fmla="*/ f4756 1 f2728"/>
              <a:gd name="f5786" fmla="*/ f4757 1 f2727"/>
              <a:gd name="f5787" fmla="*/ f4758 1 f2728"/>
              <a:gd name="f5788" fmla="*/ f4759 1 f2727"/>
              <a:gd name="f5789" fmla="*/ f4760 1 f2728"/>
              <a:gd name="f5790" fmla="*/ f4761 1 f2728"/>
              <a:gd name="f5791" fmla="*/ f4762 1 f2728"/>
              <a:gd name="f5792" fmla="*/ f4763 1 f2727"/>
              <a:gd name="f5793" fmla="*/ f4764 1 f2728"/>
              <a:gd name="f5794" fmla="*/ f4765 1 f2727"/>
              <a:gd name="f5795" fmla="*/ f4766 1 f2728"/>
              <a:gd name="f5796" fmla="*/ f4767 1 f2727"/>
              <a:gd name="f5797" fmla="*/ f4768 1 f2728"/>
              <a:gd name="f5798" fmla="*/ f4769 1 f2728"/>
              <a:gd name="f5799" fmla="*/ f4770 1 f2727"/>
              <a:gd name="f5800" fmla="*/ f4771 1 f2727"/>
              <a:gd name="f5801" fmla="*/ f4772 1 f2727"/>
              <a:gd name="f5802" fmla="*/ f4773 1 f2728"/>
              <a:gd name="f5803" fmla="*/ f4774 1 f2727"/>
              <a:gd name="f5804" fmla="*/ f4775 1 f2727"/>
              <a:gd name="f5805" fmla="*/ f4776 1 f2728"/>
              <a:gd name="f5806" fmla="*/ f4777 1 f2727"/>
              <a:gd name="f5807" fmla="*/ f4778 1 f2728"/>
              <a:gd name="f5808" fmla="*/ f4779 1 f2727"/>
              <a:gd name="f5809" fmla="*/ f4780 f2718 1"/>
              <a:gd name="f5810" fmla="*/ f4781 f2718 1"/>
              <a:gd name="f5811" fmla="*/ f4783 f2719 1"/>
              <a:gd name="f5812" fmla="*/ f4782 f2719 1"/>
              <a:gd name="f5813" fmla="*/ f4784 f2718 1"/>
              <a:gd name="f5814" fmla="*/ f4785 f2719 1"/>
              <a:gd name="f5815" fmla="*/ f4786 f2718 1"/>
              <a:gd name="f5816" fmla="*/ f4787 f2719 1"/>
              <a:gd name="f5817" fmla="*/ f4788 f2718 1"/>
              <a:gd name="f5818" fmla="*/ f4789 f2719 1"/>
              <a:gd name="f5819" fmla="*/ f4790 f2718 1"/>
              <a:gd name="f5820" fmla="*/ f4791 f2719 1"/>
              <a:gd name="f5821" fmla="*/ f4792 f2718 1"/>
              <a:gd name="f5822" fmla="*/ f4793 f2719 1"/>
              <a:gd name="f5823" fmla="*/ f4794 f2718 1"/>
              <a:gd name="f5824" fmla="*/ f4795 f2719 1"/>
              <a:gd name="f5825" fmla="*/ f4796 f2718 1"/>
              <a:gd name="f5826" fmla="*/ f4797 f2719 1"/>
              <a:gd name="f5827" fmla="*/ f4798 f2718 1"/>
              <a:gd name="f5828" fmla="*/ f4799 f2719 1"/>
              <a:gd name="f5829" fmla="*/ f4800 f2718 1"/>
              <a:gd name="f5830" fmla="*/ f4801 f2719 1"/>
              <a:gd name="f5831" fmla="*/ f4802 f2718 1"/>
              <a:gd name="f5832" fmla="*/ f4803 f2719 1"/>
              <a:gd name="f5833" fmla="*/ f4804 f2718 1"/>
              <a:gd name="f5834" fmla="*/ f4805 f2719 1"/>
              <a:gd name="f5835" fmla="*/ f4806 f2718 1"/>
              <a:gd name="f5836" fmla="*/ f4807 f2719 1"/>
              <a:gd name="f5837" fmla="*/ f4808 f2718 1"/>
              <a:gd name="f5838" fmla="*/ f4809 f2719 1"/>
              <a:gd name="f5839" fmla="*/ f4810 f2718 1"/>
              <a:gd name="f5840" fmla="*/ f4811 f2719 1"/>
              <a:gd name="f5841" fmla="*/ f4812 f2718 1"/>
              <a:gd name="f5842" fmla="*/ f4813 f2719 1"/>
              <a:gd name="f5843" fmla="*/ f4814 f2718 1"/>
              <a:gd name="f5844" fmla="*/ f4815 f2719 1"/>
              <a:gd name="f5845" fmla="*/ f4816 f2719 1"/>
              <a:gd name="f5846" fmla="*/ f4817 f2718 1"/>
              <a:gd name="f5847" fmla="*/ f4818 f2718 1"/>
              <a:gd name="f5848" fmla="*/ f4819 f2719 1"/>
              <a:gd name="f5849" fmla="*/ f4820 f2718 1"/>
              <a:gd name="f5850" fmla="*/ f4821 f2719 1"/>
              <a:gd name="f5851" fmla="*/ f4822 f2718 1"/>
              <a:gd name="f5852" fmla="*/ f4823 f2719 1"/>
              <a:gd name="f5853" fmla="*/ f4824 f2718 1"/>
              <a:gd name="f5854" fmla="*/ f4825 f2719 1"/>
              <a:gd name="f5855" fmla="*/ f4826 f2718 1"/>
              <a:gd name="f5856" fmla="*/ f4827 f2719 1"/>
              <a:gd name="f5857" fmla="*/ f4828 f2718 1"/>
              <a:gd name="f5858" fmla="*/ f4829 f2719 1"/>
              <a:gd name="f5859" fmla="*/ f4830 f2718 1"/>
              <a:gd name="f5860" fmla="*/ f4831 f2719 1"/>
              <a:gd name="f5861" fmla="*/ f4832 f2718 1"/>
              <a:gd name="f5862" fmla="*/ f4833 f2719 1"/>
              <a:gd name="f5863" fmla="*/ f4834 f2718 1"/>
              <a:gd name="f5864" fmla="*/ f4835 f2719 1"/>
              <a:gd name="f5865" fmla="*/ f4836 f2718 1"/>
              <a:gd name="f5866" fmla="*/ f4837 f2719 1"/>
              <a:gd name="f5867" fmla="*/ f4838 f2718 1"/>
              <a:gd name="f5868" fmla="*/ f4839 f2719 1"/>
              <a:gd name="f5869" fmla="*/ f4840 f2718 1"/>
              <a:gd name="f5870" fmla="*/ f4841 f2719 1"/>
              <a:gd name="f5871" fmla="*/ f4842 f2718 1"/>
              <a:gd name="f5872" fmla="*/ f4843 f2719 1"/>
              <a:gd name="f5873" fmla="*/ f4844 f2718 1"/>
              <a:gd name="f5874" fmla="*/ f4845 f2719 1"/>
              <a:gd name="f5875" fmla="*/ f4846 f2718 1"/>
              <a:gd name="f5876" fmla="*/ f4847 f2719 1"/>
              <a:gd name="f5877" fmla="*/ f4848 f2718 1"/>
              <a:gd name="f5878" fmla="*/ f4849 f2719 1"/>
              <a:gd name="f5879" fmla="*/ f4850 f2718 1"/>
              <a:gd name="f5880" fmla="*/ f4851 f2719 1"/>
              <a:gd name="f5881" fmla="*/ f4852 f2719 1"/>
              <a:gd name="f5882" fmla="*/ f4853 f2718 1"/>
              <a:gd name="f5883" fmla="*/ f4854 f2719 1"/>
              <a:gd name="f5884" fmla="*/ f4855 f2718 1"/>
              <a:gd name="f5885" fmla="*/ f4856 f2719 1"/>
              <a:gd name="f5886" fmla="*/ f4857 f2718 1"/>
              <a:gd name="f5887" fmla="*/ f4858 f2719 1"/>
              <a:gd name="f5888" fmla="*/ f4859 f2718 1"/>
              <a:gd name="f5889" fmla="*/ f4860 f2719 1"/>
              <a:gd name="f5890" fmla="*/ f4861 f2718 1"/>
              <a:gd name="f5891" fmla="*/ f4862 f2719 1"/>
              <a:gd name="f5892" fmla="*/ f4863 f2718 1"/>
              <a:gd name="f5893" fmla="*/ f4864 f2719 1"/>
              <a:gd name="f5894" fmla="*/ f4865 f2718 1"/>
              <a:gd name="f5895" fmla="*/ f4866 f2719 1"/>
              <a:gd name="f5896" fmla="*/ f4867 f2718 1"/>
              <a:gd name="f5897" fmla="*/ f4868 f2719 1"/>
              <a:gd name="f5898" fmla="*/ f4869 f2718 1"/>
              <a:gd name="f5899" fmla="*/ f4870 f2718 1"/>
              <a:gd name="f5900" fmla="*/ f4871 f2719 1"/>
              <a:gd name="f5901" fmla="*/ f4872 f2718 1"/>
              <a:gd name="f5902" fmla="*/ f4873 f2719 1"/>
              <a:gd name="f5903" fmla="*/ f4874 f2718 1"/>
              <a:gd name="f5904" fmla="*/ f4875 f2719 1"/>
              <a:gd name="f5905" fmla="*/ f4876 f2718 1"/>
              <a:gd name="f5906" fmla="*/ f4877 f2719 1"/>
              <a:gd name="f5907" fmla="*/ f4878 f2718 1"/>
              <a:gd name="f5908" fmla="*/ f4879 f2719 1"/>
              <a:gd name="f5909" fmla="*/ f4880 f2718 1"/>
              <a:gd name="f5910" fmla="*/ f4881 f2719 1"/>
              <a:gd name="f5911" fmla="*/ f4882 f2718 1"/>
              <a:gd name="f5912" fmla="*/ f4883 f2719 1"/>
              <a:gd name="f5913" fmla="*/ f4884 f2718 1"/>
              <a:gd name="f5914" fmla="*/ f4885 f2719 1"/>
              <a:gd name="f5915" fmla="*/ f4886 f2718 1"/>
              <a:gd name="f5916" fmla="*/ f4887 f2719 1"/>
              <a:gd name="f5917" fmla="*/ f4888 f2718 1"/>
              <a:gd name="f5918" fmla="*/ f4889 f2719 1"/>
              <a:gd name="f5919" fmla="*/ f4890 f2718 1"/>
              <a:gd name="f5920" fmla="*/ f4891 f2719 1"/>
              <a:gd name="f5921" fmla="*/ f4892 f2718 1"/>
              <a:gd name="f5922" fmla="*/ f4893 f2719 1"/>
              <a:gd name="f5923" fmla="*/ f4894 f2718 1"/>
              <a:gd name="f5924" fmla="*/ f4895 f2719 1"/>
              <a:gd name="f5925" fmla="*/ f4896 f2718 1"/>
              <a:gd name="f5926" fmla="*/ f4897 f2719 1"/>
              <a:gd name="f5927" fmla="*/ f4898 f2718 1"/>
              <a:gd name="f5928" fmla="*/ f4899 f2719 1"/>
              <a:gd name="f5929" fmla="*/ f4900 f2718 1"/>
              <a:gd name="f5930" fmla="*/ f4901 f2719 1"/>
              <a:gd name="f5931" fmla="*/ f4902 f2718 1"/>
              <a:gd name="f5932" fmla="*/ f4903 f2719 1"/>
              <a:gd name="f5933" fmla="*/ f4904 f2718 1"/>
              <a:gd name="f5934" fmla="*/ f4905 f2719 1"/>
              <a:gd name="f5935" fmla="*/ f4906 f2718 1"/>
              <a:gd name="f5936" fmla="*/ f4907 f2719 1"/>
              <a:gd name="f5937" fmla="*/ f4908 f2718 1"/>
              <a:gd name="f5938" fmla="*/ f4909 f2719 1"/>
              <a:gd name="f5939" fmla="*/ f4910 f2718 1"/>
              <a:gd name="f5940" fmla="*/ f4911 f2719 1"/>
              <a:gd name="f5941" fmla="*/ f4912 f2718 1"/>
              <a:gd name="f5942" fmla="*/ f4913 f2719 1"/>
              <a:gd name="f5943" fmla="*/ f4914 f2718 1"/>
              <a:gd name="f5944" fmla="*/ f4915 f2719 1"/>
              <a:gd name="f5945" fmla="*/ f4916 f2719 1"/>
              <a:gd name="f5946" fmla="*/ f4917 f2718 1"/>
              <a:gd name="f5947" fmla="*/ f4918 f2719 1"/>
              <a:gd name="f5948" fmla="*/ f4919 f2718 1"/>
              <a:gd name="f5949" fmla="*/ f4920 f2719 1"/>
              <a:gd name="f5950" fmla="*/ f4921 f2719 1"/>
              <a:gd name="f5951" fmla="*/ f4922 f2718 1"/>
              <a:gd name="f5952" fmla="*/ f4923 f2719 1"/>
              <a:gd name="f5953" fmla="*/ f4924 f2718 1"/>
              <a:gd name="f5954" fmla="*/ f4925 f2719 1"/>
              <a:gd name="f5955" fmla="*/ f4926 f2718 1"/>
              <a:gd name="f5956" fmla="*/ f4927 f2719 1"/>
              <a:gd name="f5957" fmla="*/ f4928 f2718 1"/>
              <a:gd name="f5958" fmla="*/ f4929 f2719 1"/>
              <a:gd name="f5959" fmla="*/ f4930 f2718 1"/>
              <a:gd name="f5960" fmla="*/ f4931 f2719 1"/>
              <a:gd name="f5961" fmla="*/ f4932 f2718 1"/>
              <a:gd name="f5962" fmla="*/ f4933 f2719 1"/>
              <a:gd name="f5963" fmla="*/ f4934 f2718 1"/>
              <a:gd name="f5964" fmla="*/ f4935 f2719 1"/>
              <a:gd name="f5965" fmla="*/ f4936 f2718 1"/>
              <a:gd name="f5966" fmla="*/ f4937 f2719 1"/>
              <a:gd name="f5967" fmla="*/ f4938 f2718 1"/>
              <a:gd name="f5968" fmla="*/ f4939 f2719 1"/>
              <a:gd name="f5969" fmla="*/ f4940 f2718 1"/>
              <a:gd name="f5970" fmla="*/ f4941 f2719 1"/>
              <a:gd name="f5971" fmla="*/ f4942 f2718 1"/>
              <a:gd name="f5972" fmla="*/ f4943 f2719 1"/>
              <a:gd name="f5973" fmla="*/ f4944 f2718 1"/>
              <a:gd name="f5974" fmla="*/ f4945 f2719 1"/>
              <a:gd name="f5975" fmla="*/ f4946 f2718 1"/>
              <a:gd name="f5976" fmla="*/ f4947 f2719 1"/>
              <a:gd name="f5977" fmla="*/ f4948 f2718 1"/>
              <a:gd name="f5978" fmla="*/ f4949 f2719 1"/>
              <a:gd name="f5979" fmla="*/ f4950 f2718 1"/>
              <a:gd name="f5980" fmla="*/ f4951 f2719 1"/>
              <a:gd name="f5981" fmla="*/ f4952 f2718 1"/>
              <a:gd name="f5982" fmla="*/ f4953 f2719 1"/>
              <a:gd name="f5983" fmla="*/ f4954 f2718 1"/>
              <a:gd name="f5984" fmla="*/ f4955 f2719 1"/>
              <a:gd name="f5985" fmla="*/ f4956 f2718 1"/>
              <a:gd name="f5986" fmla="*/ f4957 f2719 1"/>
              <a:gd name="f5987" fmla="*/ f4958 f2718 1"/>
              <a:gd name="f5988" fmla="*/ f4959 f2719 1"/>
              <a:gd name="f5989" fmla="*/ f4960 f2718 1"/>
              <a:gd name="f5990" fmla="*/ f4961 f2719 1"/>
              <a:gd name="f5991" fmla="*/ f4962 f2718 1"/>
              <a:gd name="f5992" fmla="*/ f4963 f2719 1"/>
              <a:gd name="f5993" fmla="*/ f4964 f2718 1"/>
              <a:gd name="f5994" fmla="*/ f4965 f2719 1"/>
              <a:gd name="f5995" fmla="*/ f4966 f2718 1"/>
              <a:gd name="f5996" fmla="*/ f4967 f2719 1"/>
              <a:gd name="f5997" fmla="*/ f4968 f2718 1"/>
              <a:gd name="f5998" fmla="*/ f4969 f2719 1"/>
              <a:gd name="f5999" fmla="*/ f4970 f2718 1"/>
              <a:gd name="f6000" fmla="*/ f4971 f2718 1"/>
              <a:gd name="f6001" fmla="*/ f4972 f2719 1"/>
              <a:gd name="f6002" fmla="*/ f4973 f2718 1"/>
              <a:gd name="f6003" fmla="*/ f4974 f2719 1"/>
              <a:gd name="f6004" fmla="*/ f4975 f2718 1"/>
              <a:gd name="f6005" fmla="*/ f4976 f2719 1"/>
              <a:gd name="f6006" fmla="*/ f4977 f2718 1"/>
              <a:gd name="f6007" fmla="*/ f4978 f2719 1"/>
              <a:gd name="f6008" fmla="*/ f4979 f2719 1"/>
              <a:gd name="f6009" fmla="*/ f4980 f2718 1"/>
              <a:gd name="f6010" fmla="*/ f4981 f2719 1"/>
              <a:gd name="f6011" fmla="*/ f4982 f2718 1"/>
              <a:gd name="f6012" fmla="*/ f4983 f2719 1"/>
              <a:gd name="f6013" fmla="*/ f4984 f2718 1"/>
              <a:gd name="f6014" fmla="*/ f4985 f2719 1"/>
              <a:gd name="f6015" fmla="*/ f4986 f2719 1"/>
              <a:gd name="f6016" fmla="*/ f4987 f2718 1"/>
              <a:gd name="f6017" fmla="*/ f4988 f2719 1"/>
              <a:gd name="f6018" fmla="*/ f4989 f2718 1"/>
              <a:gd name="f6019" fmla="*/ f4990 f2719 1"/>
              <a:gd name="f6020" fmla="*/ f4991 f2718 1"/>
              <a:gd name="f6021" fmla="*/ f4992 f2719 1"/>
              <a:gd name="f6022" fmla="*/ f4993 f2718 1"/>
              <a:gd name="f6023" fmla="*/ f4994 f2719 1"/>
              <a:gd name="f6024" fmla="*/ f4995 f2718 1"/>
              <a:gd name="f6025" fmla="*/ f4996 f2719 1"/>
              <a:gd name="f6026" fmla="*/ f4997 f2718 1"/>
              <a:gd name="f6027" fmla="*/ f4998 f2719 1"/>
              <a:gd name="f6028" fmla="*/ f4999 f2718 1"/>
              <a:gd name="f6029" fmla="*/ f5000 f2719 1"/>
              <a:gd name="f6030" fmla="*/ f5001 f2718 1"/>
              <a:gd name="f6031" fmla="*/ f5002 f2719 1"/>
              <a:gd name="f6032" fmla="*/ f5003 f2718 1"/>
              <a:gd name="f6033" fmla="*/ f5004 f2719 1"/>
              <a:gd name="f6034" fmla="*/ f5005 f2718 1"/>
              <a:gd name="f6035" fmla="*/ f5006 f2719 1"/>
              <a:gd name="f6036" fmla="*/ f5007 f2718 1"/>
              <a:gd name="f6037" fmla="*/ f5008 f2719 1"/>
              <a:gd name="f6038" fmla="*/ f5009 f2718 1"/>
              <a:gd name="f6039" fmla="*/ f5010 f2719 1"/>
              <a:gd name="f6040" fmla="*/ f5011 f2718 1"/>
              <a:gd name="f6041" fmla="*/ f5012 f2719 1"/>
              <a:gd name="f6042" fmla="*/ f5013 f2718 1"/>
              <a:gd name="f6043" fmla="*/ f5014 f2719 1"/>
              <a:gd name="f6044" fmla="*/ f5015 f2718 1"/>
              <a:gd name="f6045" fmla="*/ f5016 f2719 1"/>
              <a:gd name="f6046" fmla="*/ f5017 f2718 1"/>
              <a:gd name="f6047" fmla="*/ f5018 f2719 1"/>
              <a:gd name="f6048" fmla="*/ f5019 f2718 1"/>
              <a:gd name="f6049" fmla="*/ f5020 f2719 1"/>
              <a:gd name="f6050" fmla="*/ f5021 f2718 1"/>
              <a:gd name="f6051" fmla="*/ f5022 f2719 1"/>
              <a:gd name="f6052" fmla="*/ f5023 f2718 1"/>
              <a:gd name="f6053" fmla="*/ f5024 f2719 1"/>
              <a:gd name="f6054" fmla="*/ f5025 f2718 1"/>
              <a:gd name="f6055" fmla="*/ f5026 f2719 1"/>
              <a:gd name="f6056" fmla="*/ f5027 f2718 1"/>
              <a:gd name="f6057" fmla="*/ f5028 f2719 1"/>
              <a:gd name="f6058" fmla="*/ f5029 f2718 1"/>
              <a:gd name="f6059" fmla="*/ f5030 f2719 1"/>
              <a:gd name="f6060" fmla="*/ f5031 f2718 1"/>
              <a:gd name="f6061" fmla="*/ f5032 f2719 1"/>
              <a:gd name="f6062" fmla="*/ f5033 f2718 1"/>
              <a:gd name="f6063" fmla="*/ f5034 f2719 1"/>
              <a:gd name="f6064" fmla="*/ f5035 f2718 1"/>
              <a:gd name="f6065" fmla="*/ f5036 f2719 1"/>
              <a:gd name="f6066" fmla="*/ f5037 f2718 1"/>
              <a:gd name="f6067" fmla="*/ f5038 f2719 1"/>
              <a:gd name="f6068" fmla="*/ f5039 f2719 1"/>
              <a:gd name="f6069" fmla="*/ f5040 f2718 1"/>
              <a:gd name="f6070" fmla="*/ f5041 f2719 1"/>
              <a:gd name="f6071" fmla="*/ f5042 f2718 1"/>
              <a:gd name="f6072" fmla="*/ f5043 f2719 1"/>
              <a:gd name="f6073" fmla="*/ f5044 f2718 1"/>
              <a:gd name="f6074" fmla="*/ f5045 f2719 1"/>
              <a:gd name="f6075" fmla="*/ f5046 f2718 1"/>
              <a:gd name="f6076" fmla="*/ f5047 f2719 1"/>
              <a:gd name="f6077" fmla="*/ f5048 f2718 1"/>
              <a:gd name="f6078" fmla="*/ f5049 f2719 1"/>
              <a:gd name="f6079" fmla="*/ f5050 f2718 1"/>
              <a:gd name="f6080" fmla="*/ f5051 f2719 1"/>
              <a:gd name="f6081" fmla="*/ f5052 f2718 1"/>
              <a:gd name="f6082" fmla="*/ f5053 f2719 1"/>
              <a:gd name="f6083" fmla="*/ f5054 f2718 1"/>
              <a:gd name="f6084" fmla="*/ f5055 f2719 1"/>
              <a:gd name="f6085" fmla="*/ f5056 f2718 1"/>
              <a:gd name="f6086" fmla="*/ f5057 f2719 1"/>
              <a:gd name="f6087" fmla="*/ f5058 f2718 1"/>
              <a:gd name="f6088" fmla="*/ f5059 f2719 1"/>
              <a:gd name="f6089" fmla="*/ f5060 f2718 1"/>
              <a:gd name="f6090" fmla="*/ f5061 f2719 1"/>
              <a:gd name="f6091" fmla="*/ f5062 f2718 1"/>
              <a:gd name="f6092" fmla="*/ f5063 f2719 1"/>
              <a:gd name="f6093" fmla="*/ f5064 f2718 1"/>
              <a:gd name="f6094" fmla="*/ f5065 f2719 1"/>
              <a:gd name="f6095" fmla="*/ f5066 f2718 1"/>
              <a:gd name="f6096" fmla="*/ f5067 f2719 1"/>
              <a:gd name="f6097" fmla="*/ f5068 f2718 1"/>
              <a:gd name="f6098" fmla="*/ f5069 f2719 1"/>
              <a:gd name="f6099" fmla="*/ f5070 f2718 1"/>
              <a:gd name="f6100" fmla="*/ f5071 f2719 1"/>
              <a:gd name="f6101" fmla="*/ f5072 f2718 1"/>
              <a:gd name="f6102" fmla="*/ f5073 f2719 1"/>
              <a:gd name="f6103" fmla="*/ f5074 f2718 1"/>
              <a:gd name="f6104" fmla="*/ f5075 f2719 1"/>
              <a:gd name="f6105" fmla="*/ f5076 f2718 1"/>
              <a:gd name="f6106" fmla="*/ f5077 f2719 1"/>
              <a:gd name="f6107" fmla="*/ f5078 f2718 1"/>
              <a:gd name="f6108" fmla="*/ f5079 f2719 1"/>
              <a:gd name="f6109" fmla="*/ f5080 f2718 1"/>
              <a:gd name="f6110" fmla="*/ f5081 f2719 1"/>
              <a:gd name="f6111" fmla="*/ f5082 f2719 1"/>
              <a:gd name="f6112" fmla="*/ f5083 f2718 1"/>
              <a:gd name="f6113" fmla="*/ f5084 f2719 1"/>
              <a:gd name="f6114" fmla="*/ f5085 f2718 1"/>
              <a:gd name="f6115" fmla="*/ f5086 f2719 1"/>
              <a:gd name="f6116" fmla="*/ f5087 f2718 1"/>
              <a:gd name="f6117" fmla="*/ f5088 f2719 1"/>
              <a:gd name="f6118" fmla="*/ f5089 f2718 1"/>
              <a:gd name="f6119" fmla="*/ f5090 f2719 1"/>
              <a:gd name="f6120" fmla="*/ f5091 f2718 1"/>
              <a:gd name="f6121" fmla="*/ f5092 f2719 1"/>
              <a:gd name="f6122" fmla="*/ f5093 f2718 1"/>
              <a:gd name="f6123" fmla="*/ f5094 f2719 1"/>
              <a:gd name="f6124" fmla="*/ f5095 f2718 1"/>
              <a:gd name="f6125" fmla="*/ f5096 f2719 1"/>
              <a:gd name="f6126" fmla="*/ f5097 f2718 1"/>
              <a:gd name="f6127" fmla="*/ f5098 f2719 1"/>
              <a:gd name="f6128" fmla="*/ f5099 f2718 1"/>
              <a:gd name="f6129" fmla="*/ f5100 f2719 1"/>
              <a:gd name="f6130" fmla="*/ f5101 f2718 1"/>
              <a:gd name="f6131" fmla="*/ f5102 f2719 1"/>
              <a:gd name="f6132" fmla="*/ f5103 f2718 1"/>
              <a:gd name="f6133" fmla="*/ f5104 f2719 1"/>
              <a:gd name="f6134" fmla="*/ f5105 f2718 1"/>
              <a:gd name="f6135" fmla="*/ f5106 f2719 1"/>
              <a:gd name="f6136" fmla="*/ f5107 f2718 1"/>
              <a:gd name="f6137" fmla="*/ f5108 f2719 1"/>
              <a:gd name="f6138" fmla="*/ f5109 f2718 1"/>
              <a:gd name="f6139" fmla="*/ f5110 f2719 1"/>
              <a:gd name="f6140" fmla="*/ f5111 f2718 1"/>
              <a:gd name="f6141" fmla="*/ f5112 f2719 1"/>
              <a:gd name="f6142" fmla="*/ f5113 f2719 1"/>
              <a:gd name="f6143" fmla="*/ f5114 f2718 1"/>
              <a:gd name="f6144" fmla="*/ f5115 f2719 1"/>
              <a:gd name="f6145" fmla="*/ f5116 f2718 1"/>
              <a:gd name="f6146" fmla="*/ f5117 f2719 1"/>
              <a:gd name="f6147" fmla="*/ f5118 f2718 1"/>
              <a:gd name="f6148" fmla="*/ f5119 f2719 1"/>
              <a:gd name="f6149" fmla="*/ f5120 f2718 1"/>
              <a:gd name="f6150" fmla="*/ f5121 f2719 1"/>
              <a:gd name="f6151" fmla="*/ f5122 f2718 1"/>
              <a:gd name="f6152" fmla="*/ f5123 f2719 1"/>
              <a:gd name="f6153" fmla="*/ f5124 f2718 1"/>
              <a:gd name="f6154" fmla="*/ f5125 f2719 1"/>
              <a:gd name="f6155" fmla="*/ f5126 f2718 1"/>
              <a:gd name="f6156" fmla="*/ f5127 f2719 1"/>
              <a:gd name="f6157" fmla="*/ f5128 f2718 1"/>
              <a:gd name="f6158" fmla="*/ f5129 f2719 1"/>
              <a:gd name="f6159" fmla="*/ f5130 f2718 1"/>
              <a:gd name="f6160" fmla="*/ f5131 f2719 1"/>
              <a:gd name="f6161" fmla="*/ f5132 f2718 1"/>
              <a:gd name="f6162" fmla="*/ f5133 f2719 1"/>
              <a:gd name="f6163" fmla="*/ f5134 f2718 1"/>
              <a:gd name="f6164" fmla="*/ f5135 f2718 1"/>
              <a:gd name="f6165" fmla="*/ f5136 f2719 1"/>
              <a:gd name="f6166" fmla="*/ f5137 f2718 1"/>
              <a:gd name="f6167" fmla="*/ f5138 f2719 1"/>
              <a:gd name="f6168" fmla="*/ f5139 f2718 1"/>
              <a:gd name="f6169" fmla="*/ f5140 f2719 1"/>
              <a:gd name="f6170" fmla="*/ f5141 f2718 1"/>
              <a:gd name="f6171" fmla="*/ f5142 f2719 1"/>
              <a:gd name="f6172" fmla="*/ f5143 f2718 1"/>
              <a:gd name="f6173" fmla="*/ f5144 f2718 1"/>
              <a:gd name="f6174" fmla="*/ f5145 f2719 1"/>
              <a:gd name="f6175" fmla="*/ f5146 f2718 1"/>
              <a:gd name="f6176" fmla="*/ f5147 f2719 1"/>
              <a:gd name="f6177" fmla="*/ f5148 f2718 1"/>
              <a:gd name="f6178" fmla="*/ f5149 f2719 1"/>
              <a:gd name="f6179" fmla="*/ f5150 f2718 1"/>
              <a:gd name="f6180" fmla="*/ f5151 f2719 1"/>
              <a:gd name="f6181" fmla="*/ f5152 f2718 1"/>
              <a:gd name="f6182" fmla="*/ f5153 f2719 1"/>
              <a:gd name="f6183" fmla="*/ f5154 f2718 1"/>
              <a:gd name="f6184" fmla="*/ f5155 f2719 1"/>
              <a:gd name="f6185" fmla="*/ f5156 f2718 1"/>
              <a:gd name="f6186" fmla="*/ f5157 f2719 1"/>
              <a:gd name="f6187" fmla="*/ f5158 f2718 1"/>
              <a:gd name="f6188" fmla="*/ f5159 f2719 1"/>
              <a:gd name="f6189" fmla="*/ f5160 f2718 1"/>
              <a:gd name="f6190" fmla="*/ f5161 f2719 1"/>
              <a:gd name="f6191" fmla="*/ f5162 f2718 1"/>
              <a:gd name="f6192" fmla="*/ f5163 f2719 1"/>
              <a:gd name="f6193" fmla="*/ f5164 f2718 1"/>
              <a:gd name="f6194" fmla="*/ f5165 f2719 1"/>
              <a:gd name="f6195" fmla="*/ f5166 f2718 1"/>
              <a:gd name="f6196" fmla="*/ f5167 f2719 1"/>
              <a:gd name="f6197" fmla="*/ f5168 f2718 1"/>
              <a:gd name="f6198" fmla="*/ f5169 f2719 1"/>
              <a:gd name="f6199" fmla="*/ f5170 f2718 1"/>
              <a:gd name="f6200" fmla="*/ f5171 f2719 1"/>
              <a:gd name="f6201" fmla="*/ f5172 f2718 1"/>
              <a:gd name="f6202" fmla="*/ f5173 f2719 1"/>
              <a:gd name="f6203" fmla="*/ f5174 f2718 1"/>
              <a:gd name="f6204" fmla="*/ f5175 f2719 1"/>
              <a:gd name="f6205" fmla="*/ f5176 f2718 1"/>
              <a:gd name="f6206" fmla="*/ f5177 f2719 1"/>
              <a:gd name="f6207" fmla="*/ f5178 f2718 1"/>
              <a:gd name="f6208" fmla="*/ f5179 f2719 1"/>
              <a:gd name="f6209" fmla="*/ f5180 f2718 1"/>
              <a:gd name="f6210" fmla="*/ f5181 f2719 1"/>
              <a:gd name="f6211" fmla="*/ f5182 f2718 1"/>
              <a:gd name="f6212" fmla="*/ f5183 f2719 1"/>
              <a:gd name="f6213" fmla="*/ f5184 f2718 1"/>
              <a:gd name="f6214" fmla="*/ f5185 f2719 1"/>
              <a:gd name="f6215" fmla="*/ f5186 f2718 1"/>
              <a:gd name="f6216" fmla="*/ f5187 f2719 1"/>
              <a:gd name="f6217" fmla="*/ f5188 f2718 1"/>
              <a:gd name="f6218" fmla="*/ f5189 f2719 1"/>
              <a:gd name="f6219" fmla="*/ f5190 f2718 1"/>
              <a:gd name="f6220" fmla="*/ f5191 f2719 1"/>
              <a:gd name="f6221" fmla="*/ f5192 f2719 1"/>
              <a:gd name="f6222" fmla="*/ f5193 f2718 1"/>
              <a:gd name="f6223" fmla="*/ f5194 f2719 1"/>
              <a:gd name="f6224" fmla="*/ f5195 f2718 1"/>
              <a:gd name="f6225" fmla="*/ f5196 f2719 1"/>
              <a:gd name="f6226" fmla="*/ f5197 f2718 1"/>
              <a:gd name="f6227" fmla="*/ f5198 f2719 1"/>
              <a:gd name="f6228" fmla="*/ f5199 f2718 1"/>
              <a:gd name="f6229" fmla="*/ f5200 f2719 1"/>
              <a:gd name="f6230" fmla="*/ f5201 f2718 1"/>
              <a:gd name="f6231" fmla="*/ f5202 f2719 1"/>
              <a:gd name="f6232" fmla="*/ f5203 f2718 1"/>
              <a:gd name="f6233" fmla="*/ f5204 f2719 1"/>
              <a:gd name="f6234" fmla="*/ f5205 f2719 1"/>
              <a:gd name="f6235" fmla="*/ f5206 f2718 1"/>
              <a:gd name="f6236" fmla="*/ f5207 f2719 1"/>
              <a:gd name="f6237" fmla="*/ f5208 f2718 1"/>
              <a:gd name="f6238" fmla="*/ f5209 f2719 1"/>
              <a:gd name="f6239" fmla="*/ f5210 f2718 1"/>
              <a:gd name="f6240" fmla="*/ f5211 f2719 1"/>
              <a:gd name="f6241" fmla="*/ f5212 f2718 1"/>
              <a:gd name="f6242" fmla="*/ f5213 f2719 1"/>
              <a:gd name="f6243" fmla="*/ f5214 f2718 1"/>
              <a:gd name="f6244" fmla="*/ f5215 f2719 1"/>
              <a:gd name="f6245" fmla="*/ f5216 f2718 1"/>
              <a:gd name="f6246" fmla="*/ f5217 f2719 1"/>
              <a:gd name="f6247" fmla="*/ f5218 f2718 1"/>
              <a:gd name="f6248" fmla="*/ f5219 f2719 1"/>
              <a:gd name="f6249" fmla="*/ f5220 f2718 1"/>
              <a:gd name="f6250" fmla="*/ f5221 f2719 1"/>
              <a:gd name="f6251" fmla="*/ f5222 f2718 1"/>
              <a:gd name="f6252" fmla="*/ f5223 f2719 1"/>
              <a:gd name="f6253" fmla="*/ f5224 f2718 1"/>
              <a:gd name="f6254" fmla="*/ f5225 f2719 1"/>
              <a:gd name="f6255" fmla="*/ f5226 f2718 1"/>
              <a:gd name="f6256" fmla="*/ f5227 f2719 1"/>
              <a:gd name="f6257" fmla="*/ f5228 f2718 1"/>
              <a:gd name="f6258" fmla="*/ f5229 f2719 1"/>
              <a:gd name="f6259" fmla="*/ f5230 f2718 1"/>
              <a:gd name="f6260" fmla="*/ f5231 f2719 1"/>
              <a:gd name="f6261" fmla="*/ f5232 f2718 1"/>
              <a:gd name="f6262" fmla="*/ f5233 f2719 1"/>
              <a:gd name="f6263" fmla="*/ f5234 f2718 1"/>
              <a:gd name="f6264" fmla="*/ f5235 f2719 1"/>
              <a:gd name="f6265" fmla="*/ f5236 f2718 1"/>
              <a:gd name="f6266" fmla="*/ f5237 f2719 1"/>
              <a:gd name="f6267" fmla="*/ f5238 f2718 1"/>
              <a:gd name="f6268" fmla="*/ f5239 f2719 1"/>
              <a:gd name="f6269" fmla="*/ f5240 f2718 1"/>
              <a:gd name="f6270" fmla="*/ f5241 f2718 1"/>
              <a:gd name="f6271" fmla="*/ f5242 f2719 1"/>
              <a:gd name="f6272" fmla="*/ f5243 f2718 1"/>
              <a:gd name="f6273" fmla="*/ f5244 f2719 1"/>
              <a:gd name="f6274" fmla="*/ f5245 f2718 1"/>
              <a:gd name="f6275" fmla="*/ f5246 f2719 1"/>
              <a:gd name="f6276" fmla="*/ f5247 f2718 1"/>
              <a:gd name="f6277" fmla="*/ f5248 f2719 1"/>
              <a:gd name="f6278" fmla="*/ f5249 f2718 1"/>
              <a:gd name="f6279" fmla="*/ f5250 f2719 1"/>
              <a:gd name="f6280" fmla="*/ f5251 f2718 1"/>
              <a:gd name="f6281" fmla="*/ f5252 f2719 1"/>
              <a:gd name="f6282" fmla="*/ f5253 f2718 1"/>
              <a:gd name="f6283" fmla="*/ f5254 f2719 1"/>
              <a:gd name="f6284" fmla="*/ f5255 f2718 1"/>
              <a:gd name="f6285" fmla="*/ f5256 f2719 1"/>
              <a:gd name="f6286" fmla="*/ f5257 f2718 1"/>
              <a:gd name="f6287" fmla="*/ f5258 f2719 1"/>
              <a:gd name="f6288" fmla="*/ f5259 f2718 1"/>
              <a:gd name="f6289" fmla="*/ f5260 f2719 1"/>
              <a:gd name="f6290" fmla="*/ f5261 f2718 1"/>
              <a:gd name="f6291" fmla="*/ f5262 f2719 1"/>
              <a:gd name="f6292" fmla="*/ f5263 f2718 1"/>
              <a:gd name="f6293" fmla="*/ f5264 f2719 1"/>
              <a:gd name="f6294" fmla="*/ f5265 f2718 1"/>
              <a:gd name="f6295" fmla="*/ f5266 f2719 1"/>
              <a:gd name="f6296" fmla="*/ f5267 f2718 1"/>
              <a:gd name="f6297" fmla="*/ f5268 f2719 1"/>
              <a:gd name="f6298" fmla="*/ f5269 f2718 1"/>
              <a:gd name="f6299" fmla="*/ f5270 f2719 1"/>
              <a:gd name="f6300" fmla="*/ f5271 f2718 1"/>
              <a:gd name="f6301" fmla="*/ f5272 f2719 1"/>
              <a:gd name="f6302" fmla="*/ f5273 f2718 1"/>
              <a:gd name="f6303" fmla="*/ f5274 f2719 1"/>
              <a:gd name="f6304" fmla="*/ f5275 f2718 1"/>
              <a:gd name="f6305" fmla="*/ f5276 f2719 1"/>
              <a:gd name="f6306" fmla="*/ f5277 f2718 1"/>
              <a:gd name="f6307" fmla="*/ f5278 f2719 1"/>
              <a:gd name="f6308" fmla="*/ f5279 f2718 1"/>
              <a:gd name="f6309" fmla="*/ f5280 f2719 1"/>
              <a:gd name="f6310" fmla="*/ f5281 f2718 1"/>
              <a:gd name="f6311" fmla="*/ f5282 f2719 1"/>
              <a:gd name="f6312" fmla="*/ f5283 f2718 1"/>
              <a:gd name="f6313" fmla="*/ f5284 f2719 1"/>
              <a:gd name="f6314" fmla="*/ f5285 f2718 1"/>
              <a:gd name="f6315" fmla="*/ f5286 f2719 1"/>
              <a:gd name="f6316" fmla="*/ f5287 f2718 1"/>
              <a:gd name="f6317" fmla="*/ f5288 f2719 1"/>
              <a:gd name="f6318" fmla="*/ f5289 f2718 1"/>
              <a:gd name="f6319" fmla="*/ f5290 f2719 1"/>
              <a:gd name="f6320" fmla="*/ f5291 f2718 1"/>
              <a:gd name="f6321" fmla="*/ f5292 f2719 1"/>
              <a:gd name="f6322" fmla="*/ f5293 f2718 1"/>
              <a:gd name="f6323" fmla="*/ f5294 f2719 1"/>
              <a:gd name="f6324" fmla="*/ f5295 f2718 1"/>
              <a:gd name="f6325" fmla="*/ f5296 f2719 1"/>
              <a:gd name="f6326" fmla="*/ f5297 f2718 1"/>
              <a:gd name="f6327" fmla="*/ f5298 f2719 1"/>
              <a:gd name="f6328" fmla="*/ f5299 f2718 1"/>
              <a:gd name="f6329" fmla="*/ f5300 f2719 1"/>
              <a:gd name="f6330" fmla="*/ f5301 f2718 1"/>
              <a:gd name="f6331" fmla="*/ f5302 f2719 1"/>
              <a:gd name="f6332" fmla="*/ f5303 f2718 1"/>
              <a:gd name="f6333" fmla="*/ f5304 f2719 1"/>
              <a:gd name="f6334" fmla="*/ f5305 f2718 1"/>
              <a:gd name="f6335" fmla="*/ f5306 f2719 1"/>
              <a:gd name="f6336" fmla="*/ f5307 f2719 1"/>
              <a:gd name="f6337" fmla="*/ f5308 f2718 1"/>
              <a:gd name="f6338" fmla="*/ f5309 f2719 1"/>
              <a:gd name="f6339" fmla="*/ f5310 f2718 1"/>
              <a:gd name="f6340" fmla="*/ f5311 f2719 1"/>
              <a:gd name="f6341" fmla="*/ f5312 f2718 1"/>
              <a:gd name="f6342" fmla="*/ f5313 f2719 1"/>
              <a:gd name="f6343" fmla="*/ f5314 f2718 1"/>
              <a:gd name="f6344" fmla="*/ f5315 f2719 1"/>
              <a:gd name="f6345" fmla="*/ f5316 f2718 1"/>
              <a:gd name="f6346" fmla="*/ f5317 f2719 1"/>
              <a:gd name="f6347" fmla="*/ f5318 f2719 1"/>
              <a:gd name="f6348" fmla="*/ f5319 f2718 1"/>
              <a:gd name="f6349" fmla="*/ f5320 f2719 1"/>
              <a:gd name="f6350" fmla="*/ f5321 f2718 1"/>
              <a:gd name="f6351" fmla="*/ f5322 f2719 1"/>
              <a:gd name="f6352" fmla="*/ f5323 f2718 1"/>
              <a:gd name="f6353" fmla="*/ f5324 f2719 1"/>
              <a:gd name="f6354" fmla="*/ f5325 f2718 1"/>
              <a:gd name="f6355" fmla="*/ f5326 f2719 1"/>
              <a:gd name="f6356" fmla="*/ f5327 f2718 1"/>
              <a:gd name="f6357" fmla="*/ f5328 f2719 1"/>
              <a:gd name="f6358" fmla="*/ f5329 f2718 1"/>
              <a:gd name="f6359" fmla="*/ f5330 f2719 1"/>
              <a:gd name="f6360" fmla="*/ f5331 f2718 1"/>
              <a:gd name="f6361" fmla="*/ f5332 f2719 1"/>
              <a:gd name="f6362" fmla="*/ f5333 f2718 1"/>
              <a:gd name="f6363" fmla="*/ f5334 f2719 1"/>
              <a:gd name="f6364" fmla="*/ f5335 f2718 1"/>
              <a:gd name="f6365" fmla="*/ f5336 f2719 1"/>
              <a:gd name="f6366" fmla="*/ f5337 f2718 1"/>
              <a:gd name="f6367" fmla="*/ f5338 f2719 1"/>
              <a:gd name="f6368" fmla="*/ f5339 f2719 1"/>
              <a:gd name="f6369" fmla="*/ f5340 f2718 1"/>
              <a:gd name="f6370" fmla="*/ f5341 f2719 1"/>
              <a:gd name="f6371" fmla="*/ f5342 f2718 1"/>
              <a:gd name="f6372" fmla="*/ f5343 f2719 1"/>
              <a:gd name="f6373" fmla="*/ f5344 f2718 1"/>
              <a:gd name="f6374" fmla="*/ f5345 f2718 1"/>
              <a:gd name="f6375" fmla="*/ f5346 f2719 1"/>
              <a:gd name="f6376" fmla="*/ f5347 f2718 1"/>
              <a:gd name="f6377" fmla="*/ f5348 f2719 1"/>
              <a:gd name="f6378" fmla="*/ f5349 f2718 1"/>
              <a:gd name="f6379" fmla="*/ f5350 f2719 1"/>
              <a:gd name="f6380" fmla="*/ f5351 f2718 1"/>
              <a:gd name="f6381" fmla="*/ f5352 f2719 1"/>
              <a:gd name="f6382" fmla="*/ f5353 f2718 1"/>
              <a:gd name="f6383" fmla="*/ f5354 f2719 1"/>
              <a:gd name="f6384" fmla="*/ f5355 f2718 1"/>
              <a:gd name="f6385" fmla="*/ f5356 f2719 1"/>
              <a:gd name="f6386" fmla="*/ f5357 f2718 1"/>
              <a:gd name="f6387" fmla="*/ f5358 f2719 1"/>
              <a:gd name="f6388" fmla="*/ f5359 f2718 1"/>
              <a:gd name="f6389" fmla="*/ f5360 f2719 1"/>
              <a:gd name="f6390" fmla="*/ f5361 f2718 1"/>
              <a:gd name="f6391" fmla="*/ f5362 f2719 1"/>
              <a:gd name="f6392" fmla="*/ f5363 f2718 1"/>
              <a:gd name="f6393" fmla="*/ f5364 f2719 1"/>
              <a:gd name="f6394" fmla="*/ f5365 f2718 1"/>
              <a:gd name="f6395" fmla="*/ f5366 f2718 1"/>
              <a:gd name="f6396" fmla="*/ f5367 f2719 1"/>
              <a:gd name="f6397" fmla="*/ f5368 f2718 1"/>
              <a:gd name="f6398" fmla="*/ f5369 f2719 1"/>
              <a:gd name="f6399" fmla="*/ f5370 f2718 1"/>
              <a:gd name="f6400" fmla="*/ f5371 f2719 1"/>
              <a:gd name="f6401" fmla="*/ f5372 f2718 1"/>
              <a:gd name="f6402" fmla="*/ f5373 f2719 1"/>
              <a:gd name="f6403" fmla="*/ f5374 f2718 1"/>
              <a:gd name="f6404" fmla="*/ f5375 f2719 1"/>
              <a:gd name="f6405" fmla="*/ f5376 f2718 1"/>
              <a:gd name="f6406" fmla="*/ f5377 f2719 1"/>
              <a:gd name="f6407" fmla="*/ f5378 f2718 1"/>
              <a:gd name="f6408" fmla="*/ f5379 f2719 1"/>
              <a:gd name="f6409" fmla="*/ f5380 f2718 1"/>
              <a:gd name="f6410" fmla="*/ f5381 f2719 1"/>
              <a:gd name="f6411" fmla="*/ f5382 f2719 1"/>
              <a:gd name="f6412" fmla="*/ f5383 f2718 1"/>
              <a:gd name="f6413" fmla="*/ f5384 f2719 1"/>
              <a:gd name="f6414" fmla="*/ f5385 f2718 1"/>
              <a:gd name="f6415" fmla="*/ f5386 f2719 1"/>
              <a:gd name="f6416" fmla="*/ f5387 f2718 1"/>
              <a:gd name="f6417" fmla="*/ f5388 f2719 1"/>
              <a:gd name="f6418" fmla="*/ f5389 f2718 1"/>
              <a:gd name="f6419" fmla="*/ f5390 f2719 1"/>
              <a:gd name="f6420" fmla="*/ f5391 f2718 1"/>
              <a:gd name="f6421" fmla="*/ f5392 f2719 1"/>
              <a:gd name="f6422" fmla="*/ f5393 f2718 1"/>
              <a:gd name="f6423" fmla="*/ f5394 f2719 1"/>
              <a:gd name="f6424" fmla="*/ f5395 f2718 1"/>
              <a:gd name="f6425" fmla="*/ f5396 f2719 1"/>
              <a:gd name="f6426" fmla="*/ f5397 f2718 1"/>
              <a:gd name="f6427" fmla="*/ f5398 f2719 1"/>
              <a:gd name="f6428" fmla="*/ f5399 f2718 1"/>
              <a:gd name="f6429" fmla="*/ f5400 f2719 1"/>
              <a:gd name="f6430" fmla="*/ f5401 f2718 1"/>
              <a:gd name="f6431" fmla="*/ f5402 f2719 1"/>
              <a:gd name="f6432" fmla="*/ f5403 f2718 1"/>
              <a:gd name="f6433" fmla="*/ f5404 f2719 1"/>
              <a:gd name="f6434" fmla="*/ f5405 f2718 1"/>
              <a:gd name="f6435" fmla="*/ f5406 f2719 1"/>
              <a:gd name="f6436" fmla="*/ f5407 f2718 1"/>
              <a:gd name="f6437" fmla="*/ f5408 f2719 1"/>
              <a:gd name="f6438" fmla="*/ f5409 f2718 1"/>
              <a:gd name="f6439" fmla="*/ f5410 f2719 1"/>
              <a:gd name="f6440" fmla="*/ f5411 f2718 1"/>
              <a:gd name="f6441" fmla="*/ f5412 f2719 1"/>
              <a:gd name="f6442" fmla="*/ f5413 f2718 1"/>
              <a:gd name="f6443" fmla="*/ f5414 f2719 1"/>
              <a:gd name="f6444" fmla="*/ f5415 f2718 1"/>
              <a:gd name="f6445" fmla="*/ f5416 f2719 1"/>
              <a:gd name="f6446" fmla="*/ f5417 f2718 1"/>
              <a:gd name="f6447" fmla="*/ f5418 f2719 1"/>
              <a:gd name="f6448" fmla="*/ f5419 f2718 1"/>
              <a:gd name="f6449" fmla="*/ f5420 f2719 1"/>
              <a:gd name="f6450" fmla="*/ f5421 f2718 1"/>
              <a:gd name="f6451" fmla="*/ f5422 f2719 1"/>
              <a:gd name="f6452" fmla="*/ f5423 f2718 1"/>
              <a:gd name="f6453" fmla="*/ f5424 f2719 1"/>
              <a:gd name="f6454" fmla="*/ f5425 f2718 1"/>
              <a:gd name="f6455" fmla="*/ f5426 f2719 1"/>
              <a:gd name="f6456" fmla="*/ f5427 f2718 1"/>
              <a:gd name="f6457" fmla="*/ f5428 f2719 1"/>
              <a:gd name="f6458" fmla="*/ f5429 f2718 1"/>
              <a:gd name="f6459" fmla="*/ f5430 f2719 1"/>
              <a:gd name="f6460" fmla="*/ f5431 f2718 1"/>
              <a:gd name="f6461" fmla="*/ f5432 f2719 1"/>
              <a:gd name="f6462" fmla="*/ f5433 f2718 1"/>
              <a:gd name="f6463" fmla="*/ f5434 f2719 1"/>
              <a:gd name="f6464" fmla="*/ f5435 f2718 1"/>
              <a:gd name="f6465" fmla="*/ f5436 f2719 1"/>
              <a:gd name="f6466" fmla="*/ f5437 f2718 1"/>
              <a:gd name="f6467" fmla="*/ f5438 f2719 1"/>
              <a:gd name="f6468" fmla="*/ f5439 f2718 1"/>
              <a:gd name="f6469" fmla="*/ f5440 f2719 1"/>
              <a:gd name="f6470" fmla="*/ f5441 f2718 1"/>
              <a:gd name="f6471" fmla="*/ f5442 f2719 1"/>
              <a:gd name="f6472" fmla="*/ f5443 f2718 1"/>
              <a:gd name="f6473" fmla="*/ f5444 f2719 1"/>
              <a:gd name="f6474" fmla="*/ f5445 f2718 1"/>
              <a:gd name="f6475" fmla="*/ f5446 f2719 1"/>
              <a:gd name="f6476" fmla="*/ f5447 f2718 1"/>
              <a:gd name="f6477" fmla="*/ f5448 f2719 1"/>
              <a:gd name="f6478" fmla="*/ f5449 f2718 1"/>
              <a:gd name="f6479" fmla="*/ f5450 f2719 1"/>
              <a:gd name="f6480" fmla="*/ f5451 f2718 1"/>
              <a:gd name="f6481" fmla="*/ f5452 f2719 1"/>
              <a:gd name="f6482" fmla="*/ f5453 f2719 1"/>
              <a:gd name="f6483" fmla="*/ f5454 f2718 1"/>
              <a:gd name="f6484" fmla="*/ f5455 f2719 1"/>
              <a:gd name="f6485" fmla="*/ f5456 f2718 1"/>
              <a:gd name="f6486" fmla="*/ f5457 f2719 1"/>
              <a:gd name="f6487" fmla="*/ f5458 f2718 1"/>
              <a:gd name="f6488" fmla="*/ f5459 f2719 1"/>
              <a:gd name="f6489" fmla="*/ f5460 f2718 1"/>
              <a:gd name="f6490" fmla="*/ f5461 f2719 1"/>
              <a:gd name="f6491" fmla="*/ f5462 f2718 1"/>
              <a:gd name="f6492" fmla="*/ f5463 f2719 1"/>
              <a:gd name="f6493" fmla="*/ f5464 f2718 1"/>
              <a:gd name="f6494" fmla="*/ f5465 f2719 1"/>
              <a:gd name="f6495" fmla="*/ f5466 f2718 1"/>
              <a:gd name="f6496" fmla="*/ f5467 f2719 1"/>
              <a:gd name="f6497" fmla="*/ f5468 f2718 1"/>
              <a:gd name="f6498" fmla="*/ f5469 f2719 1"/>
              <a:gd name="f6499" fmla="*/ f5470 f2718 1"/>
              <a:gd name="f6500" fmla="*/ f5471 f2719 1"/>
              <a:gd name="f6501" fmla="*/ f5472 f2718 1"/>
              <a:gd name="f6502" fmla="*/ f5473 f2719 1"/>
              <a:gd name="f6503" fmla="*/ f5474 f2719 1"/>
              <a:gd name="f6504" fmla="*/ f5475 f2718 1"/>
              <a:gd name="f6505" fmla="*/ f5476 f2719 1"/>
              <a:gd name="f6506" fmla="*/ f5477 f2718 1"/>
              <a:gd name="f6507" fmla="*/ f5478 f2719 1"/>
              <a:gd name="f6508" fmla="*/ f5479 f2718 1"/>
              <a:gd name="f6509" fmla="*/ f5480 f2719 1"/>
              <a:gd name="f6510" fmla="*/ f5481 f2718 1"/>
              <a:gd name="f6511" fmla="*/ f5482 f2719 1"/>
              <a:gd name="f6512" fmla="*/ f5483 f2718 1"/>
              <a:gd name="f6513" fmla="*/ f5484 f2719 1"/>
              <a:gd name="f6514" fmla="*/ f5485 f2718 1"/>
              <a:gd name="f6515" fmla="*/ f5486 f2719 1"/>
              <a:gd name="f6516" fmla="*/ f5487 f2718 1"/>
              <a:gd name="f6517" fmla="*/ f5488 f2719 1"/>
              <a:gd name="f6518" fmla="*/ f5489 f2718 1"/>
              <a:gd name="f6519" fmla="*/ f5490 f2719 1"/>
              <a:gd name="f6520" fmla="*/ f5491 f2718 1"/>
              <a:gd name="f6521" fmla="*/ f5492 f2719 1"/>
              <a:gd name="f6522" fmla="*/ f5493 f2718 1"/>
              <a:gd name="f6523" fmla="*/ f5494 f2719 1"/>
              <a:gd name="f6524" fmla="*/ f5495 f2718 1"/>
              <a:gd name="f6525" fmla="*/ f5496 f2719 1"/>
              <a:gd name="f6526" fmla="*/ f5497 f2718 1"/>
              <a:gd name="f6527" fmla="*/ f5498 f2719 1"/>
              <a:gd name="f6528" fmla="*/ f5499 f2718 1"/>
              <a:gd name="f6529" fmla="*/ f5500 f2719 1"/>
              <a:gd name="f6530" fmla="*/ f5501 f2718 1"/>
              <a:gd name="f6531" fmla="*/ f5502 f2719 1"/>
              <a:gd name="f6532" fmla="*/ f5503 f2718 1"/>
              <a:gd name="f6533" fmla="*/ f5504 f2719 1"/>
              <a:gd name="f6534" fmla="*/ f5505 f2718 1"/>
              <a:gd name="f6535" fmla="*/ f5506 f2719 1"/>
              <a:gd name="f6536" fmla="*/ f5507 f2718 1"/>
              <a:gd name="f6537" fmla="*/ f5508 f2719 1"/>
              <a:gd name="f6538" fmla="*/ f5509 f2718 1"/>
              <a:gd name="f6539" fmla="*/ f5510 f2719 1"/>
              <a:gd name="f6540" fmla="*/ f5511 f2718 1"/>
              <a:gd name="f6541" fmla="*/ f5512 f2719 1"/>
              <a:gd name="f6542" fmla="*/ f5513 f2718 1"/>
              <a:gd name="f6543" fmla="*/ f5514 f2718 1"/>
              <a:gd name="f6544" fmla="*/ f5515 f2719 1"/>
              <a:gd name="f6545" fmla="*/ f5516 f2718 1"/>
              <a:gd name="f6546" fmla="*/ f5517 f2719 1"/>
              <a:gd name="f6547" fmla="*/ f5518 f2718 1"/>
              <a:gd name="f6548" fmla="*/ f5519 f2719 1"/>
              <a:gd name="f6549" fmla="*/ f5520 f2718 1"/>
              <a:gd name="f6550" fmla="*/ f5521 f2718 1"/>
              <a:gd name="f6551" fmla="*/ f5522 f2719 1"/>
              <a:gd name="f6552" fmla="*/ f5523 f2718 1"/>
              <a:gd name="f6553" fmla="*/ f5524 f2719 1"/>
              <a:gd name="f6554" fmla="*/ f5525 f2718 1"/>
              <a:gd name="f6555" fmla="*/ f5526 f2719 1"/>
              <a:gd name="f6556" fmla="*/ f5527 f2718 1"/>
              <a:gd name="f6557" fmla="*/ f5528 f2719 1"/>
              <a:gd name="f6558" fmla="*/ f5529 f2718 1"/>
              <a:gd name="f6559" fmla="*/ f5530 f2719 1"/>
              <a:gd name="f6560" fmla="*/ f5531 f2718 1"/>
              <a:gd name="f6561" fmla="*/ f5532 f2719 1"/>
              <a:gd name="f6562" fmla="*/ f5533 f2718 1"/>
              <a:gd name="f6563" fmla="*/ f5534 f2719 1"/>
              <a:gd name="f6564" fmla="*/ f5535 f2718 1"/>
              <a:gd name="f6565" fmla="*/ f5536 f2719 1"/>
              <a:gd name="f6566" fmla="*/ f5537 f2718 1"/>
              <a:gd name="f6567" fmla="*/ f5538 f2719 1"/>
              <a:gd name="f6568" fmla="*/ f5539 f2718 1"/>
              <a:gd name="f6569" fmla="*/ f5540 f2719 1"/>
              <a:gd name="f6570" fmla="*/ f5541 f2718 1"/>
              <a:gd name="f6571" fmla="*/ f5542 f2719 1"/>
              <a:gd name="f6572" fmla="*/ f5543 f2718 1"/>
              <a:gd name="f6573" fmla="*/ f5544 f2719 1"/>
              <a:gd name="f6574" fmla="*/ f5545 f2718 1"/>
              <a:gd name="f6575" fmla="*/ f5546 f2719 1"/>
              <a:gd name="f6576" fmla="*/ f5547 f2718 1"/>
              <a:gd name="f6577" fmla="*/ f5548 f2719 1"/>
              <a:gd name="f6578" fmla="*/ f5549 f2718 1"/>
              <a:gd name="f6579" fmla="*/ f5550 f2719 1"/>
              <a:gd name="f6580" fmla="*/ f5551 f2718 1"/>
              <a:gd name="f6581" fmla="*/ f5552 f2719 1"/>
              <a:gd name="f6582" fmla="*/ f5553 f2718 1"/>
              <a:gd name="f6583" fmla="*/ f5554 f2719 1"/>
              <a:gd name="f6584" fmla="*/ f5555 f2719 1"/>
              <a:gd name="f6585" fmla="*/ f5556 f2718 1"/>
              <a:gd name="f6586" fmla="*/ f5557 f2719 1"/>
              <a:gd name="f6587" fmla="*/ f5558 f2718 1"/>
              <a:gd name="f6588" fmla="*/ f5559 f2719 1"/>
              <a:gd name="f6589" fmla="*/ f5560 f2718 1"/>
              <a:gd name="f6590" fmla="*/ f5561 f2719 1"/>
              <a:gd name="f6591" fmla="*/ f5562 f2718 1"/>
              <a:gd name="f6592" fmla="*/ f5563 f2719 1"/>
              <a:gd name="f6593" fmla="*/ f5564 f2718 1"/>
              <a:gd name="f6594" fmla="*/ f5565 f2719 1"/>
              <a:gd name="f6595" fmla="*/ f5566 f2718 1"/>
              <a:gd name="f6596" fmla="*/ f5567 f2719 1"/>
              <a:gd name="f6597" fmla="*/ f5568 f2718 1"/>
              <a:gd name="f6598" fmla="*/ f5569 f2719 1"/>
              <a:gd name="f6599" fmla="*/ f5570 f2718 1"/>
              <a:gd name="f6600" fmla="*/ f5571 f2719 1"/>
              <a:gd name="f6601" fmla="*/ f5572 f2718 1"/>
              <a:gd name="f6602" fmla="*/ f5573 f2719 1"/>
              <a:gd name="f6603" fmla="*/ f5574 f2718 1"/>
              <a:gd name="f6604" fmla="*/ f5575 f2719 1"/>
              <a:gd name="f6605" fmla="*/ f5576 f2718 1"/>
              <a:gd name="f6606" fmla="*/ f5577 f2719 1"/>
              <a:gd name="f6607" fmla="*/ f5578 f2718 1"/>
              <a:gd name="f6608" fmla="*/ f5579 f2719 1"/>
              <a:gd name="f6609" fmla="*/ f5580 f2718 1"/>
              <a:gd name="f6610" fmla="*/ f5581 f2719 1"/>
              <a:gd name="f6611" fmla="*/ f5582 f2718 1"/>
              <a:gd name="f6612" fmla="*/ f5583 f2719 1"/>
              <a:gd name="f6613" fmla="*/ f5584 f2718 1"/>
              <a:gd name="f6614" fmla="*/ f5585 f2719 1"/>
              <a:gd name="f6615" fmla="*/ f5586 f2718 1"/>
              <a:gd name="f6616" fmla="*/ f5587 f2719 1"/>
              <a:gd name="f6617" fmla="*/ f5588 f2718 1"/>
              <a:gd name="f6618" fmla="*/ f5589 f2719 1"/>
              <a:gd name="f6619" fmla="*/ f5590 f2718 1"/>
              <a:gd name="f6620" fmla="*/ f5591 f2719 1"/>
              <a:gd name="f6621" fmla="*/ f5592 f2718 1"/>
              <a:gd name="f6622" fmla="*/ f5593 f2719 1"/>
              <a:gd name="f6623" fmla="*/ f5594 f2718 1"/>
              <a:gd name="f6624" fmla="*/ f5595 f2719 1"/>
              <a:gd name="f6625" fmla="*/ f5596 f2718 1"/>
              <a:gd name="f6626" fmla="*/ f5597 f2719 1"/>
              <a:gd name="f6627" fmla="*/ f5598 f2718 1"/>
              <a:gd name="f6628" fmla="*/ f5599 f2719 1"/>
              <a:gd name="f6629" fmla="*/ f5600 f2718 1"/>
              <a:gd name="f6630" fmla="*/ f5601 f2719 1"/>
              <a:gd name="f6631" fmla="*/ f5602 f2718 1"/>
              <a:gd name="f6632" fmla="*/ f5603 f2719 1"/>
              <a:gd name="f6633" fmla="*/ f5604 f2718 1"/>
              <a:gd name="f6634" fmla="*/ f5605 f2719 1"/>
              <a:gd name="f6635" fmla="*/ f5606 f2718 1"/>
              <a:gd name="f6636" fmla="*/ f5607 f2719 1"/>
              <a:gd name="f6637" fmla="*/ f5608 f2718 1"/>
              <a:gd name="f6638" fmla="*/ f5609 f2719 1"/>
              <a:gd name="f6639" fmla="*/ f5610 f2718 1"/>
              <a:gd name="f6640" fmla="*/ f5611 f2719 1"/>
              <a:gd name="f6641" fmla="*/ f5612 f2718 1"/>
              <a:gd name="f6642" fmla="*/ f5613 f2719 1"/>
              <a:gd name="f6643" fmla="*/ f5614 f2718 1"/>
              <a:gd name="f6644" fmla="*/ f5615 f2719 1"/>
              <a:gd name="f6645" fmla="*/ f5616 f2718 1"/>
              <a:gd name="f6646" fmla="*/ f5617 f2719 1"/>
              <a:gd name="f6647" fmla="*/ f5618 f2718 1"/>
              <a:gd name="f6648" fmla="*/ f5619 f2719 1"/>
              <a:gd name="f6649" fmla="*/ f5620 f2718 1"/>
              <a:gd name="f6650" fmla="*/ f5621 f2719 1"/>
              <a:gd name="f6651" fmla="*/ f5622 f2718 1"/>
              <a:gd name="f6652" fmla="*/ f5623 f2719 1"/>
              <a:gd name="f6653" fmla="*/ f5624 f2718 1"/>
              <a:gd name="f6654" fmla="*/ f5625 f2719 1"/>
              <a:gd name="f6655" fmla="*/ f5626 f2718 1"/>
              <a:gd name="f6656" fmla="*/ f5627 f2719 1"/>
              <a:gd name="f6657" fmla="*/ f5628 f2718 1"/>
              <a:gd name="f6658" fmla="*/ f5629 f2718 1"/>
              <a:gd name="f6659" fmla="*/ f5630 f2719 1"/>
              <a:gd name="f6660" fmla="*/ f5631 f2718 1"/>
              <a:gd name="f6661" fmla="*/ f5632 f2718 1"/>
              <a:gd name="f6662" fmla="*/ f5633 f2719 1"/>
              <a:gd name="f6663" fmla="*/ f5634 f2718 1"/>
              <a:gd name="f6664" fmla="*/ f5635 f2719 1"/>
              <a:gd name="f6665" fmla="*/ f5636 f2718 1"/>
              <a:gd name="f6666" fmla="*/ f5637 f2719 1"/>
              <a:gd name="f6667" fmla="*/ f5638 f2718 1"/>
              <a:gd name="f6668" fmla="*/ f5639 f2719 1"/>
              <a:gd name="f6669" fmla="*/ f5640 f2719 1"/>
              <a:gd name="f6670" fmla="*/ f5641 f2719 1"/>
              <a:gd name="f6671" fmla="*/ f5642 f2718 1"/>
              <a:gd name="f6672" fmla="*/ f5643 f2719 1"/>
              <a:gd name="f6673" fmla="*/ f5644 f2718 1"/>
              <a:gd name="f6674" fmla="*/ f5645 f2719 1"/>
              <a:gd name="f6675" fmla="*/ f5646 f2719 1"/>
              <a:gd name="f6676" fmla="*/ f5647 f2718 1"/>
              <a:gd name="f6677" fmla="*/ f5648 f2719 1"/>
              <a:gd name="f6678" fmla="*/ f5649 f2719 1"/>
              <a:gd name="f6679" fmla="*/ f5650 f2718 1"/>
              <a:gd name="f6680" fmla="*/ f5651 f2719 1"/>
              <a:gd name="f6681" fmla="*/ f5652 f2718 1"/>
              <a:gd name="f6682" fmla="*/ f5653 f2719 1"/>
              <a:gd name="f6683" fmla="*/ f5654 f2718 1"/>
              <a:gd name="f6684" fmla="*/ f5655 f2719 1"/>
              <a:gd name="f6685" fmla="*/ f5656 f2718 1"/>
              <a:gd name="f6686" fmla="*/ f5657 f2719 1"/>
              <a:gd name="f6687" fmla="*/ f5658 f2718 1"/>
              <a:gd name="f6688" fmla="*/ f5659 f2719 1"/>
              <a:gd name="f6689" fmla="*/ f5660 f2718 1"/>
              <a:gd name="f6690" fmla="*/ f5661 f2719 1"/>
              <a:gd name="f6691" fmla="*/ f5662 f2718 1"/>
              <a:gd name="f6692" fmla="*/ f5663 f2719 1"/>
              <a:gd name="f6693" fmla="*/ f5664 f2718 1"/>
              <a:gd name="f6694" fmla="*/ f5665 f2719 1"/>
              <a:gd name="f6695" fmla="*/ f5666 f2718 1"/>
              <a:gd name="f6696" fmla="*/ f5667 f2719 1"/>
              <a:gd name="f6697" fmla="*/ f5668 f2718 1"/>
              <a:gd name="f6698" fmla="*/ f5669 f2719 1"/>
              <a:gd name="f6699" fmla="*/ f5670 f2718 1"/>
              <a:gd name="f6700" fmla="*/ f5671 f2719 1"/>
              <a:gd name="f6701" fmla="*/ f5672 f2718 1"/>
              <a:gd name="f6702" fmla="*/ f5673 f2719 1"/>
              <a:gd name="f6703" fmla="*/ f5674 f2718 1"/>
              <a:gd name="f6704" fmla="*/ f5675 f2719 1"/>
              <a:gd name="f6705" fmla="*/ f5676 f2718 1"/>
              <a:gd name="f6706" fmla="*/ f5677 f2719 1"/>
              <a:gd name="f6707" fmla="*/ f5678 f2718 1"/>
              <a:gd name="f6708" fmla="*/ f5679 f2719 1"/>
              <a:gd name="f6709" fmla="*/ f5680 f2718 1"/>
              <a:gd name="f6710" fmla="*/ f5681 f2719 1"/>
              <a:gd name="f6711" fmla="*/ f5682 f2718 1"/>
              <a:gd name="f6712" fmla="*/ f5683 f2719 1"/>
              <a:gd name="f6713" fmla="*/ f5684 f2719 1"/>
              <a:gd name="f6714" fmla="*/ f5685 f2718 1"/>
              <a:gd name="f6715" fmla="*/ f5686 f2719 1"/>
              <a:gd name="f6716" fmla="*/ f5687 f2719 1"/>
              <a:gd name="f6717" fmla="*/ f5688 f2718 1"/>
              <a:gd name="f6718" fmla="*/ f5689 f2719 1"/>
              <a:gd name="f6719" fmla="*/ f5690 f2718 1"/>
              <a:gd name="f6720" fmla="*/ f5691 f2719 1"/>
              <a:gd name="f6721" fmla="*/ f5692 f2718 1"/>
              <a:gd name="f6722" fmla="*/ f5693 f2719 1"/>
              <a:gd name="f6723" fmla="*/ f5694 f2718 1"/>
              <a:gd name="f6724" fmla="*/ f5695 f2719 1"/>
              <a:gd name="f6725" fmla="*/ f5696 f2718 1"/>
              <a:gd name="f6726" fmla="*/ f5697 f2719 1"/>
              <a:gd name="f6727" fmla="*/ f5698 f2718 1"/>
              <a:gd name="f6728" fmla="*/ f5699 f2719 1"/>
              <a:gd name="f6729" fmla="*/ f5700 f2718 1"/>
              <a:gd name="f6730" fmla="*/ f5701 f2719 1"/>
              <a:gd name="f6731" fmla="*/ f5702 f2719 1"/>
              <a:gd name="f6732" fmla="*/ f5703 f2718 1"/>
              <a:gd name="f6733" fmla="*/ f5704 f2719 1"/>
              <a:gd name="f6734" fmla="*/ f5705 f2719 1"/>
              <a:gd name="f6735" fmla="*/ f5706 f2719 1"/>
              <a:gd name="f6736" fmla="*/ f5707 f2719 1"/>
              <a:gd name="f6737" fmla="*/ f5708 f2718 1"/>
              <a:gd name="f6738" fmla="*/ f5709 f2719 1"/>
              <a:gd name="f6739" fmla="*/ f5710 f2718 1"/>
              <a:gd name="f6740" fmla="*/ f5711 f2719 1"/>
              <a:gd name="f6741" fmla="*/ f5712 f2718 1"/>
              <a:gd name="f6742" fmla="*/ f5713 f2719 1"/>
              <a:gd name="f6743" fmla="*/ f5714 f2719 1"/>
              <a:gd name="f6744" fmla="*/ f5715 f2718 1"/>
              <a:gd name="f6745" fmla="*/ f5716 f2719 1"/>
              <a:gd name="f6746" fmla="*/ f5717 f2718 1"/>
              <a:gd name="f6747" fmla="*/ f5718 f2719 1"/>
              <a:gd name="f6748" fmla="*/ f5719 f2718 1"/>
              <a:gd name="f6749" fmla="*/ f5720 f2719 1"/>
              <a:gd name="f6750" fmla="*/ f5721 f2718 1"/>
              <a:gd name="f6751" fmla="*/ f5722 f2719 1"/>
              <a:gd name="f6752" fmla="*/ f5723 f2718 1"/>
              <a:gd name="f6753" fmla="*/ f5724 f2718 1"/>
              <a:gd name="f6754" fmla="*/ f5725 f2719 1"/>
              <a:gd name="f6755" fmla="*/ f5726 f2718 1"/>
              <a:gd name="f6756" fmla="*/ f5727 f2719 1"/>
              <a:gd name="f6757" fmla="*/ f5728 f2718 1"/>
              <a:gd name="f6758" fmla="*/ f5729 f2719 1"/>
              <a:gd name="f6759" fmla="*/ f5730 f2718 1"/>
              <a:gd name="f6760" fmla="*/ f5731 f2719 1"/>
              <a:gd name="f6761" fmla="*/ f5732 f2718 1"/>
              <a:gd name="f6762" fmla="*/ f5733 f2719 1"/>
              <a:gd name="f6763" fmla="*/ f5734 f2718 1"/>
              <a:gd name="f6764" fmla="*/ f5735 f2719 1"/>
              <a:gd name="f6765" fmla="*/ f5736 f2718 1"/>
              <a:gd name="f6766" fmla="*/ f5737 f2719 1"/>
              <a:gd name="f6767" fmla="*/ f5738 f2719 1"/>
              <a:gd name="f6768" fmla="*/ f5739 f2719 1"/>
              <a:gd name="f6769" fmla="*/ f5740 f2718 1"/>
              <a:gd name="f6770" fmla="*/ f5741 f2719 1"/>
              <a:gd name="f6771" fmla="*/ f5742 f2718 1"/>
              <a:gd name="f6772" fmla="*/ f5743 f2718 1"/>
              <a:gd name="f6773" fmla="*/ f5744 f2719 1"/>
              <a:gd name="f6774" fmla="*/ f5745 f2718 1"/>
              <a:gd name="f6775" fmla="*/ f5746 f2719 1"/>
              <a:gd name="f6776" fmla="*/ f5747 f2718 1"/>
              <a:gd name="f6777" fmla="*/ f5748 f2718 1"/>
              <a:gd name="f6778" fmla="*/ f5749 f2719 1"/>
              <a:gd name="f6779" fmla="*/ f5750 f2718 1"/>
              <a:gd name="f6780" fmla="*/ f5751 f2719 1"/>
              <a:gd name="f6781" fmla="*/ f5752 f2718 1"/>
              <a:gd name="f6782" fmla="*/ f5753 f2719 1"/>
              <a:gd name="f6783" fmla="*/ f5754 f2718 1"/>
              <a:gd name="f6784" fmla="*/ f5755 f2718 1"/>
              <a:gd name="f6785" fmla="*/ f5756 f2719 1"/>
              <a:gd name="f6786" fmla="*/ f5757 f2718 1"/>
              <a:gd name="f6787" fmla="*/ f5758 f2719 1"/>
              <a:gd name="f6788" fmla="*/ f5759 f2718 1"/>
              <a:gd name="f6789" fmla="*/ f5760 f2719 1"/>
              <a:gd name="f6790" fmla="*/ f5761 f2719 1"/>
              <a:gd name="f6791" fmla="*/ f5762 f2719 1"/>
              <a:gd name="f6792" fmla="*/ f5763 f2718 1"/>
              <a:gd name="f6793" fmla="*/ f5764 f2719 1"/>
              <a:gd name="f6794" fmla="*/ f5765 f2718 1"/>
              <a:gd name="f6795" fmla="*/ f5766 f2719 1"/>
              <a:gd name="f6796" fmla="*/ f5767 f2718 1"/>
              <a:gd name="f6797" fmla="*/ f5768 f2719 1"/>
              <a:gd name="f6798" fmla="*/ f5769 f2718 1"/>
              <a:gd name="f6799" fmla="*/ f5770 f2719 1"/>
              <a:gd name="f6800" fmla="*/ f5771 f2718 1"/>
              <a:gd name="f6801" fmla="*/ f5772 f2719 1"/>
              <a:gd name="f6802" fmla="*/ f5773 f2718 1"/>
              <a:gd name="f6803" fmla="*/ f5774 f2719 1"/>
              <a:gd name="f6804" fmla="*/ f5775 f2718 1"/>
              <a:gd name="f6805" fmla="*/ f5776 f2719 1"/>
              <a:gd name="f6806" fmla="*/ f5777 f2718 1"/>
              <a:gd name="f6807" fmla="*/ f5778 f2719 1"/>
              <a:gd name="f6808" fmla="*/ f5779 f2718 1"/>
              <a:gd name="f6809" fmla="*/ f5780 f2719 1"/>
              <a:gd name="f6810" fmla="*/ f5781 f2719 1"/>
              <a:gd name="f6811" fmla="*/ f5782 f2718 1"/>
              <a:gd name="f6812" fmla="*/ f5783 f2719 1"/>
              <a:gd name="f6813" fmla="*/ f5784 f2718 1"/>
              <a:gd name="f6814" fmla="*/ f5785 f2719 1"/>
              <a:gd name="f6815" fmla="*/ f5786 f2718 1"/>
              <a:gd name="f6816" fmla="*/ f5787 f2719 1"/>
              <a:gd name="f6817" fmla="*/ f5788 f2718 1"/>
              <a:gd name="f6818" fmla="*/ f5789 f2719 1"/>
              <a:gd name="f6819" fmla="*/ f5790 f2719 1"/>
              <a:gd name="f6820" fmla="*/ f5791 f2719 1"/>
              <a:gd name="f6821" fmla="*/ f5792 f2718 1"/>
              <a:gd name="f6822" fmla="*/ f5793 f2719 1"/>
              <a:gd name="f6823" fmla="*/ f5794 f2718 1"/>
              <a:gd name="f6824" fmla="*/ f5795 f2719 1"/>
              <a:gd name="f6825" fmla="*/ f5796 f2718 1"/>
              <a:gd name="f6826" fmla="*/ f5797 f2719 1"/>
              <a:gd name="f6827" fmla="*/ f5798 f2719 1"/>
              <a:gd name="f6828" fmla="*/ f5799 f2718 1"/>
              <a:gd name="f6829" fmla="*/ f5800 f2718 1"/>
              <a:gd name="f6830" fmla="*/ f5801 f2718 1"/>
              <a:gd name="f6831" fmla="*/ f5802 f2719 1"/>
              <a:gd name="f6832" fmla="*/ f5803 f2718 1"/>
              <a:gd name="f6833" fmla="*/ f5804 f2718 1"/>
              <a:gd name="f6834" fmla="*/ f5805 f2719 1"/>
              <a:gd name="f6835" fmla="*/ f5806 f2718 1"/>
              <a:gd name="f6836" fmla="*/ f5807 f2719 1"/>
              <a:gd name="f6837" fmla="*/ f5808 f27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4">
                <a:pos x="f5813" y="f5814"/>
              </a:cxn>
              <a:cxn ang="f3754">
                <a:pos x="f5815" y="f5816"/>
              </a:cxn>
              <a:cxn ang="f3754">
                <a:pos x="f5817" y="f5818"/>
              </a:cxn>
              <a:cxn ang="f3754">
                <a:pos x="f5819" y="f5820"/>
              </a:cxn>
              <a:cxn ang="f3754">
                <a:pos x="f5821" y="f5822"/>
              </a:cxn>
              <a:cxn ang="f3754">
                <a:pos x="f5823" y="f5824"/>
              </a:cxn>
              <a:cxn ang="f3754">
                <a:pos x="f5825" y="f5826"/>
              </a:cxn>
              <a:cxn ang="f3754">
                <a:pos x="f5827" y="f5828"/>
              </a:cxn>
              <a:cxn ang="f3754">
                <a:pos x="f5829" y="f5830"/>
              </a:cxn>
              <a:cxn ang="f3754">
                <a:pos x="f5831" y="f5832"/>
              </a:cxn>
              <a:cxn ang="f3754">
                <a:pos x="f5833" y="f5834"/>
              </a:cxn>
              <a:cxn ang="f3754">
                <a:pos x="f5835" y="f5836"/>
              </a:cxn>
              <a:cxn ang="f3754">
                <a:pos x="f5837" y="f5824"/>
              </a:cxn>
              <a:cxn ang="f3754">
                <a:pos x="f5813" y="f5838"/>
              </a:cxn>
              <a:cxn ang="f3754">
                <a:pos x="f5815" y="f5816"/>
              </a:cxn>
              <a:cxn ang="f3754">
                <a:pos x="f5839" y="f5840"/>
              </a:cxn>
              <a:cxn ang="f3754">
                <a:pos x="f5815" y="f5816"/>
              </a:cxn>
              <a:cxn ang="f3754">
                <a:pos x="f5841" y="f5842"/>
              </a:cxn>
              <a:cxn ang="f3754">
                <a:pos x="f5843" y="f5844"/>
              </a:cxn>
              <a:cxn ang="f3754">
                <a:pos x="f5843" y="f5845"/>
              </a:cxn>
              <a:cxn ang="f3754">
                <a:pos x="f5846" y="f5845"/>
              </a:cxn>
              <a:cxn ang="f3754">
                <a:pos x="f5847" y="f5848"/>
              </a:cxn>
              <a:cxn ang="f3754">
                <a:pos x="f5849" y="f5850"/>
              </a:cxn>
              <a:cxn ang="f3754">
                <a:pos x="f5851" y="f5852"/>
              </a:cxn>
              <a:cxn ang="f3754">
                <a:pos x="f5853" y="f5854"/>
              </a:cxn>
              <a:cxn ang="f3754">
                <a:pos x="f5855" y="f5856"/>
              </a:cxn>
              <a:cxn ang="f3754">
                <a:pos x="f5857" y="f5858"/>
              </a:cxn>
              <a:cxn ang="f3754">
                <a:pos x="f5859" y="f5860"/>
              </a:cxn>
              <a:cxn ang="f3754">
                <a:pos x="f5861" y="f5862"/>
              </a:cxn>
              <a:cxn ang="f3754">
                <a:pos x="f5863" y="f5864"/>
              </a:cxn>
              <a:cxn ang="f3754">
                <a:pos x="f5865" y="f5866"/>
              </a:cxn>
              <a:cxn ang="f3754">
                <a:pos x="f5867" y="f5868"/>
              </a:cxn>
              <a:cxn ang="f3754">
                <a:pos x="f5869" y="f5870"/>
              </a:cxn>
              <a:cxn ang="f3754">
                <a:pos x="f5871" y="f5872"/>
              </a:cxn>
              <a:cxn ang="f3754">
                <a:pos x="f5873" y="f5874"/>
              </a:cxn>
              <a:cxn ang="f3754">
                <a:pos x="f5875" y="f5876"/>
              </a:cxn>
              <a:cxn ang="f3754">
                <a:pos x="f5877" y="f5878"/>
              </a:cxn>
              <a:cxn ang="f3754">
                <a:pos x="f5879" y="f5880"/>
              </a:cxn>
              <a:cxn ang="f3754">
                <a:pos x="f5879" y="f5881"/>
              </a:cxn>
              <a:cxn ang="f3754">
                <a:pos x="f5882" y="f5883"/>
              </a:cxn>
              <a:cxn ang="f3754">
                <a:pos x="f5884" y="f5885"/>
              </a:cxn>
              <a:cxn ang="f3754">
                <a:pos x="f5886" y="f5887"/>
              </a:cxn>
              <a:cxn ang="f3754">
                <a:pos x="f5888" y="f5889"/>
              </a:cxn>
              <a:cxn ang="f3754">
                <a:pos x="f5890" y="f5891"/>
              </a:cxn>
              <a:cxn ang="f3754">
                <a:pos x="f5892" y="f5893"/>
              </a:cxn>
              <a:cxn ang="f3754">
                <a:pos x="f5894" y="f5895"/>
              </a:cxn>
              <a:cxn ang="f3754">
                <a:pos x="f5896" y="f5897"/>
              </a:cxn>
              <a:cxn ang="f3754">
                <a:pos x="f5898" y="f5897"/>
              </a:cxn>
              <a:cxn ang="f3754">
                <a:pos x="f5899" y="f5900"/>
              </a:cxn>
              <a:cxn ang="f3754">
                <a:pos x="f5901" y="f5902"/>
              </a:cxn>
              <a:cxn ang="f3754">
                <a:pos x="f5903" y="f5904"/>
              </a:cxn>
              <a:cxn ang="f3754">
                <a:pos x="f5905" y="f5906"/>
              </a:cxn>
              <a:cxn ang="f3754">
                <a:pos x="f5907" y="f5908"/>
              </a:cxn>
              <a:cxn ang="f3754">
                <a:pos x="f5909" y="f5910"/>
              </a:cxn>
              <a:cxn ang="f3754">
                <a:pos x="f5911" y="f5912"/>
              </a:cxn>
              <a:cxn ang="f3754">
                <a:pos x="f5913" y="f5914"/>
              </a:cxn>
              <a:cxn ang="f3754">
                <a:pos x="f5915" y="f5916"/>
              </a:cxn>
              <a:cxn ang="f3754">
                <a:pos x="f5917" y="f5918"/>
              </a:cxn>
              <a:cxn ang="f3754">
                <a:pos x="f5919" y="f5920"/>
              </a:cxn>
              <a:cxn ang="f3754">
                <a:pos x="f5921" y="f5922"/>
              </a:cxn>
              <a:cxn ang="f3754">
                <a:pos x="f5923" y="f5924"/>
              </a:cxn>
              <a:cxn ang="f3754">
                <a:pos x="f5925" y="f5926"/>
              </a:cxn>
              <a:cxn ang="f3754">
                <a:pos x="f5927" y="f5928"/>
              </a:cxn>
              <a:cxn ang="f3754">
                <a:pos x="f5929" y="f5930"/>
              </a:cxn>
              <a:cxn ang="f3754">
                <a:pos x="f5931" y="f5932"/>
              </a:cxn>
              <a:cxn ang="f3754">
                <a:pos x="f5933" y="f5934"/>
              </a:cxn>
              <a:cxn ang="f3754">
                <a:pos x="f5935" y="f5936"/>
              </a:cxn>
              <a:cxn ang="f3754">
                <a:pos x="f5937" y="f5938"/>
              </a:cxn>
              <a:cxn ang="f3754">
                <a:pos x="f5939" y="f5940"/>
              </a:cxn>
              <a:cxn ang="f3754">
                <a:pos x="f5941" y="f5942"/>
              </a:cxn>
              <a:cxn ang="f3754">
                <a:pos x="f5943" y="f5944"/>
              </a:cxn>
              <a:cxn ang="f3754">
                <a:pos x="f5927" y="f5945"/>
              </a:cxn>
              <a:cxn ang="f3754">
                <a:pos x="f5946" y="f5947"/>
              </a:cxn>
              <a:cxn ang="f3754">
                <a:pos x="f5948" y="f5949"/>
              </a:cxn>
              <a:cxn ang="f3754">
                <a:pos x="f5919" y="f5950"/>
              </a:cxn>
              <a:cxn ang="f3754">
                <a:pos x="f5951" y="f5952"/>
              </a:cxn>
              <a:cxn ang="f3754">
                <a:pos x="f5953" y="f5954"/>
              </a:cxn>
              <a:cxn ang="f3754">
                <a:pos x="f5955" y="f5956"/>
              </a:cxn>
              <a:cxn ang="f3754">
                <a:pos x="f5957" y="f5958"/>
              </a:cxn>
              <a:cxn ang="f3754">
                <a:pos x="f5959" y="f5960"/>
              </a:cxn>
              <a:cxn ang="f3754">
                <a:pos x="f5961" y="f5962"/>
              </a:cxn>
              <a:cxn ang="f3754">
                <a:pos x="f5963" y="f5964"/>
              </a:cxn>
              <a:cxn ang="f3754">
                <a:pos x="f5965" y="f5966"/>
              </a:cxn>
              <a:cxn ang="f3754">
                <a:pos x="f5967" y="f5968"/>
              </a:cxn>
              <a:cxn ang="f3754">
                <a:pos x="f5969" y="f5970"/>
              </a:cxn>
              <a:cxn ang="f3754">
                <a:pos x="f5971" y="f5972"/>
              </a:cxn>
              <a:cxn ang="f3754">
                <a:pos x="f5973" y="f5974"/>
              </a:cxn>
              <a:cxn ang="f3754">
                <a:pos x="f5975" y="f5976"/>
              </a:cxn>
              <a:cxn ang="f3754">
                <a:pos x="f5977" y="f5978"/>
              </a:cxn>
              <a:cxn ang="f3754">
                <a:pos x="f5979" y="f5980"/>
              </a:cxn>
              <a:cxn ang="f3754">
                <a:pos x="f5981" y="f5982"/>
              </a:cxn>
              <a:cxn ang="f3754">
                <a:pos x="f5983" y="f5984"/>
              </a:cxn>
              <a:cxn ang="f3754">
                <a:pos x="f5985" y="f5986"/>
              </a:cxn>
              <a:cxn ang="f3754">
                <a:pos x="f5987" y="f5988"/>
              </a:cxn>
              <a:cxn ang="f3754">
                <a:pos x="f5989" y="f5990"/>
              </a:cxn>
              <a:cxn ang="f3754">
                <a:pos x="f5991" y="f5992"/>
              </a:cxn>
              <a:cxn ang="f3754">
                <a:pos x="f5993" y="f5994"/>
              </a:cxn>
              <a:cxn ang="f3754">
                <a:pos x="f5995" y="f5996"/>
              </a:cxn>
              <a:cxn ang="f3754">
                <a:pos x="f5997" y="f5998"/>
              </a:cxn>
              <a:cxn ang="f3754">
                <a:pos x="f5999" y="f5998"/>
              </a:cxn>
              <a:cxn ang="f3754">
                <a:pos x="f6000" y="f6001"/>
              </a:cxn>
              <a:cxn ang="f3754">
                <a:pos x="f6002" y="f6003"/>
              </a:cxn>
              <a:cxn ang="f3754">
                <a:pos x="f6004" y="f6005"/>
              </a:cxn>
              <a:cxn ang="f3754">
                <a:pos x="f6006" y="f6007"/>
              </a:cxn>
              <a:cxn ang="f3754">
                <a:pos x="f5879" y="f6008"/>
              </a:cxn>
              <a:cxn ang="f3754">
                <a:pos x="f6009" y="f6010"/>
              </a:cxn>
              <a:cxn ang="f3754">
                <a:pos x="f6011" y="f6012"/>
              </a:cxn>
              <a:cxn ang="f3754">
                <a:pos x="f6013" y="f6014"/>
              </a:cxn>
              <a:cxn ang="f3754">
                <a:pos x="f5865" y="f6015"/>
              </a:cxn>
              <a:cxn ang="f3754">
                <a:pos x="f6016" y="f6017"/>
              </a:cxn>
              <a:cxn ang="f3754">
                <a:pos x="f6018" y="f6019"/>
              </a:cxn>
              <a:cxn ang="f3754">
                <a:pos x="f6020" y="f6021"/>
              </a:cxn>
              <a:cxn ang="f3754">
                <a:pos x="f6022" y="f6023"/>
              </a:cxn>
              <a:cxn ang="f3754">
                <a:pos x="f6024" y="f6025"/>
              </a:cxn>
              <a:cxn ang="f3754">
                <a:pos x="f6026" y="f6027"/>
              </a:cxn>
              <a:cxn ang="f3754">
                <a:pos x="f6028" y="f6029"/>
              </a:cxn>
              <a:cxn ang="f3754">
                <a:pos x="f6030" y="f6031"/>
              </a:cxn>
              <a:cxn ang="f3754">
                <a:pos x="f6032" y="f6033"/>
              </a:cxn>
              <a:cxn ang="f3754">
                <a:pos x="f6034" y="f6035"/>
              </a:cxn>
              <a:cxn ang="f3754">
                <a:pos x="f6036" y="f6037"/>
              </a:cxn>
              <a:cxn ang="f3754">
                <a:pos x="f6038" y="f6039"/>
              </a:cxn>
              <a:cxn ang="f3754">
                <a:pos x="f6040" y="f6041"/>
              </a:cxn>
              <a:cxn ang="f3754">
                <a:pos x="f6042" y="f6043"/>
              </a:cxn>
              <a:cxn ang="f3754">
                <a:pos x="f6044" y="f6045"/>
              </a:cxn>
              <a:cxn ang="f3754">
                <a:pos x="f6046" y="f6047"/>
              </a:cxn>
              <a:cxn ang="f3754">
                <a:pos x="f6048" y="f6049"/>
              </a:cxn>
              <a:cxn ang="f3754">
                <a:pos x="f6050" y="f6051"/>
              </a:cxn>
              <a:cxn ang="f3754">
                <a:pos x="f6052" y="f6053"/>
              </a:cxn>
              <a:cxn ang="f3754">
                <a:pos x="f6054" y="f6055"/>
              </a:cxn>
              <a:cxn ang="f3754">
                <a:pos x="f6056" y="f6057"/>
              </a:cxn>
              <a:cxn ang="f3754">
                <a:pos x="f6058" y="f6059"/>
              </a:cxn>
              <a:cxn ang="f3754">
                <a:pos x="f6060" y="f6061"/>
              </a:cxn>
              <a:cxn ang="f3754">
                <a:pos x="f6062" y="f6063"/>
              </a:cxn>
              <a:cxn ang="f3754">
                <a:pos x="f6064" y="f6065"/>
              </a:cxn>
              <a:cxn ang="f3754">
                <a:pos x="f6066" y="f6067"/>
              </a:cxn>
              <a:cxn ang="f3754">
                <a:pos x="f6060" y="f6068"/>
              </a:cxn>
              <a:cxn ang="f3754">
                <a:pos x="f6069" y="f6070"/>
              </a:cxn>
              <a:cxn ang="f3754">
                <a:pos x="f6071" y="f6072"/>
              </a:cxn>
              <a:cxn ang="f3754">
                <a:pos x="f6073" y="f6074"/>
              </a:cxn>
              <a:cxn ang="f3754">
                <a:pos x="f6075" y="f6076"/>
              </a:cxn>
              <a:cxn ang="f3754">
                <a:pos x="f6077" y="f6078"/>
              </a:cxn>
              <a:cxn ang="f3754">
                <a:pos x="f6079" y="f6080"/>
              </a:cxn>
              <a:cxn ang="f3754">
                <a:pos x="f6081" y="f6082"/>
              </a:cxn>
              <a:cxn ang="f3754">
                <a:pos x="f6083" y="f6084"/>
              </a:cxn>
              <a:cxn ang="f3754">
                <a:pos x="f6085" y="f6086"/>
              </a:cxn>
              <a:cxn ang="f3754">
                <a:pos x="f6087" y="f6088"/>
              </a:cxn>
              <a:cxn ang="f3754">
                <a:pos x="f6089" y="f6090"/>
              </a:cxn>
              <a:cxn ang="f3754">
                <a:pos x="f6091" y="f6092"/>
              </a:cxn>
              <a:cxn ang="f3754">
                <a:pos x="f6093" y="f6094"/>
              </a:cxn>
              <a:cxn ang="f3754">
                <a:pos x="f6095" y="f6096"/>
              </a:cxn>
              <a:cxn ang="f3754">
                <a:pos x="f6097" y="f6098"/>
              </a:cxn>
              <a:cxn ang="f3754">
                <a:pos x="f6099" y="f6100"/>
              </a:cxn>
              <a:cxn ang="f3754">
                <a:pos x="f6101" y="f6102"/>
              </a:cxn>
              <a:cxn ang="f3754">
                <a:pos x="f6103" y="f6104"/>
              </a:cxn>
              <a:cxn ang="f3754">
                <a:pos x="f6105" y="f6106"/>
              </a:cxn>
              <a:cxn ang="f3754">
                <a:pos x="f6107" y="f6108"/>
              </a:cxn>
              <a:cxn ang="f3754">
                <a:pos x="f6109" y="f6110"/>
              </a:cxn>
              <a:cxn ang="f3754">
                <a:pos x="f5823" y="f6111"/>
              </a:cxn>
              <a:cxn ang="f3754">
                <a:pos x="f6112" y="f6113"/>
              </a:cxn>
              <a:cxn ang="f3754">
                <a:pos x="f6114" y="f6115"/>
              </a:cxn>
              <a:cxn ang="f3754">
                <a:pos x="f6116" y="f6117"/>
              </a:cxn>
              <a:cxn ang="f3754">
                <a:pos x="f6118" y="f6119"/>
              </a:cxn>
              <a:cxn ang="f3754">
                <a:pos x="f6120" y="f6121"/>
              </a:cxn>
              <a:cxn ang="f3754">
                <a:pos x="f6122" y="f6123"/>
              </a:cxn>
              <a:cxn ang="f3754">
                <a:pos x="f6124" y="f6125"/>
              </a:cxn>
              <a:cxn ang="f3754">
                <a:pos x="f6126" y="f6127"/>
              </a:cxn>
              <a:cxn ang="f3754">
                <a:pos x="f6128" y="f6129"/>
              </a:cxn>
              <a:cxn ang="f3754">
                <a:pos x="f6130" y="f6131"/>
              </a:cxn>
              <a:cxn ang="f3754">
                <a:pos x="f6132" y="f6133"/>
              </a:cxn>
              <a:cxn ang="f3754">
                <a:pos x="f6134" y="f6135"/>
              </a:cxn>
              <a:cxn ang="f3754">
                <a:pos x="f6136" y="f6137"/>
              </a:cxn>
              <a:cxn ang="f3754">
                <a:pos x="f6138" y="f6139"/>
              </a:cxn>
              <a:cxn ang="f3754">
                <a:pos x="f6140" y="f6141"/>
              </a:cxn>
              <a:cxn ang="f3754">
                <a:pos x="f6124" y="f6142"/>
              </a:cxn>
              <a:cxn ang="f3754">
                <a:pos x="f6143" y="f6144"/>
              </a:cxn>
              <a:cxn ang="f3754">
                <a:pos x="f6145" y="f6146"/>
              </a:cxn>
              <a:cxn ang="f3754">
                <a:pos x="f6147" y="f6148"/>
              </a:cxn>
              <a:cxn ang="f3754">
                <a:pos x="f6149" y="f6150"/>
              </a:cxn>
              <a:cxn ang="f3754">
                <a:pos x="f6151" y="f6152"/>
              </a:cxn>
              <a:cxn ang="f3754">
                <a:pos x="f6153" y="f6154"/>
              </a:cxn>
              <a:cxn ang="f3754">
                <a:pos x="f6155" y="f6156"/>
              </a:cxn>
              <a:cxn ang="f3754">
                <a:pos x="f6157" y="f6158"/>
              </a:cxn>
              <a:cxn ang="f3754">
                <a:pos x="f6159" y="f6160"/>
              </a:cxn>
              <a:cxn ang="f3754">
                <a:pos x="f6161" y="f6162"/>
              </a:cxn>
              <a:cxn ang="f3754">
                <a:pos x="f6163" y="f6162"/>
              </a:cxn>
              <a:cxn ang="f3754">
                <a:pos x="f6164" y="f6165"/>
              </a:cxn>
              <a:cxn ang="f3754">
                <a:pos x="f6166" y="f6167"/>
              </a:cxn>
              <a:cxn ang="f3754">
                <a:pos x="f6168" y="f6169"/>
              </a:cxn>
              <a:cxn ang="f3754">
                <a:pos x="f6170" y="f6171"/>
              </a:cxn>
              <a:cxn ang="f3754">
                <a:pos x="f6172" y="f6162"/>
              </a:cxn>
              <a:cxn ang="f3754">
                <a:pos x="f6173" y="f6174"/>
              </a:cxn>
              <a:cxn ang="f3754">
                <a:pos x="f6175" y="f6176"/>
              </a:cxn>
              <a:cxn ang="f3754">
                <a:pos x="f6177" y="f6178"/>
              </a:cxn>
              <a:cxn ang="f3754">
                <a:pos x="f6179" y="f6180"/>
              </a:cxn>
              <a:cxn ang="f3754">
                <a:pos x="f6181" y="f6182"/>
              </a:cxn>
              <a:cxn ang="f3754">
                <a:pos x="f6183" y="f6184"/>
              </a:cxn>
              <a:cxn ang="f3754">
                <a:pos x="f6185" y="f6186"/>
              </a:cxn>
              <a:cxn ang="f3754">
                <a:pos x="f6187" y="f6188"/>
              </a:cxn>
              <a:cxn ang="f3754">
                <a:pos x="f6189" y="f6190"/>
              </a:cxn>
              <a:cxn ang="f3754">
                <a:pos x="f6191" y="f6192"/>
              </a:cxn>
              <a:cxn ang="f3754">
                <a:pos x="f6193" y="f6194"/>
              </a:cxn>
              <a:cxn ang="f3754">
                <a:pos x="f6195" y="f6196"/>
              </a:cxn>
              <a:cxn ang="f3754">
                <a:pos x="f6197" y="f6198"/>
              </a:cxn>
              <a:cxn ang="f3754">
                <a:pos x="f6199" y="f6200"/>
              </a:cxn>
              <a:cxn ang="f3754">
                <a:pos x="f6201" y="f6202"/>
              </a:cxn>
              <a:cxn ang="f3754">
                <a:pos x="f6203" y="f6204"/>
              </a:cxn>
              <a:cxn ang="f3754">
                <a:pos x="f6205" y="f6206"/>
              </a:cxn>
              <a:cxn ang="f3754">
                <a:pos x="f6207" y="f6208"/>
              </a:cxn>
              <a:cxn ang="f3754">
                <a:pos x="f6209" y="f6210"/>
              </a:cxn>
              <a:cxn ang="f3754">
                <a:pos x="f6211" y="f6212"/>
              </a:cxn>
              <a:cxn ang="f3754">
                <a:pos x="f6213" y="f6214"/>
              </a:cxn>
              <a:cxn ang="f3754">
                <a:pos x="f6215" y="f6216"/>
              </a:cxn>
              <a:cxn ang="f3754">
                <a:pos x="f6217" y="f6218"/>
              </a:cxn>
              <a:cxn ang="f3754">
                <a:pos x="f6219" y="f6220"/>
              </a:cxn>
              <a:cxn ang="f3754">
                <a:pos x="f6219" y="f6221"/>
              </a:cxn>
              <a:cxn ang="f3754">
                <a:pos x="f6222" y="f6223"/>
              </a:cxn>
              <a:cxn ang="f3754">
                <a:pos x="f6224" y="f6225"/>
              </a:cxn>
              <a:cxn ang="f3754">
                <a:pos x="f6226" y="f6227"/>
              </a:cxn>
              <a:cxn ang="f3754">
                <a:pos x="f6228" y="f6229"/>
              </a:cxn>
              <a:cxn ang="f3754">
                <a:pos x="f6230" y="f6231"/>
              </a:cxn>
              <a:cxn ang="f3754">
                <a:pos x="f6232" y="f6233"/>
              </a:cxn>
              <a:cxn ang="f3754">
                <a:pos x="f6232" y="f6234"/>
              </a:cxn>
              <a:cxn ang="f3754">
                <a:pos x="f6235" y="f6236"/>
              </a:cxn>
              <a:cxn ang="f3754">
                <a:pos x="f6237" y="f6238"/>
              </a:cxn>
              <a:cxn ang="f3754">
                <a:pos x="f6239" y="f6240"/>
              </a:cxn>
              <a:cxn ang="f3754">
                <a:pos x="f6241" y="f6242"/>
              </a:cxn>
              <a:cxn ang="f3754">
                <a:pos x="f6243" y="f6244"/>
              </a:cxn>
              <a:cxn ang="f3754">
                <a:pos x="f6245" y="f6246"/>
              </a:cxn>
              <a:cxn ang="f3754">
                <a:pos x="f6247" y="f6248"/>
              </a:cxn>
              <a:cxn ang="f3754">
                <a:pos x="f6249" y="f6250"/>
              </a:cxn>
              <a:cxn ang="f3754">
                <a:pos x="f6251" y="f6252"/>
              </a:cxn>
              <a:cxn ang="f3754">
                <a:pos x="f6253" y="f6254"/>
              </a:cxn>
              <a:cxn ang="f3754">
                <a:pos x="f6255" y="f6256"/>
              </a:cxn>
              <a:cxn ang="f3754">
                <a:pos x="f6257" y="f6258"/>
              </a:cxn>
              <a:cxn ang="f3754">
                <a:pos x="f6259" y="f6260"/>
              </a:cxn>
              <a:cxn ang="f3754">
                <a:pos x="f6261" y="f6262"/>
              </a:cxn>
              <a:cxn ang="f3754">
                <a:pos x="f6263" y="f6264"/>
              </a:cxn>
              <a:cxn ang="f3754">
                <a:pos x="f6265" y="f6266"/>
              </a:cxn>
              <a:cxn ang="f3754">
                <a:pos x="f6267" y="f6268"/>
              </a:cxn>
              <a:cxn ang="f3754">
                <a:pos x="f6269" y="f6242"/>
              </a:cxn>
              <a:cxn ang="f3754">
                <a:pos x="f6270" y="f6271"/>
              </a:cxn>
              <a:cxn ang="f3754">
                <a:pos x="f6272" y="f6273"/>
              </a:cxn>
              <a:cxn ang="f3754">
                <a:pos x="f6274" y="f6275"/>
              </a:cxn>
              <a:cxn ang="f3754">
                <a:pos x="f6276" y="f6277"/>
              </a:cxn>
              <a:cxn ang="f3754">
                <a:pos x="f6278" y="f6279"/>
              </a:cxn>
              <a:cxn ang="f3754">
                <a:pos x="f6280" y="f6281"/>
              </a:cxn>
              <a:cxn ang="f3754">
                <a:pos x="f6282" y="f6283"/>
              </a:cxn>
              <a:cxn ang="f3754">
                <a:pos x="f6284" y="f6285"/>
              </a:cxn>
              <a:cxn ang="f3754">
                <a:pos x="f6286" y="f6287"/>
              </a:cxn>
              <a:cxn ang="f3754">
                <a:pos x="f6288" y="f6289"/>
              </a:cxn>
              <a:cxn ang="f3754">
                <a:pos x="f6290" y="f6291"/>
              </a:cxn>
              <a:cxn ang="f3754">
                <a:pos x="f6292" y="f6293"/>
              </a:cxn>
              <a:cxn ang="f3754">
                <a:pos x="f6294" y="f6295"/>
              </a:cxn>
              <a:cxn ang="f3754">
                <a:pos x="f6296" y="f6297"/>
              </a:cxn>
              <a:cxn ang="f3754">
                <a:pos x="f6298" y="f6299"/>
              </a:cxn>
              <a:cxn ang="f3754">
                <a:pos x="f6298" y="f6229"/>
              </a:cxn>
              <a:cxn ang="f3754">
                <a:pos x="f6300" y="f6301"/>
              </a:cxn>
              <a:cxn ang="f3754">
                <a:pos x="f6302" y="f6303"/>
              </a:cxn>
              <a:cxn ang="f3754">
                <a:pos x="f6304" y="f6305"/>
              </a:cxn>
              <a:cxn ang="f3754">
                <a:pos x="f6306" y="f6307"/>
              </a:cxn>
              <a:cxn ang="f3754">
                <a:pos x="f6308" y="f6309"/>
              </a:cxn>
              <a:cxn ang="f3754">
                <a:pos x="f6310" y="f6311"/>
              </a:cxn>
              <a:cxn ang="f3754">
                <a:pos x="f6312" y="f6313"/>
              </a:cxn>
              <a:cxn ang="f3754">
                <a:pos x="f6306" y="f6307"/>
              </a:cxn>
              <a:cxn ang="f3754">
                <a:pos x="f6314" y="f6315"/>
              </a:cxn>
              <a:cxn ang="f3754">
                <a:pos x="f6316" y="f6317"/>
              </a:cxn>
              <a:cxn ang="f3754">
                <a:pos x="f6314" y="f6315"/>
              </a:cxn>
              <a:cxn ang="f3754">
                <a:pos x="f6318" y="f6319"/>
              </a:cxn>
              <a:cxn ang="f3754">
                <a:pos x="f6320" y="f6321"/>
              </a:cxn>
              <a:cxn ang="f3754">
                <a:pos x="f6322" y="f6323"/>
              </a:cxn>
              <a:cxn ang="f3754">
                <a:pos x="f6324" y="f6325"/>
              </a:cxn>
              <a:cxn ang="f3754">
                <a:pos x="f6326" y="f6327"/>
              </a:cxn>
              <a:cxn ang="f3754">
                <a:pos x="f6328" y="f6329"/>
              </a:cxn>
              <a:cxn ang="f3754">
                <a:pos x="f6330" y="f6331"/>
              </a:cxn>
              <a:cxn ang="f3754">
                <a:pos x="f6332" y="f6333"/>
              </a:cxn>
              <a:cxn ang="f3754">
                <a:pos x="f6334" y="f6335"/>
              </a:cxn>
              <a:cxn ang="f3754">
                <a:pos x="f5875" y="f6336"/>
              </a:cxn>
              <a:cxn ang="f3754">
                <a:pos x="f6337" y="f6338"/>
              </a:cxn>
              <a:cxn ang="f3754">
                <a:pos x="f6339" y="f6340"/>
              </a:cxn>
              <a:cxn ang="f3754">
                <a:pos x="f6341" y="f6342"/>
              </a:cxn>
              <a:cxn ang="f3754">
                <a:pos x="f6343" y="f6344"/>
              </a:cxn>
              <a:cxn ang="f3754">
                <a:pos x="f6345" y="f6346"/>
              </a:cxn>
              <a:cxn ang="f3754">
                <a:pos x="f5846" y="f6347"/>
              </a:cxn>
              <a:cxn ang="f3754">
                <a:pos x="f6348" y="f6349"/>
              </a:cxn>
              <a:cxn ang="f3754">
                <a:pos x="f6350" y="f6351"/>
              </a:cxn>
              <a:cxn ang="f3754">
                <a:pos x="f6352" y="f6353"/>
              </a:cxn>
              <a:cxn ang="f3754">
                <a:pos x="f6354" y="f6355"/>
              </a:cxn>
              <a:cxn ang="f3754">
                <a:pos x="f6356" y="f6357"/>
              </a:cxn>
              <a:cxn ang="f3754">
                <a:pos x="f6358" y="f6359"/>
              </a:cxn>
              <a:cxn ang="f3754">
                <a:pos x="f6360" y="f6361"/>
              </a:cxn>
              <a:cxn ang="f3754">
                <a:pos x="f6362" y="f6363"/>
              </a:cxn>
              <a:cxn ang="f3754">
                <a:pos x="f6364" y="f6365"/>
              </a:cxn>
              <a:cxn ang="f3754">
                <a:pos x="f6366" y="f6367"/>
              </a:cxn>
              <a:cxn ang="f3754">
                <a:pos x="f5967" y="f6368"/>
              </a:cxn>
              <a:cxn ang="f3754">
                <a:pos x="f6369" y="f6370"/>
              </a:cxn>
              <a:cxn ang="f3754">
                <a:pos x="f6371" y="f6372"/>
              </a:cxn>
              <a:cxn ang="f3754">
                <a:pos x="f6373" y="f6039"/>
              </a:cxn>
              <a:cxn ang="f3754">
                <a:pos x="f6374" y="f6375"/>
              </a:cxn>
              <a:cxn ang="f3754">
                <a:pos x="f6376" y="f6377"/>
              </a:cxn>
              <a:cxn ang="f3754">
                <a:pos x="f6378" y="f6379"/>
              </a:cxn>
              <a:cxn ang="f3754">
                <a:pos x="f6380" y="f6381"/>
              </a:cxn>
              <a:cxn ang="f3754">
                <a:pos x="f6382" y="f6383"/>
              </a:cxn>
              <a:cxn ang="f3754">
                <a:pos x="f6384" y="f6385"/>
              </a:cxn>
              <a:cxn ang="f3754">
                <a:pos x="f6386" y="f6387"/>
              </a:cxn>
              <a:cxn ang="f3754">
                <a:pos x="f6388" y="f6389"/>
              </a:cxn>
              <a:cxn ang="f3754">
                <a:pos x="f6390" y="f6391"/>
              </a:cxn>
              <a:cxn ang="f3754">
                <a:pos x="f6392" y="f6393"/>
              </a:cxn>
              <a:cxn ang="f3754">
                <a:pos x="f6394" y="f6344"/>
              </a:cxn>
              <a:cxn ang="f3754">
                <a:pos x="f6395" y="f6396"/>
              </a:cxn>
              <a:cxn ang="f3754">
                <a:pos x="f6397" y="f6398"/>
              </a:cxn>
              <a:cxn ang="f3754">
                <a:pos x="f6399" y="f6400"/>
              </a:cxn>
              <a:cxn ang="f3754">
                <a:pos x="f6401" y="f6402"/>
              </a:cxn>
              <a:cxn ang="f3754">
                <a:pos x="f6403" y="f6404"/>
              </a:cxn>
              <a:cxn ang="f3754">
                <a:pos x="f6405" y="f6406"/>
              </a:cxn>
              <a:cxn ang="f3754">
                <a:pos x="f6407" y="f6408"/>
              </a:cxn>
              <a:cxn ang="f3754">
                <a:pos x="f6409" y="f6410"/>
              </a:cxn>
              <a:cxn ang="f3754">
                <a:pos x="f6395" y="f6411"/>
              </a:cxn>
              <a:cxn ang="f3754">
                <a:pos x="f6412" y="f6413"/>
              </a:cxn>
              <a:cxn ang="f3754">
                <a:pos x="f6414" y="f6415"/>
              </a:cxn>
              <a:cxn ang="f3754">
                <a:pos x="f6416" y="f6417"/>
              </a:cxn>
              <a:cxn ang="f3754">
                <a:pos x="f6418" y="f6419"/>
              </a:cxn>
              <a:cxn ang="f3754">
                <a:pos x="f6420" y="f6421"/>
              </a:cxn>
              <a:cxn ang="f3754">
                <a:pos x="f6422" y="f6423"/>
              </a:cxn>
              <a:cxn ang="f3754">
                <a:pos x="f6424" y="f6425"/>
              </a:cxn>
              <a:cxn ang="f3754">
                <a:pos x="f6426" y="f6427"/>
              </a:cxn>
              <a:cxn ang="f3754">
                <a:pos x="f6428" y="f6429"/>
              </a:cxn>
              <a:cxn ang="f3754">
                <a:pos x="f6430" y="f6431"/>
              </a:cxn>
              <a:cxn ang="f3754">
                <a:pos x="f6432" y="f6433"/>
              </a:cxn>
              <a:cxn ang="f3754">
                <a:pos x="f6434" y="f6435"/>
              </a:cxn>
              <a:cxn ang="f3754">
                <a:pos x="f6436" y="f6437"/>
              </a:cxn>
              <a:cxn ang="f3754">
                <a:pos x="f6438" y="f6439"/>
              </a:cxn>
              <a:cxn ang="f3754">
                <a:pos x="f6440" y="f6441"/>
              </a:cxn>
              <a:cxn ang="f3754">
                <a:pos x="f6442" y="f6443"/>
              </a:cxn>
              <a:cxn ang="f3754">
                <a:pos x="f6444" y="f6445"/>
              </a:cxn>
              <a:cxn ang="f3754">
                <a:pos x="f6446" y="f6447"/>
              </a:cxn>
              <a:cxn ang="f3754">
                <a:pos x="f6448" y="f6449"/>
              </a:cxn>
              <a:cxn ang="f3754">
                <a:pos x="f6450" y="f6451"/>
              </a:cxn>
              <a:cxn ang="f3754">
                <a:pos x="f6452" y="f6453"/>
              </a:cxn>
              <a:cxn ang="f3754">
                <a:pos x="f6454" y="f6455"/>
              </a:cxn>
              <a:cxn ang="f3754">
                <a:pos x="f6456" y="f6457"/>
              </a:cxn>
              <a:cxn ang="f3754">
                <a:pos x="f6458" y="f6459"/>
              </a:cxn>
              <a:cxn ang="f3754">
                <a:pos x="f6460" y="f6461"/>
              </a:cxn>
              <a:cxn ang="f3754">
                <a:pos x="f6462" y="f6463"/>
              </a:cxn>
              <a:cxn ang="f3754">
                <a:pos x="f6464" y="f6465"/>
              </a:cxn>
              <a:cxn ang="f3754">
                <a:pos x="f6466" y="f6467"/>
              </a:cxn>
              <a:cxn ang="f3754">
                <a:pos x="f6468" y="f6469"/>
              </a:cxn>
              <a:cxn ang="f3754">
                <a:pos x="f6470" y="f6471"/>
              </a:cxn>
              <a:cxn ang="f3754">
                <a:pos x="f6472" y="f6473"/>
              </a:cxn>
              <a:cxn ang="f3754">
                <a:pos x="f6474" y="f6475"/>
              </a:cxn>
              <a:cxn ang="f3754">
                <a:pos x="f6476" y="f6477"/>
              </a:cxn>
              <a:cxn ang="f3754">
                <a:pos x="f6478" y="f6479"/>
              </a:cxn>
              <a:cxn ang="f3754">
                <a:pos x="f6480" y="f6481"/>
              </a:cxn>
              <a:cxn ang="f3754">
                <a:pos x="f6480" y="f6482"/>
              </a:cxn>
              <a:cxn ang="f3754">
                <a:pos x="f6483" y="f6484"/>
              </a:cxn>
              <a:cxn ang="f3754">
                <a:pos x="f6485" y="f6486"/>
              </a:cxn>
              <a:cxn ang="f3754">
                <a:pos x="f6064" y="f6406"/>
              </a:cxn>
              <a:cxn ang="f3754">
                <a:pos x="f6487" y="f6488"/>
              </a:cxn>
              <a:cxn ang="f3754">
                <a:pos x="f6489" y="f6490"/>
              </a:cxn>
              <a:cxn ang="f3754">
                <a:pos x="f6491" y="f6492"/>
              </a:cxn>
              <a:cxn ang="f3754">
                <a:pos x="f6493" y="f6494"/>
              </a:cxn>
              <a:cxn ang="f3754">
                <a:pos x="f6495" y="f6496"/>
              </a:cxn>
              <a:cxn ang="f3754">
                <a:pos x="f6497" y="f6498"/>
              </a:cxn>
              <a:cxn ang="f3754">
                <a:pos x="f6499" y="f6500"/>
              </a:cxn>
              <a:cxn ang="f3754">
                <a:pos x="f6501" y="f6502"/>
              </a:cxn>
              <a:cxn ang="f3754">
                <a:pos x="f6501" y="f6503"/>
              </a:cxn>
              <a:cxn ang="f3754">
                <a:pos x="f6504" y="f6505"/>
              </a:cxn>
              <a:cxn ang="f3754">
                <a:pos x="f6506" y="f6507"/>
              </a:cxn>
              <a:cxn ang="f3754">
                <a:pos x="f6508" y="f6509"/>
              </a:cxn>
              <a:cxn ang="f3754">
                <a:pos x="f6510" y="f6511"/>
              </a:cxn>
              <a:cxn ang="f3754">
                <a:pos x="f6512" y="f6513"/>
              </a:cxn>
              <a:cxn ang="f3754">
                <a:pos x="f6514" y="f6515"/>
              </a:cxn>
              <a:cxn ang="f3754">
                <a:pos x="f6516" y="f6517"/>
              </a:cxn>
              <a:cxn ang="f3754">
                <a:pos x="f6518" y="f6519"/>
              </a:cxn>
              <a:cxn ang="f3754">
                <a:pos x="f6520" y="f6521"/>
              </a:cxn>
              <a:cxn ang="f3754">
                <a:pos x="f6522" y="f6523"/>
              </a:cxn>
              <a:cxn ang="f3754">
                <a:pos x="f6524" y="f6525"/>
              </a:cxn>
              <a:cxn ang="f3754">
                <a:pos x="f6526" y="f6527"/>
              </a:cxn>
              <a:cxn ang="f3754">
                <a:pos x="f6528" y="f6529"/>
              </a:cxn>
              <a:cxn ang="f3754">
                <a:pos x="f6530" y="f6531"/>
              </a:cxn>
              <a:cxn ang="f3754">
                <a:pos x="f6532" y="f6533"/>
              </a:cxn>
              <a:cxn ang="f3754">
                <a:pos x="f6534" y="f6535"/>
              </a:cxn>
              <a:cxn ang="f3754">
                <a:pos x="f6536" y="f6537"/>
              </a:cxn>
              <a:cxn ang="f3754">
                <a:pos x="f6538" y="f6539"/>
              </a:cxn>
              <a:cxn ang="f3754">
                <a:pos x="f6540" y="f6541"/>
              </a:cxn>
              <a:cxn ang="f3754">
                <a:pos x="f6542" y="f6541"/>
              </a:cxn>
              <a:cxn ang="f3754">
                <a:pos x="f6543" y="f6544"/>
              </a:cxn>
              <a:cxn ang="f3754">
                <a:pos x="f6545" y="f6546"/>
              </a:cxn>
              <a:cxn ang="f3754">
                <a:pos x="f6547" y="f6548"/>
              </a:cxn>
              <a:cxn ang="f3754">
                <a:pos x="f6549" y="f5904"/>
              </a:cxn>
              <a:cxn ang="f3754">
                <a:pos x="f6550" y="f6551"/>
              </a:cxn>
              <a:cxn ang="f3754">
                <a:pos x="f6552" y="f6553"/>
              </a:cxn>
              <a:cxn ang="f3754">
                <a:pos x="f6554" y="f6555"/>
              </a:cxn>
              <a:cxn ang="f3754">
                <a:pos x="f6556" y="f6557"/>
              </a:cxn>
              <a:cxn ang="f3754">
                <a:pos x="f6558" y="f6559"/>
              </a:cxn>
              <a:cxn ang="f3754">
                <a:pos x="f6560" y="f6561"/>
              </a:cxn>
              <a:cxn ang="f3754">
                <a:pos x="f6550" y="f6551"/>
              </a:cxn>
              <a:cxn ang="f3754">
                <a:pos x="f6562" y="f6563"/>
              </a:cxn>
              <a:cxn ang="f3754">
                <a:pos x="f6564" y="f6565"/>
              </a:cxn>
              <a:cxn ang="f3754">
                <a:pos x="f6566" y="f6567"/>
              </a:cxn>
              <a:cxn ang="f3754">
                <a:pos x="f6568" y="f6569"/>
              </a:cxn>
              <a:cxn ang="f3754">
                <a:pos x="f6562" y="f6563"/>
              </a:cxn>
              <a:cxn ang="f3754">
                <a:pos x="f6570" y="f6571"/>
              </a:cxn>
              <a:cxn ang="f3754">
                <a:pos x="f6572" y="f6573"/>
              </a:cxn>
              <a:cxn ang="f3754">
                <a:pos x="f6574" y="f6575"/>
              </a:cxn>
              <a:cxn ang="f3754">
                <a:pos x="f6576" y="f6577"/>
              </a:cxn>
              <a:cxn ang="f3754">
                <a:pos x="f6578" y="f6579"/>
              </a:cxn>
              <a:cxn ang="f3754">
                <a:pos x="f6580" y="f6581"/>
              </a:cxn>
              <a:cxn ang="f3754">
                <a:pos x="f6582" y="f6583"/>
              </a:cxn>
              <a:cxn ang="f3754">
                <a:pos x="f6570" y="f6584"/>
              </a:cxn>
              <a:cxn ang="f3754">
                <a:pos x="f6585" y="f6586"/>
              </a:cxn>
              <a:cxn ang="f3754">
                <a:pos x="f6587" y="f6588"/>
              </a:cxn>
              <a:cxn ang="f3754">
                <a:pos x="f6589" y="f6590"/>
              </a:cxn>
              <a:cxn ang="f3754">
                <a:pos x="f6591" y="f6592"/>
              </a:cxn>
              <a:cxn ang="f3754">
                <a:pos x="f6593" y="f6594"/>
              </a:cxn>
              <a:cxn ang="f3754">
                <a:pos x="f6595" y="f6596"/>
              </a:cxn>
              <a:cxn ang="f3754">
                <a:pos x="f6597" y="f6598"/>
              </a:cxn>
              <a:cxn ang="f3754">
                <a:pos x="f6599" y="f6600"/>
              </a:cxn>
              <a:cxn ang="f3754">
                <a:pos x="f6601" y="f6602"/>
              </a:cxn>
              <a:cxn ang="f3754">
                <a:pos x="f6603" y="f6604"/>
              </a:cxn>
              <a:cxn ang="f3754">
                <a:pos x="f6605" y="f6606"/>
              </a:cxn>
              <a:cxn ang="f3754">
                <a:pos x="f6607" y="f6608"/>
              </a:cxn>
              <a:cxn ang="f3754">
                <a:pos x="f6609" y="f6610"/>
              </a:cxn>
              <a:cxn ang="f3754">
                <a:pos x="f6611" y="f6612"/>
              </a:cxn>
              <a:cxn ang="f3754">
                <a:pos x="f6599" y="f5908"/>
              </a:cxn>
              <a:cxn ang="f3754">
                <a:pos x="f6613" y="f6614"/>
              </a:cxn>
              <a:cxn ang="f3754">
                <a:pos x="f6615" y="f6616"/>
              </a:cxn>
              <a:cxn ang="f3754">
                <a:pos x="f6617" y="f6618"/>
              </a:cxn>
              <a:cxn ang="f3754">
                <a:pos x="f6619" y="f6620"/>
              </a:cxn>
              <a:cxn ang="f3754">
                <a:pos x="f6621" y="f6622"/>
              </a:cxn>
              <a:cxn ang="f3754">
                <a:pos x="f6623" y="f6624"/>
              </a:cxn>
              <a:cxn ang="f3754">
                <a:pos x="f6625" y="f6626"/>
              </a:cxn>
              <a:cxn ang="f3754">
                <a:pos x="f6627" y="f6628"/>
              </a:cxn>
              <a:cxn ang="f3754">
                <a:pos x="f6629" y="f6630"/>
              </a:cxn>
              <a:cxn ang="f3754">
                <a:pos x="f6631" y="f6632"/>
              </a:cxn>
              <a:cxn ang="f3754">
                <a:pos x="f6633" y="f6634"/>
              </a:cxn>
              <a:cxn ang="f3754">
                <a:pos x="f6635" y="f6636"/>
              </a:cxn>
              <a:cxn ang="f3754">
                <a:pos x="f6637" y="f6638"/>
              </a:cxn>
              <a:cxn ang="f3754">
                <a:pos x="f6639" y="f6640"/>
              </a:cxn>
              <a:cxn ang="f3754">
                <a:pos x="f6641" y="f6642"/>
              </a:cxn>
              <a:cxn ang="f3754">
                <a:pos x="f6643" y="f6644"/>
              </a:cxn>
              <a:cxn ang="f3754">
                <a:pos x="f6645" y="f6646"/>
              </a:cxn>
              <a:cxn ang="f3754">
                <a:pos x="f6647" y="f6648"/>
              </a:cxn>
              <a:cxn ang="f3754">
                <a:pos x="f6649" y="f6650"/>
              </a:cxn>
              <a:cxn ang="f3754">
                <a:pos x="f6641" y="f6642"/>
              </a:cxn>
              <a:cxn ang="f3754">
                <a:pos x="f6651" y="f6652"/>
              </a:cxn>
              <a:cxn ang="f3754">
                <a:pos x="f6653" y="f6654"/>
              </a:cxn>
              <a:cxn ang="f3754">
                <a:pos x="f6655" y="f6656"/>
              </a:cxn>
              <a:cxn ang="f3754">
                <a:pos x="f6657" y="f6293"/>
              </a:cxn>
              <a:cxn ang="f3754">
                <a:pos x="f6658" y="f6659"/>
              </a:cxn>
              <a:cxn ang="f3754">
                <a:pos x="f6660" y="f6652"/>
              </a:cxn>
              <a:cxn ang="f3754">
                <a:pos x="f6661" y="f6662"/>
              </a:cxn>
              <a:cxn ang="f3754">
                <a:pos x="f6663" y="f6664"/>
              </a:cxn>
              <a:cxn ang="f3754">
                <a:pos x="f6665" y="f6666"/>
              </a:cxn>
              <a:cxn ang="f3754">
                <a:pos x="f6667" y="f6668"/>
              </a:cxn>
              <a:cxn ang="f3754">
                <a:pos x="f6667" y="f6669"/>
              </a:cxn>
              <a:cxn ang="f3754">
                <a:pos x="f6661" y="f6670"/>
              </a:cxn>
              <a:cxn ang="f3754">
                <a:pos x="f6671" y="f6672"/>
              </a:cxn>
              <a:cxn ang="f3754">
                <a:pos x="f6673" y="f6674"/>
              </a:cxn>
              <a:cxn ang="f3754">
                <a:pos x="f6518" y="f6675"/>
              </a:cxn>
              <a:cxn ang="f3754">
                <a:pos x="f6676" y="f6677"/>
              </a:cxn>
              <a:cxn ang="f3754">
                <a:pos x="f6671" y="f6672"/>
              </a:cxn>
              <a:cxn ang="f3754">
                <a:pos x="f6397" y="f6678"/>
              </a:cxn>
              <a:cxn ang="f3754">
                <a:pos x="f6679" y="f6680"/>
              </a:cxn>
              <a:cxn ang="f3754">
                <a:pos x="f6681" y="f6682"/>
              </a:cxn>
              <a:cxn ang="f3754">
                <a:pos x="f6683" y="f6684"/>
              </a:cxn>
              <a:cxn ang="f3754">
                <a:pos x="f6685" y="f6686"/>
              </a:cxn>
              <a:cxn ang="f3754">
                <a:pos x="f6687" y="f6688"/>
              </a:cxn>
              <a:cxn ang="f3754">
                <a:pos x="f6689" y="f6690"/>
              </a:cxn>
              <a:cxn ang="f3754">
                <a:pos x="f6691" y="f6692"/>
              </a:cxn>
              <a:cxn ang="f3754">
                <a:pos x="f6693" y="f6694"/>
              </a:cxn>
              <a:cxn ang="f3754">
                <a:pos x="f6687" y="f6688"/>
              </a:cxn>
              <a:cxn ang="f3754">
                <a:pos x="f6695" y="f6696"/>
              </a:cxn>
              <a:cxn ang="f3754">
                <a:pos x="f6697" y="f6698"/>
              </a:cxn>
              <a:cxn ang="f3754">
                <a:pos x="f6699" y="f6700"/>
              </a:cxn>
              <a:cxn ang="f3754">
                <a:pos x="f6701" y="f6702"/>
              </a:cxn>
              <a:cxn ang="f3754">
                <a:pos x="f6703" y="f6529"/>
              </a:cxn>
              <a:cxn ang="f3754">
                <a:pos x="f6695" y="f6704"/>
              </a:cxn>
              <a:cxn ang="f3754">
                <a:pos x="f6705" y="f6706"/>
              </a:cxn>
              <a:cxn ang="f3754">
                <a:pos x="f6707" y="f6708"/>
              </a:cxn>
              <a:cxn ang="f3754">
                <a:pos x="f6709" y="f6710"/>
              </a:cxn>
              <a:cxn ang="f3754">
                <a:pos x="f6711" y="f6712"/>
              </a:cxn>
              <a:cxn ang="f3754">
                <a:pos x="f6705" y="f6713"/>
              </a:cxn>
              <a:cxn ang="f3754">
                <a:pos x="f6714" y="f6715"/>
              </a:cxn>
              <a:cxn ang="f3754">
                <a:pos x="f6075" y="f6716"/>
              </a:cxn>
              <a:cxn ang="f3754">
                <a:pos x="f6717" y="f6718"/>
              </a:cxn>
              <a:cxn ang="f3754">
                <a:pos x="f6719" y="f6720"/>
              </a:cxn>
              <a:cxn ang="f3754">
                <a:pos x="f6721" y="f6722"/>
              </a:cxn>
              <a:cxn ang="f3754">
                <a:pos x="f6714" y="f6715"/>
              </a:cxn>
              <a:cxn ang="f3754">
                <a:pos x="f6723" y="f6724"/>
              </a:cxn>
              <a:cxn ang="f3754">
                <a:pos x="f6725" y="f6726"/>
              </a:cxn>
              <a:cxn ang="f3754">
                <a:pos x="f6727" y="f6728"/>
              </a:cxn>
              <a:cxn ang="f3754">
                <a:pos x="f6729" y="f6730"/>
              </a:cxn>
              <a:cxn ang="f3754">
                <a:pos x="f5915" y="f6731"/>
              </a:cxn>
              <a:cxn ang="f3754">
                <a:pos x="f6732" y="f6733"/>
              </a:cxn>
              <a:cxn ang="f3754">
                <a:pos x="f6320" y="f6734"/>
              </a:cxn>
              <a:cxn ang="f3754">
                <a:pos x="f6006" y="f6735"/>
              </a:cxn>
              <a:cxn ang="f3754">
                <a:pos x="f6627" y="f6736"/>
              </a:cxn>
              <a:cxn ang="f3754">
                <a:pos x="f6732" y="f6733"/>
              </a:cxn>
              <a:cxn ang="f3754">
                <a:pos x="f6737" y="f6738"/>
              </a:cxn>
              <a:cxn ang="f3754">
                <a:pos x="f6739" y="f6694"/>
              </a:cxn>
              <a:cxn ang="f3754">
                <a:pos x="f6737" y="f6740"/>
              </a:cxn>
              <a:cxn ang="f3754">
                <a:pos x="f6741" y="f6742"/>
              </a:cxn>
              <a:cxn ang="f3754">
                <a:pos x="f6737" y="f6743"/>
              </a:cxn>
              <a:cxn ang="f3754">
                <a:pos x="f6744" y="f6745"/>
              </a:cxn>
              <a:cxn ang="f3754">
                <a:pos x="f6746" y="f6747"/>
              </a:cxn>
              <a:cxn ang="f3754">
                <a:pos x="f6748" y="f6749"/>
              </a:cxn>
              <a:cxn ang="f3754">
                <a:pos x="f6673" y="f6749"/>
              </a:cxn>
              <a:cxn ang="f3754">
                <a:pos x="f6750" y="f6751"/>
              </a:cxn>
              <a:cxn ang="f3754">
                <a:pos x="f6752" y="f6745"/>
              </a:cxn>
              <a:cxn ang="f3754">
                <a:pos x="f6753" y="f6754"/>
              </a:cxn>
              <a:cxn ang="f3754">
                <a:pos x="f6755" y="f6756"/>
              </a:cxn>
              <a:cxn ang="f3754">
                <a:pos x="f6757" y="f6758"/>
              </a:cxn>
              <a:cxn ang="f3754">
                <a:pos x="f6759" y="f6756"/>
              </a:cxn>
              <a:cxn ang="f3754">
                <a:pos x="f6753" y="f6760"/>
              </a:cxn>
              <a:cxn ang="f3754">
                <a:pos x="f6761" y="f6762"/>
              </a:cxn>
              <a:cxn ang="f3754">
                <a:pos x="f6763" y="f6764"/>
              </a:cxn>
              <a:cxn ang="f3754">
                <a:pos x="f6765" y="f6766"/>
              </a:cxn>
              <a:cxn ang="f3754">
                <a:pos x="f5849" y="f6767"/>
              </a:cxn>
              <a:cxn ang="f3754">
                <a:pos x="f6761" y="f6768"/>
              </a:cxn>
              <a:cxn ang="f3754">
                <a:pos x="f6769" y="f6770"/>
              </a:cxn>
              <a:cxn ang="f3754">
                <a:pos x="f6771" y="f6612"/>
              </a:cxn>
              <a:cxn ang="f3754">
                <a:pos x="f6772" y="f6773"/>
              </a:cxn>
              <a:cxn ang="f3754">
                <a:pos x="f6774" y="f6775"/>
              </a:cxn>
              <a:cxn ang="f3754">
                <a:pos x="f6769" y="f6770"/>
              </a:cxn>
              <a:cxn ang="f3754">
                <a:pos x="f6776" y="f6429"/>
              </a:cxn>
              <a:cxn ang="f3754">
                <a:pos x="f6777" y="f6778"/>
              </a:cxn>
              <a:cxn ang="f3754">
                <a:pos x="f6779" y="f6780"/>
              </a:cxn>
              <a:cxn ang="f3754">
                <a:pos x="f6781" y="f6782"/>
              </a:cxn>
              <a:cxn ang="f3754">
                <a:pos x="f6783" y="f6429"/>
              </a:cxn>
              <a:cxn ang="f3754">
                <a:pos x="f6784" y="f6785"/>
              </a:cxn>
              <a:cxn ang="f3754">
                <a:pos x="f6786" y="f6787"/>
              </a:cxn>
              <a:cxn ang="f3754">
                <a:pos x="f6788" y="f6789"/>
              </a:cxn>
              <a:cxn ang="f3754">
                <a:pos x="f6603" y="f6790"/>
              </a:cxn>
              <a:cxn ang="f3754">
                <a:pos x="f6784" y="f6791"/>
              </a:cxn>
              <a:cxn ang="f3754">
                <a:pos x="f6792" y="f6793"/>
              </a:cxn>
              <a:cxn ang="f3754">
                <a:pos x="f6794" y="f6795"/>
              </a:cxn>
              <a:cxn ang="f3754">
                <a:pos x="f6796" y="f6795"/>
              </a:cxn>
              <a:cxn ang="f3754">
                <a:pos x="f6796" y="f6797"/>
              </a:cxn>
              <a:cxn ang="f3754">
                <a:pos x="f6792" y="f6793"/>
              </a:cxn>
              <a:cxn ang="f3754">
                <a:pos x="f6798" y="f6799"/>
              </a:cxn>
              <a:cxn ang="f3754">
                <a:pos x="f6800" y="f6801"/>
              </a:cxn>
              <a:cxn ang="f3754">
                <a:pos x="f6802" y="f6803"/>
              </a:cxn>
              <a:cxn ang="f3754">
                <a:pos x="f6804" y="f6805"/>
              </a:cxn>
              <a:cxn ang="f3754">
                <a:pos x="f6380" y="f6799"/>
              </a:cxn>
              <a:cxn ang="f3754">
                <a:pos x="f6806" y="f6807"/>
              </a:cxn>
              <a:cxn ang="f3754">
                <a:pos x="f6808" y="f6809"/>
              </a:cxn>
              <a:cxn ang="f3754">
                <a:pos x="f6759" y="f6810"/>
              </a:cxn>
              <a:cxn ang="f3754">
                <a:pos x="f6811" y="f6812"/>
              </a:cxn>
              <a:cxn ang="f3754">
                <a:pos x="f6806" y="f6807"/>
              </a:cxn>
              <a:cxn ang="f3754">
                <a:pos x="f6813" y="f6814"/>
              </a:cxn>
              <a:cxn ang="f3754">
                <a:pos x="f6815" y="f6816"/>
              </a:cxn>
              <a:cxn ang="f3754">
                <a:pos x="f6817" y="f6818"/>
              </a:cxn>
              <a:cxn ang="f3754">
                <a:pos x="f6552" y="f6819"/>
              </a:cxn>
              <a:cxn ang="f3754">
                <a:pos x="f6813" y="f6820"/>
              </a:cxn>
              <a:cxn ang="f3754">
                <a:pos x="f6821" y="f6822"/>
              </a:cxn>
              <a:cxn ang="f3754">
                <a:pos x="f6823" y="f6824"/>
              </a:cxn>
              <a:cxn ang="f3754">
                <a:pos x="f6825" y="f6826"/>
              </a:cxn>
              <a:cxn ang="f3754">
                <a:pos x="f6595" y="f6827"/>
              </a:cxn>
              <a:cxn ang="f3754">
                <a:pos x="f6828" y="f6822"/>
              </a:cxn>
              <a:cxn ang="f3754">
                <a:pos x="f6829" y="f6738"/>
              </a:cxn>
              <a:cxn ang="f3754">
                <a:pos x="f6830" y="f6831"/>
              </a:cxn>
              <a:cxn ang="f3754">
                <a:pos x="f6832" y="f5920"/>
              </a:cxn>
              <a:cxn ang="f3754">
                <a:pos x="f6833" y="f6834"/>
              </a:cxn>
              <a:cxn ang="f3754">
                <a:pos x="f6835" y="f6836"/>
              </a:cxn>
              <a:cxn ang="f3754">
                <a:pos x="f6837" y="f6743"/>
              </a:cxn>
            </a:cxnLst>
            <a:rect l="f5809" t="f5812" r="f5810" b="f5811"/>
            <a:pathLst>
              <a:path w="5771334" h="64352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1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5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54"/>
                </a:ln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48"/>
                  <a:pt x="f64" y="f65"/>
                </a:cubicBezTo>
                <a:cubicBezTo>
                  <a:pt x="f66" y="f67"/>
                  <a:pt x="f68" y="f69"/>
                  <a:pt x="f70" y="f34"/>
                </a:cubicBezTo>
                <a:cubicBezTo>
                  <a:pt x="f71" y="f72"/>
                  <a:pt x="f73" y="f74"/>
                  <a:pt x="f8" y="f75"/>
                </a:cubicBezTo>
                <a:close/>
                <a:moveTo>
                  <a:pt x="f14" y="f15"/>
                </a:move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14" y="f15"/>
                </a:cubicBezTo>
                <a:close/>
                <a:moveTo>
                  <a:pt x="f86" y="f87"/>
                </a:moveTo>
                <a:cubicBezTo>
                  <a:pt x="f88" y="f89"/>
                  <a:pt x="f90" y="f91"/>
                  <a:pt x="f92" y="f93"/>
                </a:cubicBezTo>
                <a:lnTo>
                  <a:pt x="f92" y="f94"/>
                </a:lnTo>
                <a:lnTo>
                  <a:pt x="f95" y="f94"/>
                </a:ln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1"/>
                  <a:pt x="f165" y="f166"/>
                </a:cubicBezTo>
                <a:cubicBezTo>
                  <a:pt x="f165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1"/>
                  <a:pt x="f185" y="f186"/>
                  <a:pt x="f187" y="f188"/>
                </a:cubicBezTo>
                <a:cubicBezTo>
                  <a:pt x="f189" y="f190"/>
                  <a:pt x="f187" y="f191"/>
                  <a:pt x="f187" y="f169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9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38"/>
                </a:ln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48" y="f250"/>
                </a:cubicBezTo>
                <a:cubicBezTo>
                  <a:pt x="f248" y="f251"/>
                  <a:pt x="f242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168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5"/>
                  <a:pt x="f347" y="f348"/>
                </a:cubicBezTo>
                <a:cubicBezTo>
                  <a:pt x="f347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02" y="f374"/>
                  <a:pt x="f324" y="f375"/>
                </a:cubicBezTo>
                <a:cubicBezTo>
                  <a:pt x="f322" y="f376"/>
                  <a:pt x="f377" y="f378"/>
                  <a:pt x="f377" y="f379"/>
                </a:cubicBezTo>
                <a:lnTo>
                  <a:pt x="f380" y="f381"/>
                </a:lnTo>
                <a:cubicBezTo>
                  <a:pt x="f382" y="f383"/>
                  <a:pt x="f384" y="f385"/>
                  <a:pt x="f300" y="f386"/>
                </a:cubicBezTo>
                <a:cubicBezTo>
                  <a:pt x="f387" y="f388"/>
                  <a:pt x="f296" y="f389"/>
                  <a:pt x="f390" y="f391"/>
                </a:cubicBezTo>
                <a:cubicBezTo>
                  <a:pt x="f368" y="f392"/>
                  <a:pt x="f156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326" y="f402"/>
                  <a:pt x="f32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328" y="f416"/>
                </a:cubicBezTo>
                <a:cubicBezTo>
                  <a:pt x="f417" y="f418"/>
                  <a:pt x="f417" y="f419"/>
                  <a:pt x="f304" y="f420"/>
                </a:cubicBezTo>
                <a:cubicBezTo>
                  <a:pt x="f421" y="f422"/>
                  <a:pt x="f417" y="f423"/>
                  <a:pt x="f424" y="f425"/>
                </a:cubicBezTo>
                <a:cubicBezTo>
                  <a:pt x="f372" y="f426"/>
                  <a:pt x="f427" y="f428"/>
                  <a:pt x="f429" y="f430"/>
                </a:cubicBezTo>
                <a:cubicBezTo>
                  <a:pt x="f431" y="f432"/>
                  <a:pt x="f158" y="f433"/>
                  <a:pt x="f434" y="f435"/>
                </a:cubicBezTo>
                <a:cubicBezTo>
                  <a:pt x="f434" y="f436"/>
                  <a:pt x="f360" y="f437"/>
                  <a:pt x="f438" y="f439"/>
                </a:cubicBezTo>
                <a:cubicBezTo>
                  <a:pt x="f440" y="f441"/>
                  <a:pt x="f160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3" y="f455"/>
                </a:cubicBezTo>
                <a:cubicBezTo>
                  <a:pt x="f453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192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269" y="f474"/>
                  <a:pt x="f475" y="f476"/>
                </a:cubicBezTo>
                <a:cubicBezTo>
                  <a:pt x="f477" y="f465"/>
                  <a:pt x="f478" y="f479"/>
                  <a:pt x="f480" y="f481"/>
                </a:cubicBezTo>
                <a:cubicBezTo>
                  <a:pt x="f482" y="f483"/>
                  <a:pt x="f25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499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09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265" y="f521"/>
                  <a:pt x="f475" y="f522"/>
                  <a:pt x="f267" y="f523"/>
                </a:cubicBezTo>
                <a:cubicBezTo>
                  <a:pt x="f524" y="f525"/>
                  <a:pt x="f526" y="f527"/>
                  <a:pt x="f275" y="f528"/>
                </a:cubicBezTo>
                <a:cubicBezTo>
                  <a:pt x="f279" y="f430"/>
                  <a:pt x="f529" y="f530"/>
                  <a:pt x="f531" y="f532"/>
                </a:cubicBezTo>
                <a:cubicBezTo>
                  <a:pt x="f533" y="f426"/>
                  <a:pt x="f534" y="f535"/>
                  <a:pt x="f187" y="f536"/>
                </a:cubicBezTo>
                <a:cubicBezTo>
                  <a:pt x="f537" y="f538"/>
                  <a:pt x="f539" y="f540"/>
                  <a:pt x="f18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362" y="f550"/>
                  <a:pt x="f551" y="f552"/>
                </a:cubicBezTo>
                <a:cubicBezTo>
                  <a:pt x="f553" y="f554"/>
                  <a:pt x="f300" y="f555"/>
                  <a:pt x="f148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6"/>
                  <a:pt x="f118" y="f577"/>
                  <a:pt x="f578" y="f579"/>
                </a:cubicBezTo>
                <a:cubicBezTo>
                  <a:pt x="f100" y="f580"/>
                  <a:pt x="f96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4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59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16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1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2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69" y="f671"/>
                  <a:pt x="f672" y="f673"/>
                </a:cubicBezTo>
                <a:cubicBezTo>
                  <a:pt x="f602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683" y="f706"/>
                </a:cubicBezTo>
                <a:cubicBezTo>
                  <a:pt x="f707" y="f708"/>
                  <a:pt x="f709" y="f710"/>
                  <a:pt x="f711" y="f705"/>
                </a:cubicBezTo>
                <a:cubicBezTo>
                  <a:pt x="f712" y="f713"/>
                  <a:pt x="f714" y="f706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31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56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79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815"/>
                </a:cubicBezTo>
                <a:cubicBezTo>
                  <a:pt x="f816" y="f817"/>
                  <a:pt x="f818" y="f819"/>
                  <a:pt x="f63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33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26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18" y="f855"/>
                  <a:pt x="f856" y="f857"/>
                  <a:pt x="f858" y="f859"/>
                </a:cubicBezTo>
                <a:cubicBezTo>
                  <a:pt x="f860" y="f861"/>
                  <a:pt x="f862" y="f863"/>
                  <a:pt x="f864" y="f865"/>
                </a:cubicBezTo>
                <a:cubicBezTo>
                  <a:pt x="f76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lnTo>
                  <a:pt x="f895" y="f896"/>
                </a:ln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884"/>
                  <a:pt x="f910" y="f911"/>
                  <a:pt x="f912" y="f913"/>
                </a:cubicBezTo>
                <a:cubicBezTo>
                  <a:pt x="f914" y="f915"/>
                  <a:pt x="f916" y="f917"/>
                  <a:pt x="f869" y="f918"/>
                </a:cubicBezTo>
                <a:cubicBezTo>
                  <a:pt x="f919" y="f920"/>
                  <a:pt x="f921" y="f920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77"/>
                  <a:pt x="f981" y="f977"/>
                </a:cubicBezTo>
                <a:cubicBezTo>
                  <a:pt x="f982" y="f983"/>
                  <a:pt x="f984" y="f985"/>
                  <a:pt x="f986" y="f987"/>
                </a:cubicBezTo>
                <a:cubicBezTo>
                  <a:pt x="f899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1003" y="f1004"/>
                </a:cubicBezTo>
                <a:cubicBezTo>
                  <a:pt x="f1005" y="f987"/>
                  <a:pt x="f1006" y="f1007"/>
                  <a:pt x="f1008" y="f977"/>
                </a:cubicBezTo>
                <a:cubicBezTo>
                  <a:pt x="f1009" y="f1010"/>
                  <a:pt x="f1011" y="f1007"/>
                  <a:pt x="f1012" y="f1013"/>
                </a:cubicBezTo>
                <a:cubicBezTo>
                  <a:pt x="f1014" y="f1015"/>
                  <a:pt x="f1016" y="f1004"/>
                  <a:pt x="f1017" y="f1018"/>
                </a:cubicBezTo>
                <a:cubicBezTo>
                  <a:pt x="f1019" y="f1020"/>
                  <a:pt x="f1009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38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44"/>
                  <a:pt x="f1062" y="f1063"/>
                </a:cubicBezTo>
                <a:cubicBezTo>
                  <a:pt x="f1064" y="f1065"/>
                  <a:pt x="f1066" y="f1067"/>
                  <a:pt x="f1068" y="f1037"/>
                </a:cubicBezTo>
                <a:cubicBezTo>
                  <a:pt x="f1069" y="f965"/>
                  <a:pt x="f1070" y="f1071"/>
                  <a:pt x="f1072" y="f1073"/>
                </a:cubicBezTo>
                <a:cubicBezTo>
                  <a:pt x="f1074" y="f1075"/>
                  <a:pt x="f1076" y="f1077"/>
                  <a:pt x="f1078" y="f1079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88" y="f1089"/>
                  <a:pt x="f1090" y="f1091"/>
                </a:cubicBezTo>
                <a:cubicBezTo>
                  <a:pt x="f1092" y="f985"/>
                  <a:pt x="f1093" y="f1094"/>
                  <a:pt x="f1095" y="f1096"/>
                </a:cubicBezTo>
                <a:cubicBezTo>
                  <a:pt x="f1097" y="f1098"/>
                  <a:pt x="f1099" y="f1004"/>
                  <a:pt x="f1100" y="f1101"/>
                </a:cubicBezTo>
                <a:cubicBezTo>
                  <a:pt x="f1102" y="f1103"/>
                  <a:pt x="f1104" y="f969"/>
                  <a:pt x="f1105" y="f1106"/>
                </a:cubicBezTo>
                <a:cubicBezTo>
                  <a:pt x="f1107" y="f1108"/>
                  <a:pt x="f1109" y="f1110"/>
                  <a:pt x="f1111" y="f1112"/>
                </a:cubicBezTo>
                <a:cubicBezTo>
                  <a:pt x="f1113" y="f1114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130"/>
                </a:cubicBezTo>
                <a:cubicBezTo>
                  <a:pt x="f1131" y="f1132"/>
                  <a:pt x="f1133" y="f1134"/>
                  <a:pt x="f1135" y="f1136"/>
                </a:cubicBezTo>
                <a:cubicBezTo>
                  <a:pt x="f1137" y="f1138"/>
                  <a:pt x="f1139" y="f1140"/>
                  <a:pt x="f1141" y="f1142"/>
                </a:cubicBezTo>
                <a:cubicBezTo>
                  <a:pt x="f1143" y="f1144"/>
                  <a:pt x="f1145" y="f1146"/>
                  <a:pt x="f1141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020"/>
                  <a:pt x="f1175" y="f1176"/>
                </a:cubicBezTo>
                <a:cubicBezTo>
                  <a:pt x="f1177" y="f1178"/>
                  <a:pt x="f1179" y="f1176"/>
                  <a:pt x="f1180" y="f1181"/>
                </a:cubicBezTo>
                <a:cubicBezTo>
                  <a:pt x="f1182" y="f1183"/>
                  <a:pt x="f1180" y="f1184"/>
                  <a:pt x="f1180" y="f1185"/>
                </a:cubicBezTo>
                <a:cubicBezTo>
                  <a:pt x="f1180" y="f1186"/>
                  <a:pt x="f1187" y="f1188"/>
                  <a:pt x="f1189" y="f1190"/>
                </a:cubicBezTo>
                <a:cubicBezTo>
                  <a:pt x="f1191" y="f1192"/>
                  <a:pt x="f1193" y="f1128"/>
                  <a:pt x="f1194" y="f1195"/>
                </a:cubicBezTo>
                <a:cubicBezTo>
                  <a:pt x="f1196" y="f1197"/>
                  <a:pt x="f1198" y="f1199"/>
                  <a:pt x="f1200" y="f1201"/>
                </a:cubicBezTo>
                <a:cubicBezTo>
                  <a:pt x="f1202" y="f1203"/>
                  <a:pt x="f1204" y="f1205"/>
                  <a:pt x="f1206" y="f1207"/>
                </a:cubicBezTo>
                <a:cubicBezTo>
                  <a:pt x="f1208" y="f1209"/>
                  <a:pt x="f1210" y="f1211"/>
                  <a:pt x="f1212" y="f1213"/>
                </a:cubicBez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31"/>
                  <a:pt x="f1251" y="f1252"/>
                  <a:pt x="f1253" y="f1254"/>
                </a:cubicBezTo>
                <a:cubicBezTo>
                  <a:pt x="f1255" y="f1256"/>
                  <a:pt x="f1257" y="f1258"/>
                  <a:pt x="f1259" y="f1260"/>
                </a:cubicBezTo>
                <a:cubicBezTo>
                  <a:pt x="f1261" y="f1262"/>
                  <a:pt x="f1263" y="f1264"/>
                  <a:pt x="f1265" y="f1197"/>
                </a:cubicBezTo>
                <a:cubicBezTo>
                  <a:pt x="f1266" y="f1267"/>
                  <a:pt x="f1268" y="f1269"/>
                  <a:pt x="f1270" y="f1271"/>
                </a:cubicBezTo>
                <a:cubicBezTo>
                  <a:pt x="f1272" y="f1247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07"/>
                </a:cubicBezTo>
                <a:cubicBezTo>
                  <a:pt x="f1288" y="f1289"/>
                  <a:pt x="f1290" y="f1291"/>
                  <a:pt x="f1292" y="f1293"/>
                </a:cubicBezTo>
                <a:cubicBezTo>
                  <a:pt x="f1294" y="f1295"/>
                  <a:pt x="f1296" y="f1293"/>
                  <a:pt x="f1297" y="f1298"/>
                </a:cubicBezTo>
                <a:cubicBezTo>
                  <a:pt x="f1299" y="f1300"/>
                  <a:pt x="f1301" y="f1302"/>
                  <a:pt x="f1303" y="f1205"/>
                </a:cubicBezTo>
                <a:cubicBezTo>
                  <a:pt x="f1304" y="f1305"/>
                  <a:pt x="f1306" y="f1307"/>
                  <a:pt x="f1308" y="f1309"/>
                </a:cubicBezTo>
                <a:cubicBezTo>
                  <a:pt x="f1310" y="f1211"/>
                  <a:pt x="f1311" y="f1312"/>
                  <a:pt x="f1313" y="f1314"/>
                </a:cubicBezTo>
                <a:cubicBezTo>
                  <a:pt x="f1315" y="f1316"/>
                  <a:pt x="f1317" y="f1305"/>
                  <a:pt x="f1318" y="f1319"/>
                </a:cubicBezTo>
                <a:cubicBezTo>
                  <a:pt x="f1320" y="f1203"/>
                  <a:pt x="f1321" y="f1199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126"/>
                  <a:pt x="f1345" y="f1346"/>
                </a:cubicBezTo>
                <a:cubicBezTo>
                  <a:pt x="f1347" y="f1346"/>
                  <a:pt x="f1348" y="f1349"/>
                  <a:pt x="f1350" y="f1351"/>
                </a:cubicBezTo>
                <a:cubicBezTo>
                  <a:pt x="f1352" y="f1353"/>
                  <a:pt x="f1354" y="f1355"/>
                  <a:pt x="f1356" y="f1357"/>
                </a:cubicBezTo>
                <a:cubicBezTo>
                  <a:pt x="f1358" y="f1359"/>
                  <a:pt x="f1360" y="f1361"/>
                  <a:pt x="f1362" y="f1363"/>
                </a:cubicBezTo>
                <a:lnTo>
                  <a:pt x="f1364" y="f1365"/>
                </a:lnTo>
                <a:lnTo>
                  <a:pt x="f1364" y="f1171"/>
                </a:lnTo>
                <a:cubicBezTo>
                  <a:pt x="f1366" y="f1367"/>
                  <a:pt x="f1368" y="f1369"/>
                  <a:pt x="f90" y="f1370"/>
                </a:cubicBezTo>
                <a:cubicBezTo>
                  <a:pt x="f1371" y="f1372"/>
                  <a:pt x="f1373" y="f983"/>
                  <a:pt x="f1374" y="f1375"/>
                </a:cubicBezTo>
                <a:cubicBezTo>
                  <a:pt x="f1374" y="f1376"/>
                  <a:pt x="f1377" y="f1378"/>
                  <a:pt x="f6" y="f1144"/>
                </a:cubicBezTo>
                <a:moveTo>
                  <a:pt x="f1379" y="f1380"/>
                </a:moveTo>
                <a:cubicBezTo>
                  <a:pt x="f1381" y="f1382"/>
                  <a:pt x="f1383" y="f1384"/>
                  <a:pt x="f1385" y="f1386"/>
                </a:cubicBezTo>
                <a:cubicBezTo>
                  <a:pt x="f729" y="f1387"/>
                  <a:pt x="f1388" y="f1389"/>
                  <a:pt x="f1390" y="f1391"/>
                </a:cubicBezTo>
                <a:cubicBezTo>
                  <a:pt x="f1392" y="f1393"/>
                  <a:pt x="f754" y="f1394"/>
                  <a:pt x="f1395" y="f1396"/>
                </a:cubicBezTo>
                <a:cubicBezTo>
                  <a:pt x="f1397" y="f1398"/>
                  <a:pt x="f1399" y="f1400"/>
                  <a:pt x="f1379" y="f1380"/>
                </a:cubicBezTo>
                <a:close/>
                <a:moveTo>
                  <a:pt x="f1401" y="f1402"/>
                </a:moveTo>
                <a:cubicBezTo>
                  <a:pt x="f1403" y="f1404"/>
                  <a:pt x="f1405" y="f1406"/>
                  <a:pt x="f1407" y="f287"/>
                </a:cubicBezTo>
                <a:cubicBezTo>
                  <a:pt x="f1408" y="f1409"/>
                  <a:pt x="f1410" y="f1411"/>
                  <a:pt x="f1401" y="f1402"/>
                </a:cubicBezTo>
                <a:close/>
                <a:moveTo>
                  <a:pt x="f1412" y="f1413"/>
                </a:moveTo>
                <a:cubicBezTo>
                  <a:pt x="f1414" y="f1415"/>
                  <a:pt x="f1416" y="f1417"/>
                  <a:pt x="f1418" y="f1419"/>
                </a:cubicBezTo>
                <a:cubicBezTo>
                  <a:pt x="f466" y="f1420"/>
                  <a:pt x="f1421" y="f1422"/>
                  <a:pt x="f463" y="f1423"/>
                </a:cubicBezTo>
                <a:cubicBezTo>
                  <a:pt x="f1424" y="f1425"/>
                  <a:pt x="f431" y="f1426"/>
                  <a:pt x="f298" y="f1427"/>
                </a:cubicBezTo>
                <a:cubicBezTo>
                  <a:pt x="f324" y="f1428"/>
                  <a:pt x="f1429" y="f1430"/>
                  <a:pt x="f134" y="f1431"/>
                </a:cubicBezTo>
                <a:cubicBezTo>
                  <a:pt x="f1432" y="f1433"/>
                  <a:pt x="f1434" y="f1435"/>
                  <a:pt x="f1436" y="f1437"/>
                </a:cubicBezTo>
                <a:cubicBezTo>
                  <a:pt x="f1438" y="f1439"/>
                  <a:pt x="f1440" y="f1441"/>
                  <a:pt x="f1442" y="f1443"/>
                </a:cubicBezTo>
                <a:cubicBezTo>
                  <a:pt x="f1444" y="f1445"/>
                  <a:pt x="f1446" y="f1447"/>
                  <a:pt x="f1448" y="f1449"/>
                </a:cubicBezTo>
                <a:cubicBezTo>
                  <a:pt x="f1450" y="f1451"/>
                  <a:pt x="f148" y="f1452"/>
                  <a:pt x="f1453" y="f1454"/>
                </a:cubicBezTo>
                <a:cubicBezTo>
                  <a:pt x="f1455" y="f1456"/>
                  <a:pt x="f1457" y="f1458"/>
                  <a:pt x="f176" y="f1459"/>
                </a:cubicBezTo>
                <a:cubicBezTo>
                  <a:pt x="f1460" y="f1461"/>
                  <a:pt x="f1462" y="f1463"/>
                  <a:pt x="f1464" y="f1465"/>
                </a:cubicBezTo>
                <a:cubicBezTo>
                  <a:pt x="f1466" y="f1467"/>
                  <a:pt x="f1468" y="f1469"/>
                  <a:pt x="f1470" y="f1471"/>
                </a:cubicBezTo>
                <a:cubicBezTo>
                  <a:pt x="f1412" y="f1472"/>
                  <a:pt x="f231" y="f1473"/>
                  <a:pt x="f1474" y="f1475"/>
                </a:cubicBezTo>
                <a:close/>
                <a:moveTo>
                  <a:pt x="f1476" y="f1477"/>
                </a:moveTo>
                <a:cubicBezTo>
                  <a:pt x="f1478" y="f1479"/>
                  <a:pt x="f1480" y="f1481"/>
                  <a:pt x="f1482" y="f1483"/>
                </a:cubicBezTo>
                <a:cubicBezTo>
                  <a:pt x="f1484" y="f1485"/>
                  <a:pt x="f1486" y="f1487"/>
                  <a:pt x="f95" y="f1488"/>
                </a:cubicBezTo>
                <a:cubicBezTo>
                  <a:pt x="f1489" y="f1490"/>
                  <a:pt x="f1491" y="f1492"/>
                  <a:pt x="f1493" y="f1494"/>
                </a:cubicBezTo>
                <a:cubicBezTo>
                  <a:pt x="f316" y="f1495"/>
                  <a:pt x="f1496" y="f1497"/>
                  <a:pt x="f1498" y="f1499"/>
                </a:cubicBezTo>
                <a:cubicBezTo>
                  <a:pt x="f1500" y="f1501"/>
                  <a:pt x="f1502" y="f1503"/>
                  <a:pt x="f1504" y="f1505"/>
                </a:cubicBezTo>
                <a:lnTo>
                  <a:pt x="f1506" y="f1507"/>
                </a:lnTo>
                <a:cubicBezTo>
                  <a:pt x="f1508" y="f1509"/>
                  <a:pt x="f312" y="f1510"/>
                  <a:pt x="f1511" y="f1512"/>
                </a:cubicBezTo>
                <a:cubicBezTo>
                  <a:pt x="f1513" y="f1514"/>
                  <a:pt x="f1515" y="f1516"/>
                  <a:pt x="f1517" y="f1518"/>
                </a:cubicBezTo>
                <a:cubicBezTo>
                  <a:pt x="f1519" y="f1520"/>
                  <a:pt x="f1429" y="f1521"/>
                  <a:pt x="f1522" y="f1523"/>
                </a:cubicBezTo>
                <a:cubicBezTo>
                  <a:pt x="f1524" y="f1525"/>
                  <a:pt x="f1526" y="f1527"/>
                  <a:pt x="f1528" y="f1529"/>
                </a:cubicBezTo>
                <a:cubicBezTo>
                  <a:pt x="f1530" y="f1531"/>
                  <a:pt x="f1532" y="f1533"/>
                  <a:pt x="f1534" y="f1535"/>
                </a:cubicBezTo>
                <a:cubicBezTo>
                  <a:pt x="f370" y="f1536"/>
                  <a:pt x="f1537" y="f1538"/>
                  <a:pt x="f156" y="f1539"/>
                </a:cubicBezTo>
                <a:cubicBezTo>
                  <a:pt x="f366" y="f1540"/>
                  <a:pt x="f1541" y="f1542"/>
                  <a:pt x="f429" y="f1543"/>
                </a:cubicBezTo>
                <a:cubicBezTo>
                  <a:pt x="f366" y="f1544"/>
                  <a:pt x="f1537" y="f1545"/>
                  <a:pt x="f1546" y="f1545"/>
                </a:cubicBezTo>
                <a:cubicBezTo>
                  <a:pt x="f1547" y="f1548"/>
                  <a:pt x="f1549" y="f1550"/>
                  <a:pt x="f1551" y="f1552"/>
                </a:cubicBezTo>
                <a:cubicBezTo>
                  <a:pt x="f1553" y="f1554"/>
                  <a:pt x="f1555" y="f1556"/>
                  <a:pt x="f565" y="f623"/>
                </a:cubicBezTo>
                <a:cubicBezTo>
                  <a:pt x="f1557" y="f1558"/>
                  <a:pt x="f1498" y="f623"/>
                  <a:pt x="f1432" y="f1559"/>
                </a:cubicBezTo>
                <a:cubicBezTo>
                  <a:pt x="f1560" y="f1561"/>
                  <a:pt x="f1562" y="f1563"/>
                  <a:pt x="f1564" y="f1565"/>
                </a:cubicBezTo>
                <a:cubicBezTo>
                  <a:pt x="f1566" y="f1567"/>
                  <a:pt x="f1568" y="f626"/>
                  <a:pt x="f1569" y="f1570"/>
                </a:cubicBezTo>
                <a:cubicBezTo>
                  <a:pt x="f314" y="f1571"/>
                  <a:pt x="f1572" y="f1573"/>
                  <a:pt x="f1574" y="f1575"/>
                </a:cubicBezTo>
                <a:cubicBezTo>
                  <a:pt x="f1576" y="f1577"/>
                  <a:pt x="f1578" y="f1579"/>
                  <a:pt x="f1580" y="f1581"/>
                </a:cubicBezTo>
                <a:cubicBezTo>
                  <a:pt x="f320" y="f1582"/>
                  <a:pt x="f1583" y="f1584"/>
                  <a:pt x="f1585" y="f1586"/>
                </a:cubicBezTo>
                <a:cubicBezTo>
                  <a:pt x="f1587" y="f1582"/>
                  <a:pt x="f1588" y="f1589"/>
                  <a:pt x="f1590" y="f1591"/>
                </a:cubicBezTo>
                <a:cubicBezTo>
                  <a:pt x="f1592" y="f1593"/>
                  <a:pt x="f1594" y="f1595"/>
                  <a:pt x="f1596" y="f1597"/>
                </a:cubicBezTo>
                <a:cubicBezTo>
                  <a:pt x="f1598" y="f1599"/>
                  <a:pt x="f1600" y="f1601"/>
                  <a:pt x="f1602" y="f1603"/>
                </a:cubicBezTo>
                <a:cubicBezTo>
                  <a:pt x="f1604" y="f1605"/>
                  <a:pt x="f1606" y="f1607"/>
                  <a:pt x="f1608" y="f1609"/>
                </a:cubicBezTo>
                <a:cubicBezTo>
                  <a:pt x="f1610" y="f1611"/>
                  <a:pt x="f1612" y="f1613"/>
                  <a:pt x="f1614" y="f1477"/>
                </a:cubicBezTo>
                <a:close/>
                <a:moveTo>
                  <a:pt x="f1615" y="f1616"/>
                </a:move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20"/>
                  <a:pt x="f1632" y="f1633"/>
                </a:cubicBezTo>
                <a:cubicBezTo>
                  <a:pt x="f1634" y="f1635"/>
                  <a:pt x="f1636" y="f1637"/>
                  <a:pt x="f1638" y="f1639"/>
                </a:cubicBezTo>
                <a:cubicBezTo>
                  <a:pt x="f1640" y="f1641"/>
                  <a:pt x="f1642" y="f1643"/>
                  <a:pt x="f1644" y="f1645"/>
                </a:cubicBezTo>
                <a:cubicBezTo>
                  <a:pt x="f1646" y="f1647"/>
                  <a:pt x="f1648" y="f1645"/>
                  <a:pt x="f1649" y="f1650"/>
                </a:cubicBezTo>
                <a:cubicBezTo>
                  <a:pt x="f1651" y="f1652"/>
                  <a:pt x="f1653" y="f1654"/>
                  <a:pt x="f1655" y="f1656"/>
                </a:cubicBezTo>
                <a:cubicBezTo>
                  <a:pt x="f1657" y="f1658"/>
                  <a:pt x="f1659" y="f1660"/>
                  <a:pt x="f1615" y="f1661"/>
                </a:cubicBezTo>
                <a:close/>
                <a:moveTo>
                  <a:pt x="f1662" y="f1663"/>
                </a:moveTo>
                <a:cubicBezTo>
                  <a:pt x="f1664" y="f1665"/>
                  <a:pt x="f1666" y="f1667"/>
                  <a:pt x="f1668" y="f1669"/>
                </a:cubicBezTo>
                <a:cubicBezTo>
                  <a:pt x="f1670" y="f1671"/>
                  <a:pt x="f1381" y="f1672"/>
                  <a:pt x="f1673" y="f1674"/>
                </a:cubicBezTo>
                <a:cubicBezTo>
                  <a:pt x="f1675" y="f1676"/>
                  <a:pt x="f1677" y="f1678"/>
                  <a:pt x="f1679" y="f1680"/>
                </a:cubicBezTo>
                <a:cubicBezTo>
                  <a:pt x="f1681" y="f1682"/>
                  <a:pt x="f1683" y="f1684"/>
                  <a:pt x="f1685" y="f1686"/>
                </a:cubicBezTo>
                <a:cubicBezTo>
                  <a:pt x="f1687" y="f1688"/>
                  <a:pt x="f1689" y="f1690"/>
                  <a:pt x="f1689" y="f1691"/>
                </a:cubicBezTo>
                <a:cubicBezTo>
                  <a:pt x="f1692" y="f1693"/>
                  <a:pt x="f1694" y="f1695"/>
                  <a:pt x="f1696" y="f1697"/>
                </a:cubicBezTo>
                <a:cubicBezTo>
                  <a:pt x="f1698" y="f1699"/>
                  <a:pt x="f1700" y="f1701"/>
                  <a:pt x="f1702" y="f1703"/>
                </a:cubicBezTo>
                <a:cubicBezTo>
                  <a:pt x="f1704" y="f1705"/>
                  <a:pt x="f1706" y="f1707"/>
                  <a:pt x="f794" y="f1708"/>
                </a:cubicBezTo>
                <a:cubicBezTo>
                  <a:pt x="f1709" y="f1710"/>
                  <a:pt x="f1711" y="f1712"/>
                  <a:pt x="f1713" y="f1714"/>
                </a:cubicBezTo>
                <a:cubicBezTo>
                  <a:pt x="f1715" y="f1716"/>
                  <a:pt x="f1717" y="f1718"/>
                  <a:pt x="f1719" y="f1720"/>
                </a:cubicBezTo>
                <a:cubicBezTo>
                  <a:pt x="f1721" y="f1722"/>
                  <a:pt x="f1723" y="f1724"/>
                  <a:pt x="f1725" y="f1726"/>
                </a:cubicBezTo>
                <a:cubicBezTo>
                  <a:pt x="f61" y="f1727"/>
                  <a:pt x="f1728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ubicBezTo>
                  <a:pt x="f1744" y="f1745"/>
                  <a:pt x="f1746" y="f1747"/>
                  <a:pt x="f1717" y="f1748"/>
                </a:cubicBezTo>
                <a:cubicBezTo>
                  <a:pt x="f1749" y="f1750"/>
                  <a:pt x="f1751" y="f1752"/>
                  <a:pt x="f1753" y="f1754"/>
                </a:cubicBezTo>
                <a:cubicBezTo>
                  <a:pt x="f1755" y="f1756"/>
                  <a:pt x="f1757" y="f1758"/>
                  <a:pt x="f1759" y="f1760"/>
                </a:cubicBezTo>
                <a:cubicBezTo>
                  <a:pt x="f1761" y="f1762"/>
                  <a:pt x="f1763" y="f1764"/>
                  <a:pt x="f1765" y="f1766"/>
                </a:cubicBez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1777" y="f1778"/>
                </a:cubicBezTo>
                <a:cubicBezTo>
                  <a:pt x="f1779" y="f1780"/>
                  <a:pt x="f777" y="f1781"/>
                  <a:pt x="f1782" y="f1783"/>
                </a:cubicBezTo>
                <a:cubicBezTo>
                  <a:pt x="f1784" y="f1785"/>
                  <a:pt x="f1786" y="f1787"/>
                  <a:pt x="f1788" y="f1789"/>
                </a:cubicBezTo>
                <a:cubicBezTo>
                  <a:pt x="f1790" y="f1791"/>
                  <a:pt x="f1792" y="f1793"/>
                  <a:pt x="f1794" y="f1795"/>
                </a:cubicBezTo>
                <a:cubicBezTo>
                  <a:pt x="f1796" y="f1797"/>
                  <a:pt x="f1798" y="f1799"/>
                  <a:pt x="f1800" y="f1801"/>
                </a:cubicBezTo>
                <a:cubicBezTo>
                  <a:pt x="f1802" y="f1803"/>
                  <a:pt x="f1804" y="f1805"/>
                  <a:pt x="f1806" y="f1807"/>
                </a:cubicBezTo>
                <a:cubicBezTo>
                  <a:pt x="f1808" y="f1663"/>
                  <a:pt x="f1809" y="f1810"/>
                  <a:pt x="f1811" y="f1810"/>
                </a:cubicBezTo>
                <a:close/>
                <a:moveTo>
                  <a:pt x="f1812" y="f1813"/>
                </a:moveTo>
                <a:cubicBezTo>
                  <a:pt x="f1814" y="f1815"/>
                  <a:pt x="f1816" y="f1817"/>
                  <a:pt x="f1818" y="f1819"/>
                </a:cubicBezTo>
                <a:cubicBezTo>
                  <a:pt x="f1820" y="f1821"/>
                  <a:pt x="f1822" y="f1823"/>
                  <a:pt x="f763" y="f1824"/>
                </a:cubicBezTo>
                <a:cubicBezTo>
                  <a:pt x="f1825" y="f1826"/>
                  <a:pt x="f1675" y="f1827"/>
                  <a:pt x="f1828" y="f1829"/>
                </a:cubicBezTo>
                <a:close/>
                <a:moveTo>
                  <a:pt x="f1830" y="f742"/>
                </a:moveTo>
                <a:cubicBezTo>
                  <a:pt x="f1831" y="f1832"/>
                  <a:pt x="f1833" y="f1834"/>
                  <a:pt x="f1835" y="f1836"/>
                </a:cubicBezTo>
                <a:cubicBezTo>
                  <a:pt x="f1837" y="f1838"/>
                  <a:pt x="f1839" y="f1840"/>
                  <a:pt x="f1841" y="f1842"/>
                </a:cubicBezTo>
                <a:cubicBezTo>
                  <a:pt x="f1843" y="f1844"/>
                  <a:pt x="f1845" y="f1647"/>
                  <a:pt x="f1846" y="f1847"/>
                </a:cubicBezTo>
                <a:cubicBezTo>
                  <a:pt x="f711" y="f1848"/>
                  <a:pt x="f1846" y="f1849"/>
                  <a:pt x="f1846" y="f1850"/>
                </a:cubicBezTo>
                <a:lnTo>
                  <a:pt x="f1851" y="f1852"/>
                </a:lnTo>
                <a:cubicBezTo>
                  <a:pt x="f1853" y="f1854"/>
                  <a:pt x="f1855" y="f1856"/>
                  <a:pt x="f1857" y="f1858"/>
                </a:cubicBezTo>
                <a:cubicBezTo>
                  <a:pt x="f1859" y="f1860"/>
                  <a:pt x="f1861" y="f1862"/>
                  <a:pt x="f694" y="f1645"/>
                </a:cubicBezTo>
                <a:cubicBezTo>
                  <a:pt x="f1863" y="f1864"/>
                  <a:pt x="f1865" y="f1866"/>
                  <a:pt x="f1867" y="f1868"/>
                </a:cubicBezTo>
                <a:cubicBezTo>
                  <a:pt x="f1869" y="f1870"/>
                  <a:pt x="f1871" y="f1872"/>
                  <a:pt x="f1873" y="f1874"/>
                </a:cubicBezTo>
                <a:cubicBezTo>
                  <a:pt x="f1875" y="f1876"/>
                  <a:pt x="f1877" y="f744"/>
                  <a:pt x="f1878" y="f1879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86" y="f1887"/>
                </a:cubicBezTo>
                <a:close/>
                <a:moveTo>
                  <a:pt x="f1888" y="f1889"/>
                </a:moveTo>
                <a:cubicBezTo>
                  <a:pt x="f1890" y="f1891"/>
                  <a:pt x="f1892" y="f1893"/>
                  <a:pt x="f1894" y="f1895"/>
                </a:cubicBezTo>
                <a:cubicBezTo>
                  <a:pt x="f1896" y="f1897"/>
                  <a:pt x="f1898" y="f1899"/>
                  <a:pt x="f1900" y="f1901"/>
                </a:cubicBezTo>
                <a:cubicBezTo>
                  <a:pt x="f1902" y="f1903"/>
                  <a:pt x="f1900" y="f1904"/>
                  <a:pt x="f1900" y="f1905"/>
                </a:cubicBezTo>
                <a:cubicBezTo>
                  <a:pt x="f1906" y="f1907"/>
                  <a:pt x="f1908" y="f1909"/>
                  <a:pt x="f1910" y="f1911"/>
                </a:cubicBezTo>
                <a:cubicBezTo>
                  <a:pt x="f1912" y="f1913"/>
                  <a:pt x="f1914" y="f1915"/>
                  <a:pt x="f1916" y="f436"/>
                </a:cubicBezTo>
                <a:cubicBezTo>
                  <a:pt x="f1917" y="f1909"/>
                  <a:pt x="f482" y="f1918"/>
                  <a:pt x="f1919" y="f1907"/>
                </a:cubicBezTo>
                <a:cubicBezTo>
                  <a:pt x="f1920" y="f1921"/>
                  <a:pt x="f1922" y="f450"/>
                  <a:pt x="f1923" y="f442"/>
                </a:cubicBezTo>
                <a:cubicBezTo>
                  <a:pt x="f242" y="f1924"/>
                  <a:pt x="f1925" y="f1926"/>
                  <a:pt x="f1927" y="f1928"/>
                </a:cubicBezTo>
                <a:cubicBezTo>
                  <a:pt x="f1929" y="f1930"/>
                  <a:pt x="f493" y="f432"/>
                  <a:pt x="f1931" y="f1932"/>
                </a:cubicBezTo>
                <a:cubicBezTo>
                  <a:pt x="f1933" y="f409"/>
                  <a:pt x="f497" y="f1901"/>
                  <a:pt x="f504" y="f1934"/>
                </a:cubicBezTo>
                <a:close/>
                <a:moveTo>
                  <a:pt x="f1935" y="f1936"/>
                </a:moveTo>
                <a:cubicBezTo>
                  <a:pt x="f1937" y="f1938"/>
                  <a:pt x="f1939" y="f1940"/>
                  <a:pt x="f1941" y="f1942"/>
                </a:cubicBezTo>
                <a:cubicBezTo>
                  <a:pt x="f1636" y="f1943"/>
                  <a:pt x="f1944" y="f1945"/>
                  <a:pt x="f1946" y="f1947"/>
                </a:cubicBezTo>
                <a:cubicBezTo>
                  <a:pt x="f1948" y="f1949"/>
                  <a:pt x="f1950" y="f1951"/>
                  <a:pt x="f1952" y="f1953"/>
                </a:cubicBezTo>
                <a:cubicBezTo>
                  <a:pt x="f1954" y="f1955"/>
                  <a:pt x="f1956" y="f1957"/>
                  <a:pt x="f1958" y="f1959"/>
                </a:cubicBezTo>
                <a:cubicBezTo>
                  <a:pt x="f1960" y="f1961"/>
                  <a:pt x="f211" y="f576"/>
                  <a:pt x="f1960" y="f1962"/>
                </a:cubicBezTo>
                <a:cubicBezTo>
                  <a:pt x="f1963" y="f1964"/>
                  <a:pt x="f1965" y="f1966"/>
                  <a:pt x="f1967" y="f1968"/>
                </a:cubicBezTo>
                <a:cubicBezTo>
                  <a:pt x="f211" y="f1969"/>
                  <a:pt x="f1970" y="f1971"/>
                  <a:pt x="f1972" y="f1973"/>
                </a:cubicBezTo>
                <a:cubicBezTo>
                  <a:pt x="f1974" y="f1975"/>
                  <a:pt x="f1976" y="f1977"/>
                  <a:pt x="f1978" y="f1979"/>
                </a:cubicBezTo>
                <a:cubicBezTo>
                  <a:pt x="f1980" y="f1981"/>
                  <a:pt x="f1982" y="f1983"/>
                  <a:pt x="f1984" y="f1985"/>
                </a:cubicBezTo>
                <a:close/>
                <a:moveTo>
                  <a:pt x="f1986" y="f1987"/>
                </a:moveTo>
                <a:cubicBezTo>
                  <a:pt x="f1988" y="f1989"/>
                  <a:pt x="f1990" y="f1991"/>
                  <a:pt x="f1990" y="f1992"/>
                </a:cubicBezTo>
                <a:cubicBezTo>
                  <a:pt x="f1993" y="f1992"/>
                  <a:pt x="f1994" y="f1995"/>
                  <a:pt x="f1996" y="f1992"/>
                </a:cubicBezTo>
                <a:cubicBezTo>
                  <a:pt x="f1997" y="f1998"/>
                  <a:pt x="f1999" y="f2000"/>
                  <a:pt x="f2001" y="f2002"/>
                </a:cubicBezTo>
                <a:cubicBezTo>
                  <a:pt x="f2003" y="f252"/>
                  <a:pt x="f2004" y="f2005"/>
                  <a:pt x="f2006" y="f2007"/>
                </a:cubicBezTo>
                <a:cubicBezTo>
                  <a:pt x="f2008" y="f2009"/>
                  <a:pt x="f2010" y="f2011"/>
                  <a:pt x="f2012" y="f2013"/>
                </a:cubicBezTo>
                <a:cubicBezTo>
                  <a:pt x="f2014" y="f2015"/>
                  <a:pt x="f2016" y="f2017"/>
                  <a:pt x="f2018" y="f254"/>
                </a:cubicBezTo>
                <a:close/>
                <a:moveTo>
                  <a:pt x="f2019" y="f2020"/>
                </a:moveTo>
                <a:cubicBezTo>
                  <a:pt x="f2021" y="f2022"/>
                  <a:pt x="f2023" y="f2024"/>
                  <a:pt x="f2025" y="f2026"/>
                </a:cubicBezTo>
                <a:cubicBezTo>
                  <a:pt x="f2027" y="f2028"/>
                  <a:pt x="f2029" y="f2024"/>
                  <a:pt x="f2030" y="f2031"/>
                </a:cubicBezTo>
                <a:cubicBezTo>
                  <a:pt x="f2032" y="f2033"/>
                  <a:pt x="f2034" y="f2035"/>
                  <a:pt x="f2036" y="f2037"/>
                </a:cubicBezTo>
                <a:cubicBezTo>
                  <a:pt x="f2038" y="f2039"/>
                  <a:pt x="f2040" y="f2041"/>
                  <a:pt x="f2042" y="f2043"/>
                </a:cubicBezTo>
                <a:cubicBezTo>
                  <a:pt x="f2044" y="f1940"/>
                  <a:pt x="f2045" y="f2046"/>
                  <a:pt x="f2047" y="f2048"/>
                </a:cubicBezTo>
                <a:cubicBezTo>
                  <a:pt x="f2049" y="f2050"/>
                  <a:pt x="f2051" y="f2052"/>
                  <a:pt x="f2019" y="f2020"/>
                </a:cubicBezTo>
                <a:close/>
                <a:moveTo>
                  <a:pt x="f2053" y="f2054"/>
                </a:moveTo>
                <a:cubicBezTo>
                  <a:pt x="f2055" y="f2056"/>
                  <a:pt x="f2057" y="f2058"/>
                  <a:pt x="f2059" y="f2060"/>
                </a:cubicBezTo>
                <a:cubicBezTo>
                  <a:pt x="f2061" y="f2062"/>
                  <a:pt x="f2063" y="f2064"/>
                  <a:pt x="f2065" y="f2066"/>
                </a:cubicBezTo>
                <a:cubicBezTo>
                  <a:pt x="f2067" y="f2068"/>
                  <a:pt x="f2069" y="f2070"/>
                  <a:pt x="f2071" y="f2072"/>
                </a:cubicBezTo>
                <a:cubicBezTo>
                  <a:pt x="f2073" y="f2074"/>
                  <a:pt x="f2075" y="f2076"/>
                  <a:pt x="f2053" y="f2054"/>
                </a:cubicBezTo>
                <a:close/>
                <a:moveTo>
                  <a:pt x="f2077" y="f2078"/>
                </a:moveTo>
                <a:cubicBezTo>
                  <a:pt x="f1480" y="f2079"/>
                  <a:pt x="f2080" y="f2081"/>
                  <a:pt x="f2082" y="f1658"/>
                </a:cubicBezTo>
                <a:cubicBezTo>
                  <a:pt x="f2083" y="f2084"/>
                  <a:pt x="f2085" y="f2086"/>
                  <a:pt x="f635" y="f2087"/>
                </a:cubicBezTo>
                <a:cubicBezTo>
                  <a:pt x="f2088" y="f2089"/>
                  <a:pt x="f2090" y="f2091"/>
                  <a:pt x="f2092" y="f2093"/>
                </a:cubicBezTo>
                <a:cubicBezTo>
                  <a:pt x="f2094" y="f772"/>
                  <a:pt x="f2095" y="f2096"/>
                  <a:pt x="f2097" y="f2096"/>
                </a:cubicBezTo>
                <a:cubicBezTo>
                  <a:pt x="f1602" y="f2098"/>
                  <a:pt x="f2099" y="f2100"/>
                  <a:pt x="f1403" y="f2101"/>
                </a:cubicBezTo>
                <a:cubicBezTo>
                  <a:pt x="f2102" y="f2103"/>
                  <a:pt x="f2104" y="f2105"/>
                  <a:pt x="f2106" y="f2107"/>
                </a:cubicBezTo>
                <a:cubicBezTo>
                  <a:pt x="f2104" y="f2108"/>
                  <a:pt x="f2109" y="f1834"/>
                  <a:pt x="f2077" y="f2110"/>
                </a:cubicBezTo>
                <a:close/>
                <a:moveTo>
                  <a:pt x="f2111" y="f2112"/>
                </a:moveTo>
                <a:cubicBezTo>
                  <a:pt x="f2113" y="f2114"/>
                  <a:pt x="f2115" y="f2116"/>
                  <a:pt x="f2117" y="f2118"/>
                </a:cubicBezTo>
                <a:cubicBezTo>
                  <a:pt x="f2119" y="f2120"/>
                  <a:pt x="f2121" y="f2122"/>
                  <a:pt x="f269" y="f2123"/>
                </a:cubicBezTo>
                <a:cubicBezTo>
                  <a:pt x="f2124" y="f2125"/>
                  <a:pt x="f2126" y="f2127"/>
                  <a:pt x="f2128" y="f2129"/>
                </a:cubicBezTo>
                <a:cubicBezTo>
                  <a:pt x="f2130" y="f2131"/>
                  <a:pt x="f2132" y="f2056"/>
                  <a:pt x="f2133" y="f2134"/>
                </a:cubicBezTo>
                <a:cubicBezTo>
                  <a:pt x="f1906" y="f2135"/>
                  <a:pt x="f2136" y="f2137"/>
                  <a:pt x="f2138" y="f2139"/>
                </a:cubicBezTo>
                <a:cubicBezTo>
                  <a:pt x="f255" y="f2140"/>
                  <a:pt x="f478" y="f2114"/>
                  <a:pt x="f2141" y="f2142"/>
                </a:cubicBezTo>
                <a:close/>
                <a:moveTo>
                  <a:pt x="f2143" y="f268"/>
                </a:moveTo>
                <a:cubicBezTo>
                  <a:pt x="f2144" y="f2145"/>
                  <a:pt x="f2146" y="f119"/>
                  <a:pt x="f2147" y="f2148"/>
                </a:cubicBezTo>
                <a:cubicBezTo>
                  <a:pt x="f2149" y="f2150"/>
                  <a:pt x="f2151" y="f2152"/>
                  <a:pt x="f2153" y="f2154"/>
                </a:cubicBezTo>
                <a:cubicBezTo>
                  <a:pt x="f2155" y="f2156"/>
                  <a:pt x="f2157" y="f2158"/>
                  <a:pt x="f2159" y="f2160"/>
                </a:cubicBezTo>
                <a:cubicBezTo>
                  <a:pt x="f2161" y="f2162"/>
                  <a:pt x="f2163" y="f2164"/>
                  <a:pt x="f2165" y="f2166"/>
                </a:cubicBezTo>
                <a:cubicBezTo>
                  <a:pt x="f2167" y="f2168"/>
                  <a:pt x="f219" y="f2169"/>
                  <a:pt x="f2170" y="f2171"/>
                </a:cubicBezTo>
                <a:cubicBezTo>
                  <a:pt x="f2172" y="f2173"/>
                  <a:pt x="f2174" y="f2175"/>
                  <a:pt x="f2176" y="f2005"/>
                </a:cubicBezTo>
                <a:cubicBezTo>
                  <a:pt x="f2177" y="f2178"/>
                  <a:pt x="f2179" y="f2180"/>
                  <a:pt x="f2143" y="f266"/>
                </a:cubicBezTo>
                <a:close/>
                <a:moveTo>
                  <a:pt x="f2181" y="f2182"/>
                </a:moveTo>
                <a:cubicBezTo>
                  <a:pt x="f2183" y="f2184"/>
                  <a:pt x="f2185" y="f2186"/>
                  <a:pt x="f2187" y="f2188"/>
                </a:cubicBezTo>
                <a:cubicBezTo>
                  <a:pt x="f2147" y="f2189"/>
                  <a:pt x="f2187" y="f2190"/>
                  <a:pt x="f2191" y="f2192"/>
                </a:cubicBezTo>
                <a:cubicBezTo>
                  <a:pt x="f2193" y="f2194"/>
                  <a:pt x="f2195" y="f2196"/>
                  <a:pt x="f2197" y="f2198"/>
                </a:cubicBezTo>
                <a:cubicBezTo>
                  <a:pt x="f2199" y="f2122"/>
                  <a:pt x="f2177" y="f2200"/>
                  <a:pt x="f2201" y="f2064"/>
                </a:cubicBezTo>
                <a:cubicBezTo>
                  <a:pt x="f2202" y="f2203"/>
                  <a:pt x="f2204" y="f2205"/>
                  <a:pt x="f2206" y="f2207"/>
                </a:cubicBezTo>
                <a:cubicBezTo>
                  <a:pt x="f2208" y="f2209"/>
                  <a:pt x="f2210" y="f2211"/>
                  <a:pt x="f2212" y="f2213"/>
                </a:cubicBezTo>
                <a:close/>
                <a:moveTo>
                  <a:pt x="f1421" y="f2214"/>
                </a:moveTo>
                <a:cubicBezTo>
                  <a:pt x="f2215" y="f2216"/>
                  <a:pt x="f2217" y="f2218"/>
                  <a:pt x="f2219" y="f2220"/>
                </a:cubicBezTo>
                <a:cubicBezTo>
                  <a:pt x="f273" y="f2221"/>
                  <a:pt x="f2222" y="f2223"/>
                  <a:pt x="f2224" y="f2225"/>
                </a:cubicBezTo>
                <a:cubicBezTo>
                  <a:pt x="f2226" y="f2227"/>
                  <a:pt x="f2215" y="f2228"/>
                  <a:pt x="f2229" y="f2230"/>
                </a:cubicBezTo>
                <a:cubicBezTo>
                  <a:pt x="f194" y="f2231"/>
                  <a:pt x="f2232" y="f2233"/>
                  <a:pt x="f2234" y="f2235"/>
                </a:cubicBezTo>
                <a:cubicBezTo>
                  <a:pt x="f2236" y="f2237"/>
                  <a:pt x="f2238" y="f2239"/>
                  <a:pt x="f2240" y="f2241"/>
                </a:cubicBezTo>
                <a:cubicBezTo>
                  <a:pt x="f2242" y="f2243"/>
                  <a:pt x="f2244" y="f2241"/>
                  <a:pt x="f2245" y="f2246"/>
                </a:cubicBezTo>
                <a:close/>
                <a:moveTo>
                  <a:pt x="f2247" y="f2248"/>
                </a:moveTo>
                <a:cubicBezTo>
                  <a:pt x="f1755" y="f2249"/>
                  <a:pt x="f2250" y="f2251"/>
                  <a:pt x="f2252" y="f872"/>
                </a:cubicBezTo>
                <a:cubicBezTo>
                  <a:pt x="f2253" y="f2254"/>
                  <a:pt x="f2255" y="f2256"/>
                  <a:pt x="f2257" y="f2258"/>
                </a:cubicBezTo>
                <a:cubicBezTo>
                  <a:pt x="f2259" y="f2260"/>
                  <a:pt x="f2261" y="f2262"/>
                  <a:pt x="f2263" y="f2264"/>
                </a:cubicBezTo>
                <a:cubicBezTo>
                  <a:pt x="f2265" y="f2266"/>
                  <a:pt x="f2267" y="f2268"/>
                  <a:pt x="f2269" y="f2270"/>
                </a:cubicBezTo>
                <a:lnTo>
                  <a:pt x="f2247" y="f2248"/>
                </a:lnTo>
                <a:close/>
                <a:moveTo>
                  <a:pt x="f2271" y="f2272"/>
                </a:moveTo>
                <a:cubicBezTo>
                  <a:pt x="f2273" y="f2274"/>
                  <a:pt x="f2275" y="f2276"/>
                  <a:pt x="f2277" y="f2278"/>
                </a:cubicBezTo>
                <a:cubicBezTo>
                  <a:pt x="f2279" y="f1149"/>
                  <a:pt x="f1053" y="f2280"/>
                  <a:pt x="f2281" y="f2282"/>
                </a:cubicBezTo>
                <a:cubicBezTo>
                  <a:pt x="f2283" y="f1163"/>
                  <a:pt x="f2284" y="f2285"/>
                  <a:pt x="f2286" y="f1351"/>
                </a:cubicBezTo>
                <a:lnTo>
                  <a:pt x="f2287" y="f2288"/>
                </a:lnTo>
                <a:cubicBezTo>
                  <a:pt x="f2289" y="f2290"/>
                  <a:pt x="f2291" y="f2288"/>
                  <a:pt x="f2292" y="f2272"/>
                </a:cubicBezTo>
                <a:close/>
                <a:moveTo>
                  <a:pt x="f2293" y="f2294"/>
                </a:moveTo>
                <a:cubicBezTo>
                  <a:pt x="f2295" y="f2296"/>
                  <a:pt x="f2297" y="f2298"/>
                  <a:pt x="f2299" y="f2300"/>
                </a:cubicBezTo>
                <a:cubicBezTo>
                  <a:pt x="f2301" y="f2302"/>
                  <a:pt x="f2303" y="f2304"/>
                  <a:pt x="f2305" y="f2306"/>
                </a:cubicBezTo>
                <a:cubicBezTo>
                  <a:pt x="f2307" y="f2308"/>
                  <a:pt x="f2309" y="f2310"/>
                  <a:pt x="f2311" y="f2312"/>
                </a:cubicBezTo>
                <a:cubicBezTo>
                  <a:pt x="f2311" y="f2313"/>
                  <a:pt x="f2311" y="f2314"/>
                  <a:pt x="f2311" y="f2315"/>
                </a:cubicBezTo>
                <a:cubicBezTo>
                  <a:pt x="f2316" y="f2317"/>
                  <a:pt x="f2318" y="f2319"/>
                  <a:pt x="f2293" y="f2320"/>
                </a:cubicBezTo>
                <a:close/>
                <a:moveTo>
                  <a:pt x="f1950" y="f2321"/>
                </a:moveTo>
                <a:cubicBezTo>
                  <a:pt x="f2322" y="f2225"/>
                  <a:pt x="f2323" y="f2324"/>
                  <a:pt x="f2325" y="f2326"/>
                </a:cubicBezTo>
                <a:cubicBezTo>
                  <a:pt x="f2327" y="f2328"/>
                  <a:pt x="f2329" y="f2330"/>
                  <a:pt x="f1935" y="f2331"/>
                </a:cubicBezTo>
                <a:cubicBezTo>
                  <a:pt x="f2332" y="f2333"/>
                  <a:pt x="f2334" y="f2335"/>
                  <a:pt x="f2336" y="f2337"/>
                </a:cubicBezTo>
                <a:cubicBezTo>
                  <a:pt x="f2338" y="f619"/>
                  <a:pt x="f1944" y="f1542"/>
                  <a:pt x="f1950" y="f2321"/>
                </a:cubicBezTo>
                <a:close/>
                <a:moveTo>
                  <a:pt x="f1621" y="f2339"/>
                </a:moveTo>
                <a:cubicBezTo>
                  <a:pt x="f2340" y="f2341"/>
                  <a:pt x="f2342" y="f2343"/>
                  <a:pt x="f2344" y="f2345"/>
                </a:cubicBezTo>
                <a:cubicBezTo>
                  <a:pt x="f2346" y="f2347"/>
                  <a:pt x="f2348" y="f2007"/>
                  <a:pt x="f2349" y="f2350"/>
                </a:cubicBezTo>
                <a:cubicBezTo>
                  <a:pt x="f2351" y="f251"/>
                  <a:pt x="f2352" y="f2353"/>
                  <a:pt x="f2354" y="f249"/>
                </a:cubicBezTo>
                <a:cubicBezTo>
                  <a:pt x="f2355" y="f2356"/>
                  <a:pt x="f2357" y="f245"/>
                  <a:pt x="f2358" y="f2359"/>
                </a:cubicBezTo>
                <a:close/>
                <a:moveTo>
                  <a:pt x="f2360" y="f2361"/>
                </a:moveTo>
                <a:cubicBezTo>
                  <a:pt x="f2362" y="f2363"/>
                  <a:pt x="f2364" y="f2365"/>
                  <a:pt x="f2366" y="f2367"/>
                </a:cubicBezTo>
                <a:cubicBezTo>
                  <a:pt x="f2167" y="f2368"/>
                  <a:pt x="f2161" y="f2369"/>
                  <a:pt x="f2370" y="f2371"/>
                </a:cubicBezTo>
                <a:cubicBezTo>
                  <a:pt x="f2172" y="f2372"/>
                  <a:pt x="f2373" y="f2374"/>
                  <a:pt x="f217" y="f2375"/>
                </a:cubicBezTo>
                <a:cubicBezTo>
                  <a:pt x="f2376" y="f2377"/>
                  <a:pt x="f2378" y="f2379"/>
                  <a:pt x="f2360" y="f2361"/>
                </a:cubicBezTo>
                <a:close/>
                <a:moveTo>
                  <a:pt x="f2380" y="f2381"/>
                </a:moveTo>
                <a:cubicBezTo>
                  <a:pt x="f1450" y="f2382"/>
                  <a:pt x="f2383" y="f2384"/>
                  <a:pt x="f2385" y="f2386"/>
                </a:cubicBezTo>
                <a:cubicBezTo>
                  <a:pt x="f2387" y="f2388"/>
                  <a:pt x="f2389" y="f2390"/>
                  <a:pt x="f2391" y="f2392"/>
                </a:cubicBezTo>
                <a:cubicBezTo>
                  <a:pt x="f1576" y="f2393"/>
                  <a:pt x="f2394" y="f2395"/>
                  <a:pt x="f2396" y="f2397"/>
                </a:cubicBezTo>
                <a:cubicBezTo>
                  <a:pt x="f2398" y="f2399"/>
                  <a:pt x="f2400" y="f2401"/>
                  <a:pt x="f1519" y="f1962"/>
                </a:cubicBezTo>
                <a:cubicBezTo>
                  <a:pt x="f2402" y="f2403"/>
                  <a:pt x="f2385" y="f2404"/>
                  <a:pt x="f2380" y="f2405"/>
                </a:cubicBezTo>
                <a:close/>
                <a:moveTo>
                  <a:pt x="f2406" y="f2407"/>
                </a:moveTo>
                <a:cubicBezTo>
                  <a:pt x="f162" y="f2408"/>
                  <a:pt x="f2409" y="f2410"/>
                  <a:pt x="f2411" y="f2412"/>
                </a:cubicBezTo>
                <a:cubicBezTo>
                  <a:pt x="f2413" y="f2414"/>
                  <a:pt x="f2415" y="f2416"/>
                  <a:pt x="f2417" y="f2418"/>
                </a:cubicBezTo>
                <a:cubicBezTo>
                  <a:pt x="f2419" y="f2420"/>
                  <a:pt x="f2421" y="f2422"/>
                  <a:pt x="f2423" y="f1582"/>
                </a:cubicBezTo>
                <a:cubicBezTo>
                  <a:pt x="f2424" y="f2241"/>
                  <a:pt x="f2425" y="f2426"/>
                  <a:pt x="f2406" y="f2427"/>
                </a:cubicBezTo>
                <a:close/>
                <a:moveTo>
                  <a:pt x="f2428" y="f2429"/>
                </a:moveTo>
                <a:cubicBezTo>
                  <a:pt x="f2430" y="f2431"/>
                  <a:pt x="f725" y="f2432"/>
                  <a:pt x="f727" y="f2433"/>
                </a:cubicBezTo>
                <a:cubicBezTo>
                  <a:pt x="f2434" y="f2435"/>
                  <a:pt x="f2436" y="f2432"/>
                  <a:pt x="f2437" y="f2438"/>
                </a:cubicBezTo>
                <a:cubicBezTo>
                  <a:pt x="f2439" y="f2440"/>
                  <a:pt x="f1804" y="f2441"/>
                  <a:pt x="f754" y="f2442"/>
                </a:cubicBezTo>
                <a:cubicBezTo>
                  <a:pt x="f2443" y="f2444"/>
                  <a:pt x="f2445" y="f2446"/>
                  <a:pt x="f2447" y="f2448"/>
                </a:cubicBezTo>
                <a:cubicBezTo>
                  <a:pt x="f1383" y="f1844"/>
                  <a:pt x="f2449" y="f2450"/>
                  <a:pt x="f2428" y="f2429"/>
                </a:cubicBezTo>
                <a:close/>
                <a:moveTo>
                  <a:pt x="f356" y="f2451"/>
                </a:moveTo>
                <a:cubicBezTo>
                  <a:pt x="f2452" y="f2453"/>
                  <a:pt x="f2406" y="f2454"/>
                  <a:pt x="f2455" y="f2456"/>
                </a:cubicBezTo>
                <a:cubicBezTo>
                  <a:pt x="f176" y="f2457"/>
                  <a:pt x="f542" y="f2458"/>
                  <a:pt x="f2459" y="f2460"/>
                </a:cubicBezTo>
                <a:cubicBezTo>
                  <a:pt x="f2461" y="f2462"/>
                  <a:pt x="f457" y="f365"/>
                  <a:pt x="f2463" y="f2464"/>
                </a:cubicBezTo>
                <a:cubicBezTo>
                  <a:pt x="f342" y="f309"/>
                  <a:pt x="f2465" y="f2466"/>
                  <a:pt x="f288" y="f2467"/>
                </a:cubicBezTo>
                <a:close/>
                <a:moveTo>
                  <a:pt x="f2468" y="f2469"/>
                </a:moveTo>
                <a:cubicBezTo>
                  <a:pt x="f1464" y="f2470"/>
                  <a:pt x="f2224" y="f2471"/>
                  <a:pt x="f1418" y="f2472"/>
                </a:cubicBezTo>
                <a:cubicBezTo>
                  <a:pt x="f2473" y="f2474"/>
                  <a:pt x="f2475" y="f2476"/>
                  <a:pt x="f531" y="f2477"/>
                </a:cubicBezTo>
                <a:cubicBezTo>
                  <a:pt x="f189" y="f2478"/>
                  <a:pt x="f463" y="f309"/>
                  <a:pt x="f1421" y="f327"/>
                </a:cubicBezTo>
                <a:cubicBezTo>
                  <a:pt x="f2479" y="f2466"/>
                  <a:pt x="f2480" y="f2481"/>
                  <a:pt x="f2468" y="f2469"/>
                </a:cubicBezTo>
                <a:close/>
                <a:moveTo>
                  <a:pt x="f2482" y="f2483"/>
                </a:moveTo>
                <a:cubicBezTo>
                  <a:pt x="f189" y="f2484"/>
                  <a:pt x="f2485" y="f2486"/>
                  <a:pt x="f184" y="f2375"/>
                </a:cubicBezTo>
                <a:cubicBezTo>
                  <a:pt x="f2487" y="f2488"/>
                  <a:pt x="f2489" y="f2490"/>
                  <a:pt x="f2482" y="f2491"/>
                </a:cubicBezTo>
                <a:cubicBezTo>
                  <a:pt x="f2492" y="f303"/>
                  <a:pt x="f2493" y="f2494"/>
                  <a:pt x="f2217" y="f2495"/>
                </a:cubicBezTo>
                <a:cubicBezTo>
                  <a:pt x="f202" y="f2496"/>
                  <a:pt x="f2497" y="f2498"/>
                  <a:pt x="f2482" y="f2499"/>
                </a:cubicBezTo>
                <a:close/>
                <a:moveTo>
                  <a:pt x="f2500" y="f2501"/>
                </a:moveTo>
                <a:cubicBezTo>
                  <a:pt x="f2502" y="f2166"/>
                  <a:pt x="f2503" y="f2164"/>
                  <a:pt x="f2504" y="f2505"/>
                </a:cubicBezTo>
                <a:cubicBezTo>
                  <a:pt x="f1988" y="f2180"/>
                  <a:pt x="f2506" y="f2507"/>
                  <a:pt x="f2508" y="f2509"/>
                </a:cubicBezTo>
                <a:cubicBezTo>
                  <a:pt x="f2510" y="f2509"/>
                  <a:pt x="f2511" y="f2509"/>
                  <a:pt x="f2325" y="f2509"/>
                </a:cubicBezTo>
                <a:cubicBezTo>
                  <a:pt x="f2512" y="f2513"/>
                  <a:pt x="f2514" y="f2343"/>
                  <a:pt x="f2515" y="f2516"/>
                </a:cubicBezTo>
                <a:cubicBezTo>
                  <a:pt x="f2143" y="f127"/>
                  <a:pt x="f2517" y="f2518"/>
                  <a:pt x="f2519" y="f2501"/>
                </a:cubicBezTo>
                <a:close/>
                <a:moveTo>
                  <a:pt x="f2520" y="f2521"/>
                </a:moveTo>
                <a:cubicBezTo>
                  <a:pt x="f2001" y="f2522"/>
                  <a:pt x="f2004" y="f2523"/>
                  <a:pt x="f2524" y="f2525"/>
                </a:cubicBezTo>
                <a:cubicBezTo>
                  <a:pt x="f2526" y="f2527"/>
                  <a:pt x="f2010" y="f2528"/>
                  <a:pt x="f2529" y="f2528"/>
                </a:cubicBezTo>
                <a:cubicBezTo>
                  <a:pt x="f2530" y="f2528"/>
                  <a:pt x="f2531" y="f2532"/>
                  <a:pt x="f2533" y="f2525"/>
                </a:cubicBezTo>
                <a:cubicBezTo>
                  <a:pt x="f2534" y="f2535"/>
                  <a:pt x="f2536" y="f2537"/>
                  <a:pt x="f2520" y="f341"/>
                </a:cubicBezTo>
                <a:close/>
                <a:moveTo>
                  <a:pt x="f2538" y="f2539"/>
                </a:moveTo>
                <a:cubicBezTo>
                  <a:pt x="f2538" y="f2539"/>
                  <a:pt x="f2540" y="f2541"/>
                  <a:pt x="f2542" y="f2543"/>
                </a:cubicBezTo>
                <a:cubicBezTo>
                  <a:pt x="f578" y="f2544"/>
                  <a:pt x="f2545" y="f2546"/>
                  <a:pt x="f1587" y="f2547"/>
                </a:cubicBezTo>
                <a:cubicBezTo>
                  <a:pt x="f578" y="f2548"/>
                  <a:pt x="f2549" y="f2550"/>
                  <a:pt x="f102" y="f2551"/>
                </a:cubicBezTo>
                <a:cubicBezTo>
                  <a:pt x="f2552" y="f2553"/>
                  <a:pt x="f2554" y="f2555"/>
                  <a:pt x="f2538" y="f2556"/>
                </a:cubicBezTo>
                <a:close/>
                <a:moveTo>
                  <a:pt x="f2557" y="f2015"/>
                </a:moveTo>
                <a:cubicBezTo>
                  <a:pt x="f2558" y="f127"/>
                  <a:pt x="f2559" y="f2007"/>
                  <a:pt x="f2560" y="f2005"/>
                </a:cubicBezTo>
                <a:cubicBezTo>
                  <a:pt x="f2561" y="f2562"/>
                  <a:pt x="f2563" y="f2564"/>
                  <a:pt x="f2565" y="f2566"/>
                </a:cubicBezTo>
                <a:cubicBezTo>
                  <a:pt x="f2567" y="f2568"/>
                  <a:pt x="f5" y="f2569"/>
                  <a:pt x="f5" y="f2570"/>
                </a:cubicBezTo>
                <a:cubicBezTo>
                  <a:pt x="f5" y="f278"/>
                  <a:pt x="f2571" y="f2572"/>
                  <a:pt x="f2557" y="f2015"/>
                </a:cubicBezTo>
                <a:close/>
                <a:moveTo>
                  <a:pt x="f2573" y="f1708"/>
                </a:moveTo>
                <a:cubicBezTo>
                  <a:pt x="f2574" y="f2575"/>
                  <a:pt x="f818" y="f2576"/>
                  <a:pt x="f2577" y="f2578"/>
                </a:cubicBezTo>
                <a:cubicBezTo>
                  <a:pt x="f2579" y="f2580"/>
                  <a:pt x="f1732" y="f2581"/>
                  <a:pt x="f2582" y="f2583"/>
                </a:cubicBezTo>
                <a:cubicBezTo>
                  <a:pt x="f2584" y="f2585"/>
                  <a:pt x="f2586" y="f2587"/>
                  <a:pt x="f1732" y="f2588"/>
                </a:cubicBezTo>
                <a:lnTo>
                  <a:pt x="f2589" y="f1708"/>
                </a:lnTo>
                <a:close/>
                <a:moveTo>
                  <a:pt x="f2155" y="f2590"/>
                </a:moveTo>
                <a:cubicBezTo>
                  <a:pt x="f2591" y="f2592"/>
                  <a:pt x="f2593" y="f2594"/>
                  <a:pt x="f2595" y="f2596"/>
                </a:cubicBezTo>
                <a:cubicBezTo>
                  <a:pt x="f2597" y="f2598"/>
                  <a:pt x="f2599" y="f2600"/>
                  <a:pt x="f2601" y="f2602"/>
                </a:cubicBezTo>
                <a:cubicBezTo>
                  <a:pt x="f2512" y="f2235"/>
                  <a:pt x="f2146" y="f2603"/>
                  <a:pt x="f2153" y="f2604"/>
                </a:cubicBezTo>
                <a:cubicBezTo>
                  <a:pt x="f2197" y="f2605"/>
                  <a:pt x="f2183" y="f2606"/>
                  <a:pt x="f2155" y="f2607"/>
                </a:cubicBezTo>
                <a:close/>
                <a:moveTo>
                  <a:pt x="f2608" y="f2609"/>
                </a:moveTo>
                <a:cubicBezTo>
                  <a:pt x="f2610" y="f2611"/>
                  <a:pt x="f2612" y="f2613"/>
                  <a:pt x="f2614" y="f2615"/>
                </a:cubicBezTo>
                <a:cubicBezTo>
                  <a:pt x="f2616" y="f2615"/>
                  <a:pt x="f2617" y="f2615"/>
                  <a:pt x="f2618" y="f2615"/>
                </a:cubicBezTo>
                <a:lnTo>
                  <a:pt x="f2618" y="f2619"/>
                </a:lnTo>
                <a:cubicBezTo>
                  <a:pt x="f2620" y="f2619"/>
                  <a:pt x="f2621" y="f2622"/>
                  <a:pt x="f2608" y="f2609"/>
                </a:cubicBezTo>
                <a:close/>
                <a:moveTo>
                  <a:pt x="f2623" y="f2624"/>
                </a:moveTo>
                <a:cubicBezTo>
                  <a:pt x="f310" y="f2625"/>
                  <a:pt x="f2626" y="f2627"/>
                  <a:pt x="f2628" y="f2629"/>
                </a:cubicBezTo>
                <a:cubicBezTo>
                  <a:pt x="f2630" y="f2631"/>
                  <a:pt x="f2632" y="f2633"/>
                  <a:pt x="f2634" y="f2635"/>
                </a:cubicBezTo>
                <a:cubicBezTo>
                  <a:pt x="f2636" y="f2637"/>
                  <a:pt x="f1519" y="f2638"/>
                  <a:pt x="f2639" y="f2640"/>
                </a:cubicBezTo>
                <a:cubicBezTo>
                  <a:pt x="f2641" y="f2642"/>
                  <a:pt x="f1513" y="f2643"/>
                  <a:pt x="f1574" y="f2624"/>
                </a:cubicBezTo>
                <a:close/>
                <a:moveTo>
                  <a:pt x="f2526" y="f2644"/>
                </a:moveTo>
                <a:cubicBezTo>
                  <a:pt x="f2075" y="f2645"/>
                  <a:pt x="f1629" y="f2646"/>
                  <a:pt x="f2647" y="f2648"/>
                </a:cubicBezTo>
                <a:cubicBezTo>
                  <a:pt x="f2649" y="f2650"/>
                  <a:pt x="f2651" y="f2652"/>
                  <a:pt x="f2533" y="f2653"/>
                </a:cubicBezTo>
                <a:cubicBezTo>
                  <a:pt x="f2654" y="f2655"/>
                  <a:pt x="f2656" y="f2657"/>
                  <a:pt x="f2658" y="f2659"/>
                </a:cubicBezTo>
                <a:cubicBezTo>
                  <a:pt x="f2658" y="f2659"/>
                  <a:pt x="f2660" y="f2661"/>
                  <a:pt x="f2526" y="f2644"/>
                </a:cubicBezTo>
                <a:close/>
                <a:moveTo>
                  <a:pt x="f2662" y="f2663"/>
                </a:moveTo>
                <a:cubicBezTo>
                  <a:pt x="f2047" y="f2664"/>
                  <a:pt x="f2665" y="f2666"/>
                  <a:pt x="f2351" y="f2667"/>
                </a:cubicBezTo>
                <a:cubicBezTo>
                  <a:pt x="f2668" y="f2669"/>
                  <a:pt x="f2047" y="f2670"/>
                  <a:pt x="f2671" y="f2672"/>
                </a:cubicBezTo>
                <a:cubicBezTo>
                  <a:pt x="f2067" y="f2673"/>
                  <a:pt x="f2674" y="f2675"/>
                  <a:pt x="f2025" y="f2676"/>
                </a:cubicBezTo>
                <a:cubicBezTo>
                  <a:pt x="f2677" y="f2667"/>
                  <a:pt x="f2065" y="f2678"/>
                  <a:pt x="f2662" y="f2679"/>
                </a:cubicBezTo>
                <a:close/>
                <a:moveTo>
                  <a:pt x="f478" y="f2680"/>
                </a:moveTo>
                <a:cubicBezTo>
                  <a:pt x="f2681" y="f2682"/>
                  <a:pt x="f2683" y="f2684"/>
                  <a:pt x="f2685" y="f2686"/>
                </a:cubicBezTo>
                <a:cubicBezTo>
                  <a:pt x="f2687" y="f2688"/>
                  <a:pt x="f2689" y="f2690"/>
                  <a:pt x="f2691" y="f2692"/>
                </a:cubicBezTo>
                <a:cubicBezTo>
                  <a:pt x="f2693" y="f2694"/>
                  <a:pt x="f1922" y="f2695"/>
                  <a:pt x="f2138" y="f2696"/>
                </a:cubicBezTo>
                <a:cubicBezTo>
                  <a:pt x="f2697" y="f2696"/>
                  <a:pt x="f2698" y="f2699"/>
                  <a:pt x="f1912" y="f2680"/>
                </a:cubicBezTo>
                <a:close/>
                <a:moveTo>
                  <a:pt x="f2119" y="f2483"/>
                </a:moveTo>
                <a:cubicBezTo>
                  <a:pt x="f2700" y="f2701"/>
                  <a:pt x="f2702" y="f2703"/>
                  <a:pt x="f2132" y="f2704"/>
                </a:cubicBezTo>
                <a:cubicBezTo>
                  <a:pt x="f472" y="f1402"/>
                  <a:pt x="f2705" y="f2706"/>
                  <a:pt x="f2707" y="f301"/>
                </a:cubicBezTo>
                <a:cubicBezTo>
                  <a:pt x="f2708" y="f2709"/>
                  <a:pt x="f519" y="f2361"/>
                  <a:pt x="f2710" y="f2711"/>
                </a:cubicBezTo>
                <a:cubicBezTo>
                  <a:pt x="f2712" y="f355"/>
                  <a:pt x="f1900" y="f2713"/>
                  <a:pt x="f2115" y="f2714"/>
                </a:cubicBezTo>
                <a:cubicBezTo>
                  <a:pt x="f1902" y="f2715"/>
                  <a:pt x="f2716" y="f2701"/>
                  <a:pt x="f261" y="f2499"/>
                </a:cubicBez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6153C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84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3014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4684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695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3797363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85718" y="2052831"/>
            <a:ext cx="5181600" cy="3797362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1892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raphic 88">
            <a:extLst>
              <a:ext uri="{FF2B5EF4-FFF2-40B4-BE49-F238E27FC236}">
                <a16:creationId xmlns:a16="http://schemas.microsoft.com/office/drawing/2014/main" id="{C99BA1DA-188A-CDEC-BD20-7451982E95BF}"/>
              </a:ext>
            </a:extLst>
          </p:cNvPr>
          <p:cNvSpPr>
            <a:spLocks/>
          </p:cNvSpPr>
          <p:nvPr userDrawn="1"/>
        </p:nvSpPr>
        <p:spPr>
          <a:xfrm flipH="1">
            <a:off x="-79585" y="679101"/>
            <a:ext cx="5617250" cy="626347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5771334"/>
              <a:gd name="f7" fmla="val 6435286"/>
              <a:gd name="f8" fmla="val 2086197"/>
              <a:gd name="f9" fmla="val 1527010"/>
              <a:gd name="f10" fmla="val 2090960"/>
              <a:gd name="f11" fmla="val 1522247"/>
              <a:gd name="f12" fmla="val 2109535"/>
              <a:gd name="f13" fmla="val 1507958"/>
              <a:gd name="f14" fmla="val 2137637"/>
              <a:gd name="f15" fmla="val 1486524"/>
              <a:gd name="f16" fmla="val 2132874"/>
              <a:gd name="f17" fmla="val 1493192"/>
              <a:gd name="f18" fmla="val 2129064"/>
              <a:gd name="f19" fmla="val 1500337"/>
              <a:gd name="f20" fmla="val 2127635"/>
              <a:gd name="f21" fmla="val 2122872"/>
              <a:gd name="f22" fmla="val 1531296"/>
              <a:gd name="f23" fmla="val 1553206"/>
              <a:gd name="f24" fmla="val 2097151"/>
              <a:gd name="f25" fmla="val 1574640"/>
              <a:gd name="f26" fmla="val 2094770"/>
              <a:gd name="f27" fmla="val 1578927"/>
              <a:gd name="f28" fmla="val 2081434"/>
              <a:gd name="f29" fmla="val 1577021"/>
              <a:gd name="f30" fmla="val 2073336"/>
              <a:gd name="f31" fmla="val 2063811"/>
              <a:gd name="f32" fmla="val 2054761"/>
              <a:gd name="f33" fmla="val 2045235"/>
              <a:gd name="f34" fmla="val 1573687"/>
              <a:gd name="f35" fmla="val 2039996"/>
              <a:gd name="f36" fmla="val 1597978"/>
              <a:gd name="f37" fmla="val 2034280"/>
              <a:gd name="f38" fmla="val 1621793"/>
              <a:gd name="f39" fmla="val 2028564"/>
              <a:gd name="f40" fmla="val 1647038"/>
              <a:gd name="f41" fmla="val 2033804"/>
              <a:gd name="f42" fmla="val 1646085"/>
              <a:gd name="f43" fmla="val 2041424"/>
              <a:gd name="f44" fmla="val 1644656"/>
              <a:gd name="f45" fmla="val 2049045"/>
              <a:gd name="f46" fmla="val 1643227"/>
              <a:gd name="f47" fmla="val 2050950"/>
              <a:gd name="f48" fmla="val 1646561"/>
              <a:gd name="f49" fmla="val 2052379"/>
              <a:gd name="f50" fmla="val 1649419"/>
              <a:gd name="f51" fmla="val 2054285"/>
              <a:gd name="f52" fmla="val 1652753"/>
              <a:gd name="f53" fmla="val 1942830"/>
              <a:gd name="f54" fmla="val 1729437"/>
              <a:gd name="f55" fmla="val 1939972"/>
              <a:gd name="f56" fmla="val 1727532"/>
              <a:gd name="f57" fmla="val 1937591"/>
              <a:gd name="f58" fmla="val 1725151"/>
              <a:gd name="f59" fmla="val 1934733"/>
              <a:gd name="f60" fmla="val 1723246"/>
              <a:gd name="f61" fmla="val 1974742"/>
              <a:gd name="f62" fmla="val 1682284"/>
              <a:gd name="f63" fmla="val 2024754"/>
              <a:gd name="f64" fmla="val 2014751"/>
              <a:gd name="f65" fmla="val 1577498"/>
              <a:gd name="f66" fmla="val 2026183"/>
              <a:gd name="f67" fmla="val 1576069"/>
              <a:gd name="f68" fmla="val 2035709"/>
              <a:gd name="f69" fmla="val 1575116"/>
              <a:gd name="f70" fmla="val 2044758"/>
              <a:gd name="f71" fmla="val 2058571"/>
              <a:gd name="f72" fmla="val 1558446"/>
              <a:gd name="f73" fmla="val 2071908"/>
              <a:gd name="f74" fmla="val 1542251"/>
              <a:gd name="f75" fmla="val 1527486"/>
              <a:gd name="f76" fmla="val 2147163"/>
              <a:gd name="f77" fmla="val 1479380"/>
              <a:gd name="f78" fmla="val 2157642"/>
              <a:gd name="f79" fmla="val 1471283"/>
              <a:gd name="f80" fmla="val 2169549"/>
              <a:gd name="f81" fmla="val 1462709"/>
              <a:gd name="f82" fmla="val 2157165"/>
              <a:gd name="f83" fmla="val 1466996"/>
              <a:gd name="f84" fmla="val 2145734"/>
              <a:gd name="f85" fmla="val 1475569"/>
              <a:gd name="f86" fmla="val 5749901"/>
              <a:gd name="f87" fmla="val 3127380"/>
              <a:gd name="f88" fmla="val 5734183"/>
              <a:gd name="f89" fmla="val 3124998"/>
              <a:gd name="f90" fmla="val 5718465"/>
              <a:gd name="f91" fmla="val 3123093"/>
              <a:gd name="f92" fmla="val 5703223"/>
              <a:gd name="f93" fmla="val 3120711"/>
              <a:gd name="f94" fmla="val 6426237"/>
              <a:gd name="f95" fmla="val 1076439"/>
              <a:gd name="f96" fmla="val 1091205"/>
              <a:gd name="f97" fmla="val 6394801"/>
              <a:gd name="f98" fmla="val 1072629"/>
              <a:gd name="f99" fmla="val 6403851"/>
              <a:gd name="f100" fmla="val 1052148"/>
              <a:gd name="f101" fmla="val 6410995"/>
              <a:gd name="f102" fmla="val 1027857"/>
              <a:gd name="f103" fmla="val 6412901"/>
              <a:gd name="f104" fmla="val 994039"/>
              <a:gd name="f105" fmla="val 6415759"/>
              <a:gd name="f106" fmla="val 861151"/>
              <a:gd name="f107" fmla="val 6419569"/>
              <a:gd name="f108" fmla="val 827810"/>
              <a:gd name="f109" fmla="val 6408138"/>
              <a:gd name="f110" fmla="val 829716"/>
              <a:gd name="f111" fmla="val 6384799"/>
              <a:gd name="f112" fmla="val 836384"/>
              <a:gd name="f113" fmla="val 6380512"/>
              <a:gd name="f114" fmla="val 907353"/>
              <a:gd name="f115" fmla="val 6334788"/>
              <a:gd name="f116" fmla="val 954030"/>
              <a:gd name="f117" fmla="val 6266200"/>
              <a:gd name="f118" fmla="val 1004042"/>
              <a:gd name="f119" fmla="val 6201423"/>
              <a:gd name="f120" fmla="val 1012615"/>
              <a:gd name="f121" fmla="val 6189992"/>
              <a:gd name="f122" fmla="val 1014520"/>
              <a:gd name="f123" fmla="val 6165224"/>
              <a:gd name="f124" fmla="val 1007852"/>
              <a:gd name="f125" fmla="val 6152841"/>
              <a:gd name="f126" fmla="val 1000231"/>
              <a:gd name="f127" fmla="val 6139028"/>
              <a:gd name="f128" fmla="val 954506"/>
              <a:gd name="f129" fmla="val 6148554"/>
              <a:gd name="f130" fmla="val 946886"/>
              <a:gd name="f131" fmla="val 6164748"/>
              <a:gd name="f132" fmla="val 939265"/>
              <a:gd name="f133" fmla="val 6181419"/>
              <a:gd name="f134" fmla="val 932120"/>
              <a:gd name="f135" fmla="val 6199995"/>
              <a:gd name="f136" fmla="val 931644"/>
              <a:gd name="f137" fmla="val 6217617"/>
              <a:gd name="f138" fmla="val 930215"/>
              <a:gd name="f139" fmla="val 6269534"/>
              <a:gd name="f140" fmla="val 916402"/>
              <a:gd name="f141" fmla="val 6287634"/>
              <a:gd name="f142" fmla="val 867343"/>
              <a:gd name="f143" fmla="val 6300017"/>
              <a:gd name="f144" fmla="val 849720"/>
              <a:gd name="f145" fmla="val 6304304"/>
              <a:gd name="f146" fmla="val 834002"/>
              <a:gd name="f147" fmla="val 6314782"/>
              <a:gd name="f148" fmla="val 816856"/>
              <a:gd name="f149" fmla="val 6320975"/>
              <a:gd name="f150" fmla="val 805901"/>
              <a:gd name="f151" fmla="val 6325261"/>
              <a:gd name="f152" fmla="val 793993"/>
              <a:gd name="f153" fmla="val 6327167"/>
              <a:gd name="f154" fmla="val 782562"/>
              <a:gd name="f155" fmla="val 6329548"/>
              <a:gd name="f156" fmla="val 767797"/>
              <a:gd name="f157" fmla="val 6332406"/>
              <a:gd name="f158" fmla="val 753031"/>
              <a:gd name="f159" fmla="val 6335740"/>
              <a:gd name="f160" fmla="val 737790"/>
              <a:gd name="f161" fmla="val 6337169"/>
              <a:gd name="f162" fmla="val 722072"/>
              <a:gd name="f163" fmla="val 6338121"/>
              <a:gd name="f164" fmla="val 705877"/>
              <a:gd name="f165" fmla="val 686825"/>
              <a:gd name="f166" fmla="val 6336693"/>
              <a:gd name="f167" fmla="val 6338597"/>
              <a:gd name="f168" fmla="val 689207"/>
              <a:gd name="f169" fmla="val 6349553"/>
              <a:gd name="f170" fmla="val 691112"/>
              <a:gd name="f171" fmla="val 6360032"/>
              <a:gd name="f172" fmla="val 693017"/>
              <a:gd name="f173" fmla="val 6369557"/>
              <a:gd name="f174" fmla="val 700162"/>
              <a:gd name="f175" fmla="val 6381941"/>
              <a:gd name="f176" fmla="val 696351"/>
              <a:gd name="f177" fmla="val 6388609"/>
              <a:gd name="f178" fmla="val 686349"/>
              <a:gd name="f179" fmla="val 6405756"/>
              <a:gd name="f180" fmla="val 672060"/>
              <a:gd name="f181" fmla="val 6420045"/>
              <a:gd name="f182" fmla="val 659676"/>
              <a:gd name="f183" fmla="val 6435287"/>
              <a:gd name="f184" fmla="val 654913"/>
              <a:gd name="f185" fmla="val 649198"/>
              <a:gd name="f186" fmla="val 6405280"/>
              <a:gd name="f187" fmla="val 646340"/>
              <a:gd name="f188" fmla="val 6390038"/>
              <a:gd name="f189" fmla="val 643958"/>
              <a:gd name="f190" fmla="val 6377178"/>
              <a:gd name="f191" fmla="val 6363365"/>
              <a:gd name="f192" fmla="val 642053"/>
              <a:gd name="f193" fmla="val 6348124"/>
              <a:gd name="f194" fmla="val 637767"/>
              <a:gd name="f195" fmla="val 6347171"/>
              <a:gd name="f196" fmla="val 633480"/>
              <a:gd name="f197" fmla="val 6345742"/>
              <a:gd name="f198" fmla="val 627764"/>
              <a:gd name="f199" fmla="val 6359079"/>
              <a:gd name="f200" fmla="val 617762"/>
              <a:gd name="f201" fmla="val 6372415"/>
              <a:gd name="f202" fmla="val 616809"/>
              <a:gd name="f203" fmla="val 6385751"/>
              <a:gd name="f204" fmla="val 613951"/>
              <a:gd name="f205" fmla="val 340555"/>
              <a:gd name="f206" fmla="val 6410043"/>
              <a:gd name="f207" fmla="val 348176"/>
              <a:gd name="f208" fmla="val 6402898"/>
              <a:gd name="f209" fmla="val 368180"/>
              <a:gd name="f210" fmla="val 6384323"/>
              <a:gd name="f211" fmla="val 389138"/>
              <a:gd name="f212" fmla="val 6366223"/>
              <a:gd name="f213" fmla="val 411047"/>
              <a:gd name="f214" fmla="val 6350029"/>
              <a:gd name="f215" fmla="val 418192"/>
              <a:gd name="f216" fmla="val 6344790"/>
              <a:gd name="f217" fmla="val 434386"/>
              <a:gd name="f218" fmla="val 6342885"/>
              <a:gd name="f219" fmla="val 440578"/>
              <a:gd name="f220" fmla="val 6347647"/>
              <a:gd name="f221" fmla="val 459154"/>
              <a:gd name="f222" fmla="val 6361460"/>
              <a:gd name="f223" fmla="val 471061"/>
              <a:gd name="f224" fmla="val 6353839"/>
              <a:gd name="f225" fmla="val 482969"/>
              <a:gd name="f226" fmla="val 6340027"/>
              <a:gd name="f227" fmla="val 508213"/>
              <a:gd name="f228" fmla="val 6309543"/>
              <a:gd name="f229" fmla="val 533457"/>
              <a:gd name="f230" fmla="val 6279060"/>
              <a:gd name="f231" fmla="val 558701"/>
              <a:gd name="f232" fmla="val 6248577"/>
              <a:gd name="f233" fmla="val 556319"/>
              <a:gd name="f234" fmla="val 6246196"/>
              <a:gd name="f235" fmla="val 553938"/>
              <a:gd name="f236" fmla="val 6243337"/>
              <a:gd name="f237" fmla="val 551556"/>
              <a:gd name="f238" fmla="val 6240956"/>
              <a:gd name="f239" fmla="val 484874"/>
              <a:gd name="f240" fmla="val 492019"/>
              <a:gd name="f241" fmla="val 6215236"/>
              <a:gd name="f242" fmla="val 499163"/>
              <a:gd name="f243" fmla="val 6194278"/>
              <a:gd name="f244" fmla="val 502497"/>
              <a:gd name="f245" fmla="val 6173322"/>
              <a:gd name="f246" fmla="val 504402"/>
              <a:gd name="f247" fmla="val 6161414"/>
              <a:gd name="f248" fmla="val 498210"/>
              <a:gd name="f249" fmla="val 6148077"/>
              <a:gd name="f250" fmla="val 6135694"/>
              <a:gd name="f251" fmla="val 6126168"/>
              <a:gd name="f252" fmla="val 6111879"/>
              <a:gd name="f253" fmla="val 505355"/>
              <a:gd name="f254" fmla="val 6107592"/>
              <a:gd name="f255" fmla="val 522502"/>
              <a:gd name="f256" fmla="val 6095685"/>
              <a:gd name="f257" fmla="val 542983"/>
              <a:gd name="f258" fmla="val 6088064"/>
              <a:gd name="f259" fmla="val 565369"/>
              <a:gd name="f260" fmla="val 6076633"/>
              <a:gd name="f261" fmla="val 567274"/>
              <a:gd name="f262" fmla="val 6112831"/>
              <a:gd name="f263" fmla="val 569656"/>
              <a:gd name="f264" fmla="val 6149030"/>
              <a:gd name="f265" fmla="val 571561"/>
              <a:gd name="f266" fmla="val 6185705"/>
              <a:gd name="f267" fmla="val 576324"/>
              <a:gd name="f268" fmla="val 6186181"/>
              <a:gd name="f269" fmla="val 581087"/>
              <a:gd name="f270" fmla="val 6186658"/>
              <a:gd name="f271" fmla="val 585850"/>
              <a:gd name="f272" fmla="val 6187610"/>
              <a:gd name="f273" fmla="val 592042"/>
              <a:gd name="f274" fmla="val 6166653"/>
              <a:gd name="f275" fmla="val 599186"/>
              <a:gd name="f276" fmla="val 6145696"/>
              <a:gd name="f277" fmla="val 603949"/>
              <a:gd name="f278" fmla="val 6124739"/>
              <a:gd name="f279" fmla="val 613475"/>
              <a:gd name="f280" fmla="val 6083301"/>
              <a:gd name="f281" fmla="val 629669"/>
              <a:gd name="f282" fmla="val 6069012"/>
              <a:gd name="f283" fmla="val 670631"/>
              <a:gd name="f284" fmla="val 6057580"/>
              <a:gd name="f285" fmla="val 6052341"/>
              <a:gd name="f286" fmla="val 707783"/>
              <a:gd name="f287" fmla="val 6039481"/>
              <a:gd name="f288" fmla="val 721119"/>
              <a:gd name="f289" fmla="val 6025668"/>
              <a:gd name="f290" fmla="val 743029"/>
              <a:gd name="f291" fmla="val 6002806"/>
              <a:gd name="f292" fmla="val 760176"/>
              <a:gd name="f293" fmla="val 5975181"/>
              <a:gd name="f294" fmla="val 780657"/>
              <a:gd name="f295" fmla="val 5950889"/>
              <a:gd name="f296" fmla="val 787325"/>
              <a:gd name="f297" fmla="val 5942792"/>
              <a:gd name="f298" fmla="val 797327"/>
              <a:gd name="f299" fmla="val 5933266"/>
              <a:gd name="f300" fmla="val 806853"/>
              <a:gd name="f301" fmla="val 5932314"/>
              <a:gd name="f302" fmla="val 841623"/>
              <a:gd name="f303" fmla="val 5928503"/>
              <a:gd name="f304" fmla="val 854007"/>
              <a:gd name="f305" fmla="val 5905164"/>
              <a:gd name="f306" fmla="val 864962"/>
              <a:gd name="f307" fmla="val 5877062"/>
              <a:gd name="f308" fmla="val 887824"/>
              <a:gd name="f309" fmla="val 5819907"/>
              <a:gd name="f310" fmla="val 913068"/>
              <a:gd name="f311" fmla="val 5763227"/>
              <a:gd name="f312" fmla="val 936407"/>
              <a:gd name="f313" fmla="val 5706547"/>
              <a:gd name="f314" fmla="val 939741"/>
              <a:gd name="f315" fmla="val 5698926"/>
              <a:gd name="f316" fmla="val 940217"/>
              <a:gd name="f317" fmla="val 5690829"/>
              <a:gd name="f318" fmla="val 937836"/>
              <a:gd name="f319" fmla="val 5679874"/>
              <a:gd name="f320" fmla="val 924023"/>
              <a:gd name="f321" fmla="val 5730362"/>
              <a:gd name="f322" fmla="val 853531"/>
              <a:gd name="f323" fmla="val 5727028"/>
              <a:gd name="f324" fmla="val 845434"/>
              <a:gd name="f325" fmla="val 5782279"/>
              <a:gd name="f326" fmla="val 844481"/>
              <a:gd name="f327" fmla="val 5787995"/>
              <a:gd name="f328" fmla="val 838765"/>
              <a:gd name="f329" fmla="val 5794186"/>
              <a:gd name="f330" fmla="val 833050"/>
              <a:gd name="f331" fmla="val 5797520"/>
              <a:gd name="f332" fmla="val 783038"/>
              <a:gd name="f333" fmla="val 5827527"/>
              <a:gd name="f334" fmla="val 766844"/>
              <a:gd name="f335" fmla="val 5880873"/>
              <a:gd name="f336" fmla="val 741600"/>
              <a:gd name="f337" fmla="val 5928027"/>
              <a:gd name="f338" fmla="val 729693"/>
              <a:gd name="f339" fmla="val 5950413"/>
              <a:gd name="f340" fmla="val 715880"/>
              <a:gd name="f341" fmla="val 5971846"/>
              <a:gd name="f342" fmla="val 701114"/>
              <a:gd name="f343" fmla="val 5992327"/>
              <a:gd name="f344" fmla="val 696828"/>
              <a:gd name="f345" fmla="val 5998043"/>
              <a:gd name="f346" fmla="val 683968"/>
              <a:gd name="f347" fmla="val 675394"/>
              <a:gd name="f348" fmla="val 6000901"/>
              <a:gd name="f349" fmla="val 5991851"/>
              <a:gd name="f350" fmla="val 671108"/>
              <a:gd name="f351" fmla="val 5981372"/>
              <a:gd name="f352" fmla="val 674918"/>
              <a:gd name="f353" fmla="val 5974228"/>
              <a:gd name="f354" fmla="val 697304"/>
              <a:gd name="f355" fmla="val 5932790"/>
              <a:gd name="f356" fmla="val 721595"/>
              <a:gd name="f357" fmla="val 5892304"/>
              <a:gd name="f358" fmla="val 745410"/>
              <a:gd name="f359" fmla="val 5851342"/>
              <a:gd name="f360" fmla="val 750173"/>
              <a:gd name="f361" fmla="val 5842769"/>
              <a:gd name="f362" fmla="val 755889"/>
              <a:gd name="f363" fmla="val 5834195"/>
              <a:gd name="f364" fmla="val 758271"/>
              <a:gd name="f365" fmla="val 5824669"/>
              <a:gd name="f366" fmla="val 763510"/>
              <a:gd name="f367" fmla="val 5805141"/>
              <a:gd name="f368" fmla="val 775417"/>
              <a:gd name="f369" fmla="val 5797044"/>
              <a:gd name="f370" fmla="val 793040"/>
              <a:gd name="f371" fmla="val 5785613"/>
              <a:gd name="f372" fmla="val 818284"/>
              <a:gd name="f373" fmla="val 5769418"/>
              <a:gd name="f374" fmla="val 5734172"/>
              <a:gd name="f375" fmla="val 5704166"/>
              <a:gd name="f376" fmla="val 5641770"/>
              <a:gd name="f377" fmla="val 847815"/>
              <a:gd name="f378" fmla="val 5577469"/>
              <a:gd name="f379" fmla="val 5514122"/>
              <a:gd name="f380" fmla="val 839242"/>
              <a:gd name="f381" fmla="val 5509358"/>
              <a:gd name="f382" fmla="val 828763"/>
              <a:gd name="f383" fmla="val 5522219"/>
              <a:gd name="f384" fmla="val 818761"/>
              <a:gd name="f385" fmla="val 5536032"/>
              <a:gd name="f386" fmla="val 5546986"/>
              <a:gd name="f387" fmla="val 799232"/>
              <a:gd name="f388" fmla="val 5554131"/>
              <a:gd name="f389" fmla="val 5556988"/>
              <a:gd name="f390" fmla="val 777323"/>
              <a:gd name="f391" fmla="val 5561275"/>
              <a:gd name="f392" fmla="val 5550320"/>
              <a:gd name="f393" fmla="val 5536508"/>
              <a:gd name="f394" fmla="val 771607"/>
              <a:gd name="f395" fmla="val 5528887"/>
              <a:gd name="f396" fmla="val 791612"/>
              <a:gd name="f397" fmla="val 5492212"/>
              <a:gd name="f398" fmla="val 814950"/>
              <a:gd name="f399" fmla="val 5457442"/>
              <a:gd name="f400" fmla="val 837336"/>
              <a:gd name="f401" fmla="val 5422196"/>
              <a:gd name="f402" fmla="val 5411241"/>
              <a:gd name="f403" fmla="val 5401238"/>
              <a:gd name="f404" fmla="val 860199"/>
              <a:gd name="f405" fmla="val 5389807"/>
              <a:gd name="f406" fmla="val 873059"/>
              <a:gd name="f407" fmla="val 5367897"/>
              <a:gd name="f408" fmla="val 874012"/>
              <a:gd name="f409" fmla="val 5349798"/>
              <a:gd name="f410" fmla="val 845910"/>
              <a:gd name="f411" fmla="val 5335985"/>
              <a:gd name="f412" fmla="val 817332"/>
              <a:gd name="f413" fmla="val 5322649"/>
              <a:gd name="f414" fmla="val 819237"/>
              <a:gd name="f415" fmla="val 5308836"/>
              <a:gd name="f416" fmla="val 5280258"/>
              <a:gd name="f417" fmla="val 849244"/>
              <a:gd name="f418" fmla="val 5264540"/>
              <a:gd name="f419" fmla="val 5241678"/>
              <a:gd name="f420" fmla="val 5222149"/>
              <a:gd name="f421" fmla="val 851625"/>
              <a:gd name="f422" fmla="val 5220720"/>
              <a:gd name="f423" fmla="val 5219292"/>
              <a:gd name="f424" fmla="val 846862"/>
              <a:gd name="f425" fmla="val 5217863"/>
              <a:gd name="f426" fmla="val 5252632"/>
              <a:gd name="f427" fmla="val 789706"/>
              <a:gd name="f428" fmla="val 5286926"/>
              <a:gd name="f429" fmla="val 761128"/>
              <a:gd name="f430" fmla="val 5321696"/>
              <a:gd name="f431" fmla="val 756842"/>
              <a:gd name="f432" fmla="val 5319791"/>
              <a:gd name="f433" fmla="val 5318362"/>
              <a:gd name="f434" fmla="val 748745"/>
              <a:gd name="f435" fmla="val 5316457"/>
              <a:gd name="f436" fmla="val 5300739"/>
              <a:gd name="f437" fmla="val 5285021"/>
              <a:gd name="f438" fmla="val 747792"/>
              <a:gd name="f439" fmla="val 5269779"/>
              <a:gd name="f440" fmla="val 746839"/>
              <a:gd name="f441" fmla="val 5263111"/>
              <a:gd name="f442" fmla="val 5257395"/>
              <a:gd name="f443" fmla="val 732550"/>
              <a:gd name="f444" fmla="val 5251204"/>
              <a:gd name="f445" fmla="val 727787"/>
              <a:gd name="f446" fmla="val 5256443"/>
              <a:gd name="f447" fmla="val 720643"/>
              <a:gd name="f448" fmla="val 5260730"/>
              <a:gd name="f449" fmla="val 717785"/>
              <a:gd name="f450" fmla="val 5266922"/>
              <a:gd name="f451" fmla="val 688254"/>
              <a:gd name="f452" fmla="val 5328364"/>
              <a:gd name="f453" fmla="val 687302"/>
              <a:gd name="f454" fmla="val 5394570"/>
              <a:gd name="f455" fmla="val 5460776"/>
              <a:gd name="f456" fmla="val 5472683"/>
              <a:gd name="f457" fmla="val 685397"/>
              <a:gd name="f458" fmla="val 5489830"/>
              <a:gd name="f459" fmla="val 677776"/>
              <a:gd name="f460" fmla="val 5495546"/>
              <a:gd name="f461" fmla="val 670155"/>
              <a:gd name="f462" fmla="val 5501261"/>
              <a:gd name="f463" fmla="val 651579"/>
              <a:gd name="f464" fmla="val 5499356"/>
              <a:gd name="f465" fmla="val 5493641"/>
              <a:gd name="f466" fmla="val 620620"/>
              <a:gd name="f467" fmla="val 5481257"/>
              <a:gd name="f468" fmla="val 602044"/>
              <a:gd name="f469" fmla="val 5474112"/>
              <a:gd name="f470" fmla="val 584897"/>
              <a:gd name="f471" fmla="val 5498880"/>
              <a:gd name="f472" fmla="val 583945"/>
              <a:gd name="f473" fmla="val 5500309"/>
              <a:gd name="f474" fmla="val 5502690"/>
              <a:gd name="f475" fmla="val 579182"/>
              <a:gd name="f476" fmla="val 5502214"/>
              <a:gd name="f477" fmla="val 539649"/>
              <a:gd name="f478" fmla="val 530599"/>
              <a:gd name="f479" fmla="val 5517932"/>
              <a:gd name="f480" fmla="val 523931"/>
              <a:gd name="f481" fmla="val 5549844"/>
              <a:gd name="f482" fmla="val 522025"/>
              <a:gd name="f483" fmla="val 5559370"/>
              <a:gd name="f484" fmla="val 5566515"/>
              <a:gd name="f485" fmla="val 494876"/>
              <a:gd name="f486" fmla="val 5573183"/>
              <a:gd name="f487" fmla="val 481064"/>
              <a:gd name="f488" fmla="val 5581756"/>
              <a:gd name="f489" fmla="val 466775"/>
              <a:gd name="f490" fmla="val 5590330"/>
              <a:gd name="f491" fmla="val 451533"/>
              <a:gd name="f492" fmla="val 5596522"/>
              <a:gd name="f493" fmla="val 442483"/>
              <a:gd name="f494" fmla="val 5600332"/>
              <a:gd name="f495" fmla="val 431052"/>
              <a:gd name="f496" fmla="val 5598903"/>
              <a:gd name="f497" fmla="val 421050"/>
              <a:gd name="f498" fmla="val 5599856"/>
              <a:gd name="f499" fmla="val 420573"/>
              <a:gd name="f500" fmla="val 5587472"/>
              <a:gd name="f501" fmla="val 416287"/>
              <a:gd name="f502" fmla="val 5573659"/>
              <a:gd name="f503" fmla="val 5563181"/>
              <a:gd name="f504" fmla="val 424384"/>
              <a:gd name="f505" fmla="val 5554607"/>
              <a:gd name="f506" fmla="val 437244"/>
              <a:gd name="f507" fmla="val 5547939"/>
              <a:gd name="f508" fmla="val 447723"/>
              <a:gd name="f509" fmla="val 5545557"/>
              <a:gd name="f510" fmla="val 454391"/>
              <a:gd name="f511" fmla="val 5543652"/>
              <a:gd name="f512" fmla="val 463440"/>
              <a:gd name="f513" fmla="val 5550797"/>
              <a:gd name="f514" fmla="val 465346"/>
              <a:gd name="f515" fmla="val 498687"/>
              <a:gd name="f516" fmla="val 5506024"/>
              <a:gd name="f517" fmla="val 532980"/>
              <a:gd name="f518" fmla="val 5466492"/>
              <a:gd name="f519" fmla="val 565845"/>
              <a:gd name="f520" fmla="val 5426482"/>
              <a:gd name="f521" fmla="val 5419338"/>
              <a:gd name="f522" fmla="val 5406954"/>
              <a:gd name="f523" fmla="val 5400762"/>
              <a:gd name="f524" fmla="val 563464"/>
              <a:gd name="f525" fmla="val 5371232"/>
              <a:gd name="f526" fmla="val 584421"/>
              <a:gd name="f527" fmla="val 5358848"/>
              <a:gd name="f528" fmla="val 5339796"/>
              <a:gd name="f529" fmla="val 618238"/>
              <a:gd name="f530" fmla="val 5296452"/>
              <a:gd name="f531" fmla="val 626335"/>
              <a:gd name="f532" fmla="val 5273590"/>
              <a:gd name="f533" fmla="val 633956"/>
              <a:gd name="f534" fmla="val 639195"/>
              <a:gd name="f535" fmla="val 5231199"/>
              <a:gd name="f536" fmla="val 5209765"/>
              <a:gd name="f537" fmla="val 654437"/>
              <a:gd name="f538" fmla="val 5186427"/>
              <a:gd name="f539" fmla="val 661105"/>
              <a:gd name="f540" fmla="val 5162135"/>
              <a:gd name="f541" fmla="val 5139749"/>
              <a:gd name="f542" fmla="val 685873"/>
              <a:gd name="f543" fmla="val 5111648"/>
              <a:gd name="f544" fmla="val 703496"/>
              <a:gd name="f545" fmla="val 5084975"/>
              <a:gd name="f546" fmla="val 718738"/>
              <a:gd name="f547" fmla="val 5057349"/>
              <a:gd name="f548" fmla="val 738266"/>
              <a:gd name="f549" fmla="val 5020674"/>
              <a:gd name="f550" fmla="val 4982570"/>
              <a:gd name="f551" fmla="val 776846"/>
              <a:gd name="f552" fmla="val 4946848"/>
              <a:gd name="f553" fmla="val 786849"/>
              <a:gd name="f554" fmla="val 4929701"/>
              <a:gd name="f555" fmla="val 4917793"/>
              <a:gd name="f556" fmla="val 4900646"/>
              <a:gd name="f557" fmla="val 830668"/>
              <a:gd name="f558" fmla="val 4876831"/>
              <a:gd name="f559" fmla="val 838289"/>
              <a:gd name="f560" fmla="val 4849682"/>
              <a:gd name="f561" fmla="val 850673"/>
              <a:gd name="f562" fmla="val 4825391"/>
              <a:gd name="f563" fmla="val 868772"/>
              <a:gd name="f564" fmla="val 4788716"/>
              <a:gd name="f565" fmla="val 880203"/>
              <a:gd name="f566" fmla="val 4742038"/>
              <a:gd name="f567" fmla="val 909734"/>
              <a:gd name="f568" fmla="val 4719176"/>
              <a:gd name="f569" fmla="val 950220"/>
              <a:gd name="f570" fmla="val 4687740"/>
              <a:gd name="f571" fmla="val 961651"/>
              <a:gd name="f572" fmla="val 4644397"/>
              <a:gd name="f573" fmla="val 984037"/>
              <a:gd name="f574" fmla="val 4605340"/>
              <a:gd name="f575" fmla="val 996421"/>
              <a:gd name="f576" fmla="val 4583430"/>
              <a:gd name="f577" fmla="val 4558663"/>
              <a:gd name="f578" fmla="val 1015473"/>
              <a:gd name="f579" fmla="val 4536276"/>
              <a:gd name="f580" fmla="val 4465784"/>
              <a:gd name="f581" fmla="val 4396720"/>
              <a:gd name="f582" fmla="val 1125975"/>
              <a:gd name="f583" fmla="val 4325752"/>
              <a:gd name="f584" fmla="val 1142645"/>
              <a:gd name="f585" fmla="val 4291934"/>
              <a:gd name="f586" fmla="val 1151695"/>
              <a:gd name="f587" fmla="val 4253830"/>
              <a:gd name="f588" fmla="val 1163602"/>
              <a:gd name="f589" fmla="val 4217632"/>
              <a:gd name="f590" fmla="val 1171700"/>
              <a:gd name="f591" fmla="val 4192864"/>
              <a:gd name="f592" fmla="val 1177891"/>
              <a:gd name="f593" fmla="val 4166667"/>
              <a:gd name="f594" fmla="val 1187417"/>
              <a:gd name="f595" fmla="val 4142376"/>
              <a:gd name="f596" fmla="val 1206946"/>
              <a:gd name="f597" fmla="val 4091888"/>
              <a:gd name="f598" fmla="val 1229332"/>
              <a:gd name="f599" fmla="val 4042829"/>
              <a:gd name="f600" fmla="val 1247908"/>
              <a:gd name="f601" fmla="val 3992341"/>
              <a:gd name="f602" fmla="val 1252671"/>
              <a:gd name="f603" fmla="val 3979005"/>
              <a:gd name="f604" fmla="val 1248860"/>
              <a:gd name="f605" fmla="val 3962811"/>
              <a:gd name="f606" fmla="val 3946140"/>
              <a:gd name="f607" fmla="val 1230761"/>
              <a:gd name="f608" fmla="val 3958524"/>
              <a:gd name="f609" fmla="val 1218853"/>
              <a:gd name="f610" fmla="val 3967097"/>
              <a:gd name="f611" fmla="val 1206469"/>
              <a:gd name="f612" fmla="val 3975671"/>
              <a:gd name="f613" fmla="val 1198372"/>
              <a:gd name="f614" fmla="val 3958048"/>
              <a:gd name="f615" fmla="val 3941377"/>
              <a:gd name="f616" fmla="val 1183607"/>
              <a:gd name="f617" fmla="val 3922801"/>
              <a:gd name="f618" fmla="val 1180749"/>
              <a:gd name="f619" fmla="val 3906131"/>
              <a:gd name="f620" fmla="val 1189799"/>
              <a:gd name="f621" fmla="val 3887079"/>
              <a:gd name="f622" fmla="val 1186941"/>
              <a:gd name="f623" fmla="val 3870408"/>
              <a:gd name="f624" fmla="val 3852785"/>
              <a:gd name="f625" fmla="val 1175986"/>
              <a:gd name="f626" fmla="val 3833257"/>
              <a:gd name="f627" fmla="val 1164079"/>
              <a:gd name="f628" fmla="val 3820873"/>
              <a:gd name="f629" fmla="val 1139311"/>
              <a:gd name="f630" fmla="val 3795153"/>
              <a:gd name="f631" fmla="val 1136453"/>
              <a:gd name="f632" fmla="val 3768956"/>
              <a:gd name="f633" fmla="val 1153600"/>
              <a:gd name="f634" fmla="val 3739902"/>
              <a:gd name="f635" fmla="val 1170747"/>
              <a:gd name="f636" fmla="val 3710371"/>
              <a:gd name="f637" fmla="val 3683699"/>
              <a:gd name="f638" fmla="val 1146456"/>
              <a:gd name="f639" fmla="val 3657502"/>
              <a:gd name="f640" fmla="val 1136930"/>
              <a:gd name="f641" fmla="val 3650834"/>
              <a:gd name="f642" fmla="val 1131690"/>
              <a:gd name="f643" fmla="val 3631305"/>
              <a:gd name="f644" fmla="val 1132643"/>
              <a:gd name="f645" fmla="val 3618922"/>
              <a:gd name="f646" fmla="val 1134072"/>
              <a:gd name="f647" fmla="val 3604156"/>
              <a:gd name="f648" fmla="val 1144074"/>
              <a:gd name="f649" fmla="val 3589867"/>
              <a:gd name="f650" fmla="val 1150742"/>
              <a:gd name="f651" fmla="val 3575578"/>
              <a:gd name="f652" fmla="val 1159316"/>
              <a:gd name="f653" fmla="val 3584628"/>
              <a:gd name="f654" fmla="val 1167413"/>
              <a:gd name="f655" fmla="val 3593678"/>
              <a:gd name="f656" fmla="val 3602727"/>
              <a:gd name="f657" fmla="val 1178368"/>
              <a:gd name="f658" fmla="val 3605109"/>
              <a:gd name="f659" fmla="val 1181225"/>
              <a:gd name="f660" fmla="val 3606538"/>
              <a:gd name="f661" fmla="val 1191704"/>
              <a:gd name="f662" fmla="val 3613206"/>
              <a:gd name="f663" fmla="val 1201230"/>
              <a:gd name="f664" fmla="val 3584152"/>
              <a:gd name="f665" fmla="val 1210280"/>
              <a:gd name="f666" fmla="val 3557479"/>
              <a:gd name="f667" fmla="val 1217901"/>
              <a:gd name="f668" fmla="val 3530330"/>
              <a:gd name="f669" fmla="val 1222187"/>
              <a:gd name="f670" fmla="val 3514612"/>
              <a:gd name="f671" fmla="val 3497465"/>
              <a:gd name="f672" fmla="val 1228379"/>
              <a:gd name="f673" fmla="val 3482223"/>
              <a:gd name="f674" fmla="val 3422209"/>
              <a:gd name="f675" fmla="val 1279343"/>
              <a:gd name="f676" fmla="val 3362672"/>
              <a:gd name="f677" fmla="val 1304111"/>
              <a:gd name="f678" fmla="val 3302658"/>
              <a:gd name="f679" fmla="val 1324116"/>
              <a:gd name="f680" fmla="val 3254075"/>
              <a:gd name="f681" fmla="val 1342691"/>
              <a:gd name="f682" fmla="val 3205017"/>
              <a:gd name="f683" fmla="val 1361267"/>
              <a:gd name="f684" fmla="val 3155481"/>
              <a:gd name="f685" fmla="val 1364125"/>
              <a:gd name="f686" fmla="val 3148813"/>
              <a:gd name="f687" fmla="val 3140716"/>
              <a:gd name="f688" fmla="val 1366030"/>
              <a:gd name="f689" fmla="val 3132143"/>
              <a:gd name="f690" fmla="val 1348407"/>
              <a:gd name="f691" fmla="val 3130714"/>
              <a:gd name="f692" fmla="val 1332213"/>
              <a:gd name="f693" fmla="val 3129761"/>
              <a:gd name="f694" fmla="val 1316019"/>
              <a:gd name="f695" fmla="val 3128809"/>
              <a:gd name="f696" fmla="val 1314590"/>
              <a:gd name="f697" fmla="val 3125474"/>
              <a:gd name="f698" fmla="val 1313161"/>
              <a:gd name="f699" fmla="val 3122616"/>
              <a:gd name="f700" fmla="val 1311256"/>
              <a:gd name="f701" fmla="val 3119282"/>
              <a:gd name="f702" fmla="val 1327450"/>
              <a:gd name="f703" fmla="val 3099754"/>
              <a:gd name="f704" fmla="val 1344120"/>
              <a:gd name="f705" fmla="val 3080226"/>
              <a:gd name="f706" fmla="val 3059269"/>
              <a:gd name="f707" fmla="val 1373651"/>
              <a:gd name="f708" fmla="val 3066889"/>
              <a:gd name="f709" fmla="val 1382224"/>
              <a:gd name="f710" fmla="val 3072605"/>
              <a:gd name="f711" fmla="val 1394132"/>
              <a:gd name="f712" fmla="val 1400800"/>
              <a:gd name="f713" fmla="val 3069271"/>
              <a:gd name="f714" fmla="val 1406992"/>
              <a:gd name="f715" fmla="val 1412708"/>
              <a:gd name="f716" fmla="val 3049266"/>
              <a:gd name="f717" fmla="val 1421757"/>
              <a:gd name="f718" fmla="val 3033548"/>
              <a:gd name="f719" fmla="val 1430807"/>
              <a:gd name="f720" fmla="val 3022117"/>
              <a:gd name="f721" fmla="val 1452241"/>
              <a:gd name="f722" fmla="val 3030691"/>
              <a:gd name="f723" fmla="val 1458432"/>
              <a:gd name="f724" fmla="val 3033072"/>
              <a:gd name="f725" fmla="val 1470816"/>
              <a:gd name="f726" fmla="val 3026880"/>
              <a:gd name="f727" fmla="val 1476056"/>
              <a:gd name="f728" fmla="val 3021164"/>
              <a:gd name="f729" fmla="val 1498442"/>
              <a:gd name="f730" fmla="val 2996873"/>
              <a:gd name="f731" fmla="val 1519875"/>
              <a:gd name="f732" fmla="val 2971629"/>
              <a:gd name="f733" fmla="val 1540356"/>
              <a:gd name="f734" fmla="val 2945909"/>
              <a:gd name="f735" fmla="val 1545119"/>
              <a:gd name="f736" fmla="val 2940193"/>
              <a:gd name="f737" fmla="val 1548930"/>
              <a:gd name="f738" fmla="val 2925904"/>
              <a:gd name="f739" fmla="val 1546072"/>
              <a:gd name="f740" fmla="val 2923523"/>
              <a:gd name="f741" fmla="val 1539404"/>
              <a:gd name="f742" fmla="val 2917807"/>
              <a:gd name="f743" fmla="val 1527496"/>
              <a:gd name="f744" fmla="val 2912092"/>
              <a:gd name="f745" fmla="val 2914473"/>
              <a:gd name="f746" fmla="val 1501776"/>
              <a:gd name="f747" fmla="val 2920665"/>
              <a:gd name="f748" fmla="val 1485105"/>
              <a:gd name="f749" fmla="val 2931144"/>
              <a:gd name="f750" fmla="val 1467958"/>
              <a:gd name="f751" fmla="val 2939717"/>
              <a:gd name="f752" fmla="val 1444620"/>
              <a:gd name="f753" fmla="val 2906376"/>
              <a:gd name="f754" fmla="val 1512254"/>
              <a:gd name="f755" fmla="val 2730145"/>
              <a:gd name="f756" fmla="val 1561790"/>
              <a:gd name="f757" fmla="val 2704425"/>
              <a:gd name="f758" fmla="val 1563219"/>
              <a:gd name="f759" fmla="val 2717285"/>
              <a:gd name="f760" fmla="val 2729192"/>
              <a:gd name="f761" fmla="val 1566553"/>
              <a:gd name="f762" fmla="val 2738718"/>
              <a:gd name="f763" fmla="val 1572268"/>
              <a:gd name="f764" fmla="val 2751102"/>
              <a:gd name="f765" fmla="val 1580365"/>
              <a:gd name="f766" fmla="val 2766820"/>
              <a:gd name="f767" fmla="val 1591320"/>
              <a:gd name="f768" fmla="val 2770631"/>
              <a:gd name="f769" fmla="val 1599894"/>
              <a:gd name="f770" fmla="val 2773488"/>
              <a:gd name="f771" fmla="val 1620851"/>
              <a:gd name="f772" fmla="val 2763010"/>
              <a:gd name="f773" fmla="val 1624185"/>
              <a:gd name="f774" fmla="val 2753484"/>
              <a:gd name="f775" fmla="val 1642284"/>
              <a:gd name="f776" fmla="val 2706330"/>
              <a:gd name="f777" fmla="val 1681341"/>
              <a:gd name="f778" fmla="val 2662986"/>
              <a:gd name="f779" fmla="val 1656097"/>
              <a:gd name="f780" fmla="val 2605354"/>
              <a:gd name="f781" fmla="val 1652287"/>
              <a:gd name="f782" fmla="val 2597257"/>
              <a:gd name="f783" fmla="val 2582492"/>
              <a:gd name="f784" fmla="val 1661337"/>
              <a:gd name="f785" fmla="val 2573918"/>
              <a:gd name="f786" fmla="val 1693725"/>
              <a:gd name="f787" fmla="val 2517715"/>
              <a:gd name="f788" fmla="val 1726590"/>
              <a:gd name="f789" fmla="val 2461511"/>
              <a:gd name="f790" fmla="val 1760883"/>
              <a:gd name="f791" fmla="val 2406261"/>
              <a:gd name="f792" fmla="val 1788509"/>
              <a:gd name="f793" fmla="val 2361488"/>
              <a:gd name="f794" fmla="val 1817563"/>
              <a:gd name="f795" fmla="val 2318145"/>
              <a:gd name="f796" fmla="val 1845665"/>
              <a:gd name="f797" fmla="val 2273849"/>
              <a:gd name="f798" fmla="val 1846141"/>
              <a:gd name="f799" fmla="val 2272896"/>
              <a:gd name="f800" fmla="val 1846617"/>
              <a:gd name="f801" fmla="val 2271468"/>
              <a:gd name="f802" fmla="val 1847570"/>
              <a:gd name="f803" fmla="val 2270991"/>
              <a:gd name="f804" fmla="val 1906155"/>
              <a:gd name="f805" fmla="val 2244318"/>
              <a:gd name="f806" fmla="val 1919015"/>
              <a:gd name="f807" fmla="val 2181447"/>
              <a:gd name="f808" fmla="val 1952356"/>
              <a:gd name="f809" fmla="val 2135722"/>
              <a:gd name="f810" fmla="val 1978076"/>
              <a:gd name="f811" fmla="val 2100476"/>
              <a:gd name="f812" fmla="val 1992365"/>
              <a:gd name="f813" fmla="val 2056180"/>
              <a:gd name="f814" fmla="val 2011894"/>
              <a:gd name="f815" fmla="val 2016170"/>
              <a:gd name="f816" fmla="val 2016180"/>
              <a:gd name="f817" fmla="val 2007597"/>
              <a:gd name="f818" fmla="val 2022372"/>
              <a:gd name="f819" fmla="val 1999500"/>
              <a:gd name="f820" fmla="val 1989974"/>
              <a:gd name="f821" fmla="val 2029040"/>
              <a:gd name="f822" fmla="val 1971398"/>
              <a:gd name="f823" fmla="val 2038090"/>
              <a:gd name="f824" fmla="val 1949965"/>
              <a:gd name="f825" fmla="val 2033327"/>
              <a:gd name="f826" fmla="val 1933770"/>
              <a:gd name="f827" fmla="val 2025230"/>
              <a:gd name="f828" fmla="val 1907574"/>
              <a:gd name="f829" fmla="val 2032851"/>
              <a:gd name="f830" fmla="val 1889951"/>
              <a:gd name="f831" fmla="val 1869470"/>
              <a:gd name="f832" fmla="val 2064763"/>
              <a:gd name="f833" fmla="val 1837558"/>
              <a:gd name="f834" fmla="val 2081910"/>
              <a:gd name="f835" fmla="val 1804217"/>
              <a:gd name="f836" fmla="val 2096675"/>
              <a:gd name="f837" fmla="val 1770399"/>
              <a:gd name="f838" fmla="val 2100486"/>
              <a:gd name="f839" fmla="val 1761826"/>
              <a:gd name="f840" fmla="val 1745155"/>
              <a:gd name="f841" fmla="val 2087626"/>
              <a:gd name="f842" fmla="val 1737534"/>
              <a:gd name="f843" fmla="val 2075718"/>
              <a:gd name="f844" fmla="val 1724674"/>
              <a:gd name="f845" fmla="val 2060000"/>
              <a:gd name="f846" fmla="val 1713243"/>
              <a:gd name="f847" fmla="val 2073813"/>
              <a:gd name="f848" fmla="val 1696096"/>
              <a:gd name="f849" fmla="val 2086673"/>
              <a:gd name="f850" fmla="val 1680379"/>
              <a:gd name="f851" fmla="val 2104772"/>
              <a:gd name="f852" fmla="val 1669424"/>
              <a:gd name="f853" fmla="val 2121919"/>
              <a:gd name="f854" fmla="val 1657992"/>
              <a:gd name="f855" fmla="val 1653229"/>
              <a:gd name="f856" fmla="val 2138113"/>
              <a:gd name="f857" fmla="val 1651324"/>
              <a:gd name="f858" fmla="val 2141924"/>
              <a:gd name="f859" fmla="val 1649895"/>
              <a:gd name="f860" fmla="val 2133350"/>
              <a:gd name="f861" fmla="val 1635130"/>
              <a:gd name="f862" fmla="val 2120014"/>
              <a:gd name="f863" fmla="val 1619412"/>
              <a:gd name="f864" fmla="val 2122396"/>
              <a:gd name="f865" fmla="val 1616554"/>
              <a:gd name="f866" fmla="val 1587024"/>
              <a:gd name="f867" fmla="val 2153355"/>
              <a:gd name="f868" fmla="val 1536059"/>
              <a:gd name="f869" fmla="val 2201461"/>
              <a:gd name="f870" fmla="val 1532725"/>
              <a:gd name="f871" fmla="val 2249092"/>
              <a:gd name="f872" fmla="val 1529391"/>
              <a:gd name="f873" fmla="val 3054516"/>
              <a:gd name="f874" fmla="val 961165"/>
              <a:gd name="f875" fmla="val 3085475"/>
              <a:gd name="f876" fmla="val 935444"/>
              <a:gd name="f877" fmla="val 3097859"/>
              <a:gd name="f878" fmla="val 925442"/>
              <a:gd name="f879" fmla="val 3107385"/>
              <a:gd name="f880" fmla="val 905914"/>
              <a:gd name="f881" fmla="val 3108814"/>
              <a:gd name="f882" fmla="val 890196"/>
              <a:gd name="f883" fmla="val 3110719"/>
              <a:gd name="f884" fmla="val 869715"/>
              <a:gd name="f885" fmla="val 3119769"/>
              <a:gd name="f886" fmla="val 857807"/>
              <a:gd name="f887" fmla="val 3131676"/>
              <a:gd name="f888" fmla="val 842566"/>
              <a:gd name="f889" fmla="val 3164065"/>
              <a:gd name="f890" fmla="val 801128"/>
              <a:gd name="f891" fmla="val 3191690"/>
              <a:gd name="f892" fmla="val 756355"/>
              <a:gd name="f893" fmla="val 3221221"/>
              <a:gd name="f894" fmla="val 712536"/>
              <a:gd name="f895" fmla="val 3215029"/>
              <a:gd name="f896" fmla="val 706344"/>
              <a:gd name="f897" fmla="val 3196453"/>
              <a:gd name="f898" fmla="val 721586"/>
              <a:gd name="f899" fmla="val 3177878"/>
              <a:gd name="f900" fmla="val 737303"/>
              <a:gd name="f901" fmla="val 3159778"/>
              <a:gd name="f902" fmla="val 752545"/>
              <a:gd name="f903" fmla="val 3118340"/>
              <a:gd name="f904" fmla="val 787315"/>
              <a:gd name="f905" fmla="val 3075473"/>
              <a:gd name="f906" fmla="val 820656"/>
              <a:gd name="f907" fmla="val 3036893"/>
              <a:gd name="f908" fmla="val 858284"/>
              <a:gd name="f909" fmla="val 3024985"/>
              <a:gd name="f910" fmla="val 3022127"/>
              <a:gd name="f911" fmla="val 893054"/>
              <a:gd name="f912" fmla="val 3019269"/>
              <a:gd name="f913" fmla="val 911629"/>
              <a:gd name="f914" fmla="val 3014507"/>
              <a:gd name="f915" fmla="val 944018"/>
              <a:gd name="f916" fmla="val 2229563"/>
              <a:gd name="f917" fmla="val 1479856"/>
              <a:gd name="f918" fmla="val 1463662"/>
              <a:gd name="f919" fmla="val 2191935"/>
              <a:gd name="f920" fmla="val 1458422"/>
              <a:gd name="f921" fmla="val 2180981"/>
              <a:gd name="f922" fmla="val 2170026"/>
              <a:gd name="f923" fmla="val 1462233"/>
              <a:gd name="f924" fmla="val 2383884"/>
              <a:gd name="f925" fmla="val 1303148"/>
              <a:gd name="f926" fmla="val 2933535"/>
              <a:gd name="f927" fmla="val 910201"/>
              <a:gd name="f928" fmla="val 2956874"/>
              <a:gd name="f929" fmla="val 876860"/>
              <a:gd name="f930" fmla="val 2985452"/>
              <a:gd name="f931" fmla="val 836374"/>
              <a:gd name="f932" fmla="val 2978308"/>
              <a:gd name="f933" fmla="val 828277"/>
              <a:gd name="f934" fmla="val 2940204"/>
              <a:gd name="f935" fmla="val 811606"/>
              <a:gd name="f936" fmla="val 2912578"/>
              <a:gd name="f937" fmla="val 799699"/>
              <a:gd name="f938" fmla="val 2913531"/>
              <a:gd name="f939" fmla="val 772550"/>
              <a:gd name="f940" fmla="val 2938775"/>
              <a:gd name="f941" fmla="val 753974"/>
              <a:gd name="f942" fmla="val 2955445"/>
              <a:gd name="f943" fmla="val 741590"/>
              <a:gd name="f944" fmla="val 2975450"/>
              <a:gd name="f945" fmla="val 733017"/>
              <a:gd name="f946" fmla="val 2992597"/>
              <a:gd name="f947" fmla="val 721109"/>
              <a:gd name="f948" fmla="val 3015459"/>
              <a:gd name="f949" fmla="val 704915"/>
              <a:gd name="f950" fmla="val 3015935"/>
              <a:gd name="f951" fmla="val 684434"/>
              <a:gd name="f952" fmla="val 2995454"/>
              <a:gd name="f953" fmla="val 665382"/>
              <a:gd name="f954" fmla="val 2954493"/>
              <a:gd name="f955" fmla="val 627754"/>
              <a:gd name="f956" fmla="val 2904957"/>
              <a:gd name="f957" fmla="val 597271"/>
              <a:gd name="f958" fmla="val 2894002"/>
              <a:gd name="f959" fmla="val 535828"/>
              <a:gd name="f960" fmla="val 2881619"/>
              <a:gd name="f961" fmla="val 465812"/>
              <a:gd name="f962" fmla="val 2883047"/>
              <a:gd name="f963" fmla="val 399606"/>
              <a:gd name="f964" fmla="val 2926867"/>
              <a:gd name="f965" fmla="val 337211"/>
              <a:gd name="f966" fmla="val 2957350"/>
              <a:gd name="f967" fmla="val 293868"/>
              <a:gd name="f968" fmla="val 2992120"/>
              <a:gd name="f969" fmla="val 266242"/>
              <a:gd name="f970" fmla="val 3044513"/>
              <a:gd name="f971" fmla="val 250048"/>
              <a:gd name="f972" fmla="val 3081189"/>
              <a:gd name="f973" fmla="val 238617"/>
              <a:gd name="f974" fmla="val 3114530"/>
              <a:gd name="f975" fmla="val 216231"/>
              <a:gd name="f976" fmla="val 3155015"/>
              <a:gd name="f977" fmla="val 213373"/>
              <a:gd name="f978" fmla="val 3165017"/>
              <a:gd name="f979" fmla="val 212897"/>
              <a:gd name="f980" fmla="val 3175020"/>
              <a:gd name="f981" fmla="val 3184546"/>
              <a:gd name="f982" fmla="val 3187404"/>
              <a:gd name="f983" fmla="val 217660"/>
              <a:gd name="f984" fmla="val 3189785"/>
              <a:gd name="f985" fmla="val 221946"/>
              <a:gd name="f986" fmla="val 3192643"/>
              <a:gd name="f987" fmla="val 225757"/>
              <a:gd name="f988" fmla="val 233854"/>
              <a:gd name="f989" fmla="val 3162636"/>
              <a:gd name="f990" fmla="val 242427"/>
              <a:gd name="f991" fmla="val 3142632"/>
              <a:gd name="f992" fmla="val 253382"/>
              <a:gd name="f993" fmla="val 3174544"/>
              <a:gd name="f994" fmla="val 264337"/>
              <a:gd name="f995" fmla="val 3195977"/>
              <a:gd name="f996" fmla="val 271958"/>
              <a:gd name="f997" fmla="val 3215505"/>
              <a:gd name="f998" fmla="val 278626"/>
              <a:gd name="f999" fmla="val 3216458"/>
              <a:gd name="f1000" fmla="val 266719"/>
              <a:gd name="f1001" fmla="val 3212647"/>
              <a:gd name="f1002" fmla="val 248619"/>
              <a:gd name="f1003" fmla="val 3220268"/>
              <a:gd name="f1004" fmla="val 237664"/>
              <a:gd name="f1005" fmla="val 3228842"/>
              <a:gd name="f1006" fmla="val 3246941"/>
              <a:gd name="f1007" fmla="val 218612"/>
              <a:gd name="f1008" fmla="val 3262183"/>
              <a:gd name="f1009" fmla="val 3268851"/>
              <a:gd name="f1010" fmla="val 210991"/>
              <a:gd name="f1011" fmla="val 3279330"/>
              <a:gd name="f1012" fmla="val 3287903"/>
              <a:gd name="f1013" fmla="val 221470"/>
              <a:gd name="f1014" fmla="val 3285045"/>
              <a:gd name="f1015" fmla="val 229091"/>
              <a:gd name="f1016" fmla="val 3283140"/>
              <a:gd name="f1017" fmla="val 3278853"/>
              <a:gd name="f1018" fmla="val 244332"/>
              <a:gd name="f1019" fmla="val 3275519"/>
              <a:gd name="f1020" fmla="val 249572"/>
              <a:gd name="f1021" fmla="val 252430"/>
              <a:gd name="f1022" fmla="val 3263135"/>
              <a:gd name="f1023" fmla="val 256240"/>
              <a:gd name="f1024" fmla="val 3242655"/>
              <a:gd name="f1025" fmla="val 269576"/>
              <a:gd name="f1026" fmla="val 3229318"/>
              <a:gd name="f1027" fmla="val 279102"/>
              <a:gd name="f1028" fmla="val 3251704"/>
              <a:gd name="f1029" fmla="val 307204"/>
              <a:gd name="f1030" fmla="val 3266470"/>
              <a:gd name="f1031" fmla="val 326256"/>
              <a:gd name="f1032" fmla="val 3271709"/>
              <a:gd name="f1033" fmla="val 352453"/>
              <a:gd name="f1034" fmla="val 3298382"/>
              <a:gd name="f1035" fmla="val 362455"/>
              <a:gd name="f1036" fmla="val 3300287"/>
              <a:gd name="f1037" fmla="val 362931"/>
              <a:gd name="f1038" fmla="val 3302668"/>
              <a:gd name="f1039" fmla="val 365313"/>
              <a:gd name="f1040" fmla="val 367218"/>
              <a:gd name="f1041" fmla="val 3303621"/>
              <a:gd name="f1042" fmla="val 419135"/>
              <a:gd name="f1043" fmla="val 3365540"/>
              <a:gd name="f1044" fmla="val 447236"/>
              <a:gd name="f1045" fmla="val 3354585"/>
              <a:gd name="f1046" fmla="val 504869"/>
              <a:gd name="f1047" fmla="val 3350298"/>
              <a:gd name="f1048" fmla="val 526779"/>
              <a:gd name="f1049" fmla="val 3371256"/>
              <a:gd name="f1050" fmla="val 537257"/>
              <a:gd name="f1051" fmla="val 3392689"/>
              <a:gd name="f1052" fmla="val 527731"/>
              <a:gd name="f1053" fmla="val 3414123"/>
              <a:gd name="f1054" fmla="val 518682"/>
              <a:gd name="f1055" fmla="val 3434127"/>
              <a:gd name="f1056" fmla="val 502964"/>
              <a:gd name="f1057" fmla="val 3456037"/>
              <a:gd name="f1058" fmla="val 500106"/>
              <a:gd name="f1059" fmla="val 3517480"/>
              <a:gd name="f1060" fmla="val 492961"/>
              <a:gd name="f1061" fmla="val 3559395"/>
              <a:gd name="f1062" fmla="val 3612740"/>
              <a:gd name="f1063" fmla="val 425327"/>
              <a:gd name="f1064" fmla="val 3665609"/>
              <a:gd name="f1065" fmla="val 403893"/>
              <a:gd name="f1066" fmla="val 3718955"/>
              <a:gd name="f1067" fmla="val 382460"/>
              <a:gd name="f1068" fmla="val 3772301"/>
              <a:gd name="f1069" fmla="val 3842793"/>
              <a:gd name="f1070" fmla="val 3913762"/>
              <a:gd name="f1071" fmla="val 313872"/>
              <a:gd name="f1072" fmla="val 3984731"/>
              <a:gd name="f1073" fmla="val 289581"/>
              <a:gd name="f1074" fmla="val 3996162"/>
              <a:gd name="f1075" fmla="val 285771"/>
              <a:gd name="f1076" fmla="val 4007593"/>
              <a:gd name="f1077" fmla="val 280055"/>
              <a:gd name="f1078" fmla="val 4019024"/>
              <a:gd name="f1079" fmla="val 278150"/>
              <a:gd name="f1080" fmla="val 4065702"/>
              <a:gd name="f1081" fmla="val 270053"/>
              <a:gd name="f1082" fmla="val 4082849"/>
              <a:gd name="f1083" fmla="val 251477"/>
              <a:gd name="f1084" fmla="val 4089041"/>
              <a:gd name="f1085" fmla="val 197179"/>
              <a:gd name="f1086" fmla="val 4052842"/>
              <a:gd name="f1087" fmla="val 200513"/>
              <a:gd name="f1088" fmla="val 4012832"/>
              <a:gd name="f1089" fmla="val 176698"/>
              <a:gd name="f1090" fmla="val 3983302"/>
              <a:gd name="f1091" fmla="val 217183"/>
              <a:gd name="f1092" fmla="val 3979968"/>
              <a:gd name="f1093" fmla="val 3971871"/>
              <a:gd name="f1094" fmla="val 224328"/>
              <a:gd name="f1095" fmla="val 3965202"/>
              <a:gd name="f1096" fmla="val 224804"/>
              <a:gd name="f1097" fmla="val 3926622"/>
              <a:gd name="f1098" fmla="val 229567"/>
              <a:gd name="f1099" fmla="val 3889947"/>
              <a:gd name="f1100" fmla="val 3860892"/>
              <a:gd name="f1101" fmla="val 267671"/>
              <a:gd name="f1102" fmla="val 3855177"/>
              <a:gd name="f1103" fmla="val 273387"/>
              <a:gd name="f1104" fmla="val 3835649"/>
              <a:gd name="f1105" fmla="val 3822312"/>
              <a:gd name="f1106" fmla="val 264813"/>
              <a:gd name="f1107" fmla="val 3825170"/>
              <a:gd name="f1108" fmla="val 254811"/>
              <a:gd name="f1109" fmla="val 3826123"/>
              <a:gd name="f1110" fmla="val 243380"/>
              <a:gd name="f1111" fmla="val 3830886"/>
              <a:gd name="f1112" fmla="val 234330"/>
              <a:gd name="f1113" fmla="val 3851843"/>
              <a:gd name="f1114" fmla="val 197655"/>
              <a:gd name="f1115" fmla="val 3878516"/>
              <a:gd name="f1116" fmla="val 165743"/>
              <a:gd name="f1117" fmla="val 3915191"/>
              <a:gd name="f1118" fmla="val 143357"/>
              <a:gd name="f1119" fmla="val 3918049"/>
              <a:gd name="f1120" fmla="val 141451"/>
              <a:gd name="f1121" fmla="val 3919001"/>
              <a:gd name="f1122" fmla="val 136212"/>
              <a:gd name="f1123" fmla="val 3922812"/>
              <a:gd name="f1124" fmla="val 128115"/>
              <a:gd name="f1125" fmla="val 3870895"/>
              <a:gd name="f1126" fmla="val 134783"/>
              <a:gd name="f1127" fmla="val 3823741"/>
              <a:gd name="f1128" fmla="val 139070"/>
              <a:gd name="f1129" fmla="val 3781827"/>
              <a:gd name="f1130" fmla="val 166219"/>
              <a:gd name="f1131" fmla="val 3774682"/>
              <a:gd name="f1132" fmla="val 170982"/>
              <a:gd name="f1133" fmla="val 3767061"/>
              <a:gd name="f1134" fmla="val 177650"/>
              <a:gd name="f1135" fmla="val 3758964"/>
              <a:gd name="f1136" fmla="val 179556"/>
              <a:gd name="f1137" fmla="val 3749915"/>
              <a:gd name="f1138" fmla="val 181461"/>
              <a:gd name="f1139" fmla="val 3738960"/>
              <a:gd name="f1140" fmla="val 180032"/>
              <a:gd name="f1141" fmla="val 3731339"/>
              <a:gd name="f1142" fmla="val 175745"/>
              <a:gd name="f1143" fmla="val 3728005"/>
              <a:gd name="f1144" fmla="val 173840"/>
              <a:gd name="f1145" fmla="val 3729434"/>
              <a:gd name="f1146" fmla="val 160027"/>
              <a:gd name="f1147" fmla="val 152883"/>
              <a:gd name="f1148" fmla="val 3738007"/>
              <a:gd name="f1149" fmla="val 132402"/>
              <a:gd name="f1150" fmla="val 3746581"/>
              <a:gd name="f1151" fmla="val 112397"/>
              <a:gd name="f1152" fmla="val 3754678"/>
              <a:gd name="f1153" fmla="val 91440"/>
              <a:gd name="f1154" fmla="val 3704190"/>
              <a:gd name="f1155" fmla="val 98108"/>
              <a:gd name="f1156" fmla="val 3650368"/>
              <a:gd name="f1157" fmla="val 104776"/>
              <a:gd name="f1158" fmla="val 3597022"/>
              <a:gd name="f1159" fmla="val 112873"/>
              <a:gd name="f1160" fmla="val 3577970"/>
              <a:gd name="f1161" fmla="val 115731"/>
              <a:gd name="f1162" fmla="val 3575112"/>
              <a:gd name="f1163" fmla="val 126686"/>
              <a:gd name="f1164" fmla="val 3583686"/>
              <a:gd name="f1165" fmla="val 144309"/>
              <a:gd name="f1166" fmla="val 3592259"/>
              <a:gd name="f1167" fmla="val 161932"/>
              <a:gd name="f1168" fmla="val 3607025"/>
              <a:gd name="f1169" fmla="val 190034"/>
              <a:gd name="f1170" fmla="val 3599880"/>
              <a:gd name="f1171" fmla="val 199084"/>
              <a:gd name="f1172" fmla="val 3579875"/>
              <a:gd name="f1173" fmla="val 226233"/>
              <a:gd name="f1174" fmla="val 3551774"/>
              <a:gd name="f1175" fmla="val 3523196"/>
              <a:gd name="f1176" fmla="val 268624"/>
              <a:gd name="f1177" fmla="val 3506049"/>
              <a:gd name="f1178" fmla="val 280531"/>
              <a:gd name="f1179" fmla="val 3495570"/>
              <a:gd name="f1180" fmla="val 3498428"/>
              <a:gd name="f1181" fmla="val 246238"/>
              <a:gd name="f1182" fmla="val 3500809"/>
              <a:gd name="f1183" fmla="val 227186"/>
              <a:gd name="f1184" fmla="val 207657"/>
              <a:gd name="f1185" fmla="val 188129"/>
              <a:gd name="f1186" fmla="val 181937"/>
              <a:gd name="f1187" fmla="val 3499857"/>
              <a:gd name="f1188" fmla="val 174793"/>
              <a:gd name="f1189" fmla="val 3503191"/>
              <a:gd name="f1190" fmla="val 170506"/>
              <a:gd name="f1191" fmla="val 3515575"/>
              <a:gd name="f1192" fmla="val 153835"/>
              <a:gd name="f1193" fmla="val 3529864"/>
              <a:gd name="f1194" fmla="val 3541771"/>
              <a:gd name="f1195" fmla="val 122399"/>
              <a:gd name="f1196" fmla="val 3559871"/>
              <a:gd name="f1197" fmla="val 96679"/>
              <a:gd name="f1198" fmla="val 3580828"/>
              <a:gd name="f1199" fmla="val 82867"/>
              <a:gd name="f1200" fmla="val 3615122"/>
              <a:gd name="f1201" fmla="val 81914"/>
              <a:gd name="f1202" fmla="val 3663228"/>
              <a:gd name="f1203" fmla="val 80485"/>
              <a:gd name="f1204" fmla="val 3711811"/>
              <a:gd name="f1205" fmla="val 72864"/>
              <a:gd name="f1206" fmla="val 3752772"/>
              <a:gd name="f1207" fmla="val 41905"/>
              <a:gd name="f1208" fmla="val 3759441"/>
              <a:gd name="f1209" fmla="val 37142"/>
              <a:gd name="f1210" fmla="val 3779445"/>
              <a:gd name="f1211" fmla="val 39523"/>
              <a:gd name="f1212" fmla="val 3785161"/>
              <a:gd name="f1213" fmla="val 46191"/>
              <a:gd name="f1214" fmla="val 3807071"/>
              <a:gd name="f1215" fmla="val 70006"/>
              <a:gd name="f1216" fmla="val 3819931"/>
              <a:gd name="f1217" fmla="val 65720"/>
              <a:gd name="f1218" fmla="val 3840412"/>
              <a:gd name="f1219" fmla="val 42381"/>
              <a:gd name="f1220" fmla="val 3854224"/>
              <a:gd name="f1221" fmla="val 27139"/>
              <a:gd name="f1222" fmla="val 3879468"/>
              <a:gd name="f1223" fmla="val 18566"/>
              <a:gd name="f1224" fmla="val 3900902"/>
              <a:gd name="f1225" fmla="val 14756"/>
              <a:gd name="f1226" fmla="val 3921383"/>
              <a:gd name="f1227" fmla="val 11421"/>
              <a:gd name="f1228" fmla="val 3943293"/>
              <a:gd name="f1229" fmla="val 17613"/>
              <a:gd name="f1230" fmla="val 3966155"/>
              <a:gd name="f1231" fmla="val 19995"/>
              <a:gd name="f1232" fmla="val 3961392"/>
              <a:gd name="f1233" fmla="val 29521"/>
              <a:gd name="f1234" fmla="val 3956629"/>
              <a:gd name="f1235" fmla="val 39999"/>
              <a:gd name="f1236" fmla="val 3948056"/>
              <a:gd name="f1237" fmla="val 57146"/>
              <a:gd name="f1238" fmla="val 3972347"/>
              <a:gd name="f1239" fmla="val 51907"/>
              <a:gd name="f1240" fmla="val 3993780"/>
              <a:gd name="f1241" fmla="val 52383"/>
              <a:gd name="f1242" fmla="val 4009498"/>
              <a:gd name="f1243" fmla="val 43334"/>
              <a:gd name="f1244" fmla="val 4059510"/>
              <a:gd name="f1245" fmla="val 13327"/>
              <a:gd name="f1246" fmla="val 4113332"/>
              <a:gd name="f1247" fmla="val 16184"/>
              <a:gd name="f1248" fmla="val 4167154"/>
              <a:gd name="f1249" fmla="val 18090"/>
              <a:gd name="f1250" fmla="val 4217642"/>
              <a:gd name="f1251" fmla="val 4268130"/>
              <a:gd name="f1252" fmla="val 22853"/>
              <a:gd name="f1253" fmla="val 4319094"/>
              <a:gd name="f1254" fmla="val 24282"/>
              <a:gd name="f1255" fmla="val 4386729"/>
              <a:gd name="f1256" fmla="val 25710"/>
              <a:gd name="f1257" fmla="val 4390063"/>
              <a:gd name="f1258" fmla="val 29997"/>
              <a:gd name="f1259" fmla="val 4362437"/>
              <a:gd name="f1260" fmla="val 90964"/>
              <a:gd name="f1261" fmla="val 4368629"/>
              <a:gd name="f1262" fmla="val 92869"/>
              <a:gd name="f1263" fmla="val 4374821"/>
              <a:gd name="f1264" fmla="val 97632"/>
              <a:gd name="f1265" fmla="val 4380060"/>
              <a:gd name="f1266" fmla="val 4436740"/>
              <a:gd name="f1267" fmla="val 88106"/>
              <a:gd name="f1268" fmla="val 4490086"/>
              <a:gd name="f1269" fmla="val 80961"/>
              <a:gd name="f1270" fmla="val 4542479"/>
              <a:gd name="f1271" fmla="val 45239"/>
              <a:gd name="f1272" fmla="val 4584870"/>
              <a:gd name="f1273" fmla="val 4642502"/>
              <a:gd name="f1274" fmla="val -4773"/>
              <a:gd name="f1275" fmla="val 4701087"/>
              <a:gd name="f1276" fmla="val 943"/>
              <a:gd name="f1277" fmla="val 4732046"/>
              <a:gd name="f1278" fmla="val 4277"/>
              <a:gd name="f1279" fmla="val 4763006"/>
              <a:gd name="f1280" fmla="val 6658"/>
              <a:gd name="f1281" fmla="val 4795394"/>
              <a:gd name="f1282" fmla="val 9040"/>
              <a:gd name="f1283" fmla="val 4813018"/>
              <a:gd name="f1284" fmla="val 19042"/>
              <a:gd name="f1285" fmla="val 4833022"/>
              <a:gd name="f1286" fmla="val 31426"/>
              <a:gd name="f1287" fmla="val 4853980"/>
              <a:gd name="f1288" fmla="val 4859219"/>
              <a:gd name="f1289" fmla="val 44762"/>
              <a:gd name="f1290" fmla="val 4869697"/>
              <a:gd name="f1291" fmla="val 45715"/>
              <a:gd name="f1292" fmla="val 4873031"/>
              <a:gd name="f1293" fmla="val 42857"/>
              <a:gd name="f1294" fmla="val 4903991"/>
              <a:gd name="f1295" fmla="val 15232"/>
              <a:gd name="f1296" fmla="val 4929235"/>
              <a:gd name="f1297" fmla="val 4957337"/>
              <a:gd name="f1298" fmla="val 48573"/>
              <a:gd name="f1299" fmla="val 5006872"/>
              <a:gd name="f1300" fmla="val 58099"/>
              <a:gd name="f1301" fmla="val 5056883"/>
              <a:gd name="f1302" fmla="val 65243"/>
              <a:gd name="f1303" fmla="val 5106895"/>
              <a:gd name="f1304" fmla="val 5111658"/>
              <a:gd name="f1305" fmla="val 73340"/>
              <a:gd name="f1306" fmla="val 5118803"/>
              <a:gd name="f1307" fmla="val 71435"/>
              <a:gd name="f1308" fmla="val 5121660"/>
              <a:gd name="f1309" fmla="val 68101"/>
              <a:gd name="f1310" fmla="val 5143570"/>
              <a:gd name="f1311" fmla="val 5167862"/>
              <a:gd name="f1312" fmla="val 52860"/>
              <a:gd name="f1313" fmla="val 5193105"/>
              <a:gd name="f1314" fmla="val 61433"/>
              <a:gd name="f1315" fmla="val 5217397"/>
              <a:gd name="f1316" fmla="val 69530"/>
              <a:gd name="f1317" fmla="val 5243117"/>
              <a:gd name="f1318" fmla="val 5267885"/>
              <a:gd name="f1319" fmla="val 79056"/>
              <a:gd name="f1320" fmla="val 5274077"/>
              <a:gd name="f1321" fmla="val 5280268"/>
              <a:gd name="f1322" fmla="val 5286460"/>
              <a:gd name="f1323" fmla="val 85248"/>
              <a:gd name="f1324" fmla="val 5320754"/>
              <a:gd name="f1325" fmla="val 98584"/>
              <a:gd name="f1326" fmla="val 5354571"/>
              <a:gd name="f1327" fmla="val 113826"/>
              <a:gd name="f1328" fmla="val 5389818"/>
              <a:gd name="f1329" fmla="val 124781"/>
              <a:gd name="f1330" fmla="val 5407441"/>
              <a:gd name="f1331" fmla="val 130497"/>
              <a:gd name="f1332" fmla="val 5429827"/>
              <a:gd name="f1333" fmla="val 142880"/>
              <a:gd name="f1334" fmla="val 5440782"/>
              <a:gd name="f1335" fmla="val 110016"/>
              <a:gd name="f1336" fmla="val 5442211"/>
              <a:gd name="f1337" fmla="val 106205"/>
              <a:gd name="f1338" fmla="val 5476028"/>
              <a:gd name="f1339" fmla="val 111445"/>
              <a:gd name="f1340" fmla="val 5494127"/>
              <a:gd name="f1341" fmla="val 116208"/>
              <a:gd name="f1342" fmla="val 5497938"/>
              <a:gd name="f1343" fmla="val 117160"/>
              <a:gd name="f1344" fmla="val 5496985"/>
              <a:gd name="f1345" fmla="val 5498890"/>
              <a:gd name="f1346" fmla="val 147167"/>
              <a:gd name="f1347" fmla="val 5499843"/>
              <a:gd name="f1348" fmla="val 5507940"/>
              <a:gd name="f1349" fmla="val 148120"/>
              <a:gd name="f1350" fmla="val 5511751"/>
              <a:gd name="f1351" fmla="val 144786"/>
              <a:gd name="f1352" fmla="val 5527945"/>
              <a:gd name="f1353" fmla="val 130020"/>
              <a:gd name="f1354" fmla="val 5540329"/>
              <a:gd name="f1355" fmla="val 137641"/>
              <a:gd name="f1356" fmla="val 5551760"/>
              <a:gd name="f1357" fmla="val 150025"/>
              <a:gd name="f1358" fmla="val 5555570"/>
              <a:gd name="f1359" fmla="val 154788"/>
              <a:gd name="f1360" fmla="val 5559857"/>
              <a:gd name="f1361" fmla="val 158122"/>
              <a:gd name="f1362" fmla="val 5564144"/>
              <a:gd name="f1363" fmla="val 160980"/>
              <a:gd name="f1364" fmla="val 5700842"/>
              <a:gd name="f1365" fmla="val 129544"/>
              <a:gd name="f1366" fmla="val 5706557"/>
              <a:gd name="f1367" fmla="val 201465"/>
              <a:gd name="f1368" fmla="val 5712750"/>
              <a:gd name="f1369" fmla="val 203847"/>
              <a:gd name="f1370" fmla="val 206228"/>
              <a:gd name="f1371" fmla="val 5739899"/>
              <a:gd name="f1372" fmla="val 214802"/>
              <a:gd name="f1373" fmla="val 5751806"/>
              <a:gd name="f1374" fmla="val 5752759"/>
              <a:gd name="f1375" fmla="val 188605"/>
              <a:gd name="f1376" fmla="val 183366"/>
              <a:gd name="f1377" fmla="val 5765619"/>
              <a:gd name="f1378" fmla="val 173364"/>
              <a:gd name="f1379" fmla="val 1481295"/>
              <a:gd name="f1380" fmla="val 3156910"/>
              <a:gd name="f1381" fmla="val 1483676"/>
              <a:gd name="f1382" fmla="val 3158815"/>
              <a:gd name="f1383" fmla="val 1486058"/>
              <a:gd name="f1384" fmla="val 3160244"/>
              <a:gd name="f1385" fmla="val 1488439"/>
              <a:gd name="f1386" fmla="val 3162149"/>
              <a:gd name="f1387" fmla="val 3147384"/>
              <a:gd name="f1388" fmla="val 1508444"/>
              <a:gd name="f1389" fmla="val 3132619"/>
              <a:gd name="f1390" fmla="val 1518446"/>
              <a:gd name="f1391" fmla="val 3118330"/>
              <a:gd name="f1392" fmla="val 1515588"/>
              <a:gd name="f1393" fmla="val 3115948"/>
              <a:gd name="f1394" fmla="val 3114043"/>
              <a:gd name="f1395" fmla="val 1509397"/>
              <a:gd name="f1396" fmla="val 3111662"/>
              <a:gd name="f1397" fmla="val 1487963"/>
              <a:gd name="f1398" fmla="val 3117853"/>
              <a:gd name="f1399" fmla="val 1487010"/>
              <a:gd name="f1400" fmla="val 3139287"/>
              <a:gd name="f1401" fmla="val 1081679"/>
              <a:gd name="f1402" fmla="val 5945173"/>
              <a:gd name="f1403" fmla="val 1075487"/>
              <a:gd name="f1404" fmla="val 5972799"/>
              <a:gd name="f1405" fmla="val 1069295"/>
              <a:gd name="f1406" fmla="val 6001853"/>
              <a:gd name="f1407" fmla="val 1061198"/>
              <a:gd name="f1408" fmla="val 1093110"/>
              <a:gd name="f1409" fmla="val 6011856"/>
              <a:gd name="f1410" fmla="val 1097873"/>
              <a:gd name="f1411" fmla="val 5973751"/>
              <a:gd name="f1412" fmla="val 556795"/>
              <a:gd name="f1413" fmla="val 2412929"/>
              <a:gd name="f1414" fmla="val 542030"/>
              <a:gd name="f1415" fmla="val 2475800"/>
              <a:gd name="f1416" fmla="val 568227"/>
              <a:gd name="f1417" fmla="val 2525812"/>
              <a:gd name="f1418" fmla="val 605854"/>
              <a:gd name="f1419" fmla="val 2571537"/>
              <a:gd name="f1420" fmla="val 2589160"/>
              <a:gd name="f1421" fmla="val 636814"/>
              <a:gd name="f1422" fmla="val 2605830"/>
              <a:gd name="f1423" fmla="val 2623454"/>
              <a:gd name="f1424" fmla="val 678728"/>
              <a:gd name="f1425" fmla="val 2655842"/>
              <a:gd name="f1426" fmla="val 2678704"/>
              <a:gd name="f1427" fmla="val 2666321"/>
              <a:gd name="f1428" fmla="val 2652032"/>
              <a:gd name="f1429" fmla="val 892587"/>
              <a:gd name="f1430" fmla="val 2640124"/>
              <a:gd name="f1431" fmla="val 2602973"/>
              <a:gd name="f1432" fmla="val 957841"/>
              <a:gd name="f1433" fmla="val 2578681"/>
              <a:gd name="f1434" fmla="val 982608"/>
              <a:gd name="f1435" fmla="val 2556771"/>
              <a:gd name="f1436" fmla="val 990705"/>
              <a:gd name="f1437" fmla="val 2522478"/>
              <a:gd name="f1438" fmla="val 998326"/>
              <a:gd name="f1439" fmla="val 2490566"/>
              <a:gd name="f1440" fmla="val 1005947"/>
              <a:gd name="f1441" fmla="val 2457701"/>
              <a:gd name="f1442" fmla="val 1006423"/>
              <a:gd name="f1443" fmla="val 2424836"/>
              <a:gd name="f1444" fmla="val 1006899"/>
              <a:gd name="f1445" fmla="val 2345770"/>
              <a:gd name="f1446" fmla="val 973082"/>
              <a:gd name="f1447" fmla="val 2281946"/>
              <a:gd name="f1448" fmla="val 913545"/>
              <a:gd name="f1449" fmla="val 2230029"/>
              <a:gd name="f1450" fmla="val 869249"/>
              <a:gd name="f1451" fmla="val 2190973"/>
              <a:gd name="f1452" fmla="val 2185257"/>
              <a:gd name="f1453" fmla="val 760652"/>
              <a:gd name="f1454" fmla="val 2179542"/>
              <a:gd name="f1455" fmla="val 739219"/>
              <a:gd name="f1456" fmla="val 2186686"/>
              <a:gd name="f1457" fmla="val 716356"/>
              <a:gd name="f1458" fmla="val 2191449"/>
              <a:gd name="f1459" fmla="val 2201451"/>
              <a:gd name="f1460" fmla="val 663487"/>
              <a:gd name="f1461" fmla="val 2218598"/>
              <a:gd name="f1462" fmla="val 631575"/>
              <a:gd name="f1463" fmla="val 2239079"/>
              <a:gd name="f1464" fmla="val 600615"/>
              <a:gd name="f1465" fmla="val 2259560"/>
              <a:gd name="f1466" fmla="val 561082"/>
              <a:gd name="f1467" fmla="val 2285280"/>
              <a:gd name="f1468" fmla="val 541554"/>
              <a:gd name="f1469" fmla="val 2343865"/>
              <a:gd name="f1470" fmla="val 554890"/>
              <a:gd name="f1471" fmla="val 2389590"/>
              <a:gd name="f1472" fmla="val 2396734"/>
              <a:gd name="f1473" fmla="val 2405308"/>
              <a:gd name="f1474" fmla="val 557272"/>
              <a:gd name="f1475" fmla="val 2411976"/>
              <a:gd name="f1476" fmla="val 1116925"/>
              <a:gd name="f1477" fmla="val 3255981"/>
              <a:gd name="f1478" fmla="val 1109304"/>
              <a:gd name="f1479" fmla="val 3252170"/>
              <a:gd name="f1480" fmla="val 1096920"/>
              <a:gd name="f1481" fmla="val 3256933"/>
              <a:gd name="f1482" fmla="val 1086442"/>
              <a:gd name="f1483" fmla="val 3259315"/>
              <a:gd name="f1484" fmla="val 1082631"/>
              <a:gd name="f1485" fmla="val 3260268"/>
              <a:gd name="f1486" fmla="val 1079297"/>
              <a:gd name="f1487" fmla="val 3264554"/>
              <a:gd name="f1488" fmla="val 3267888"/>
              <a:gd name="f1489" fmla="val 1014997"/>
              <a:gd name="f1490" fmla="val 3334570"/>
              <a:gd name="f1491" fmla="val 971177"/>
              <a:gd name="f1492" fmla="val 3411255"/>
              <a:gd name="f1493" fmla="val 942123"/>
              <a:gd name="f1494" fmla="val 3496989"/>
              <a:gd name="f1495" fmla="val 3502228"/>
              <a:gd name="f1496" fmla="val 935931"/>
              <a:gd name="f1497" fmla="val 3506515"/>
              <a:gd name="f1498" fmla="val 932597"/>
              <a:gd name="f1499" fmla="val 3510801"/>
              <a:gd name="f1500" fmla="val 930691"/>
              <a:gd name="f1501" fmla="val 3509849"/>
              <a:gd name="f1502" fmla="val 928310"/>
              <a:gd name="f1503" fmla="val 3509373"/>
              <a:gd name="f1504" fmla="val 926405"/>
              <a:gd name="f1505" fmla="val 3508420"/>
              <a:gd name="f1506" fmla="val 949743"/>
              <a:gd name="f1507" fmla="val 3404587"/>
              <a:gd name="f1508" fmla="val 943075"/>
              <a:gd name="f1509" fmla="val 3402205"/>
              <a:gd name="f1510" fmla="val 3400300"/>
              <a:gd name="f1511" fmla="val 929739"/>
              <a:gd name="f1512" fmla="val 3397918"/>
              <a:gd name="f1513" fmla="val 919260"/>
              <a:gd name="f1514" fmla="val 3420781"/>
              <a:gd name="f1515" fmla="val 908305"/>
              <a:gd name="f1516" fmla="val 3443167"/>
              <a:gd name="f1517" fmla="val 898779"/>
              <a:gd name="f1518" fmla="val 3466505"/>
              <a:gd name="f1519" fmla="val 894016"/>
              <a:gd name="f1520" fmla="val 3478413"/>
              <a:gd name="f1521" fmla="val 3492226"/>
              <a:gd name="f1522" fmla="val 888301"/>
              <a:gd name="f1523" fmla="val 3504610"/>
              <a:gd name="f1524" fmla="val 863057"/>
              <a:gd name="f1525" fmla="val 3574626"/>
              <a:gd name="f1526" fmla="val 837813"/>
              <a:gd name="f1527" fmla="val 3644642"/>
              <a:gd name="f1528" fmla="val 812569"/>
              <a:gd name="f1529" fmla="val 3714658"/>
              <a:gd name="f1530" fmla="val 809235"/>
              <a:gd name="f1531" fmla="val 3724184"/>
              <a:gd name="f1532" fmla="val 807806"/>
              <a:gd name="f1533" fmla="val 3733710"/>
              <a:gd name="f1534" fmla="val 805424"/>
              <a:gd name="f1535" fmla="val 3743712"/>
              <a:gd name="f1536" fmla="val 3790390"/>
              <a:gd name="f1537" fmla="val 779704"/>
              <a:gd name="f1538" fmla="val 3836591"/>
              <a:gd name="f1539" fmla="val 3883268"/>
              <a:gd name="f1540" fmla="val 3900892"/>
              <a:gd name="f1541" fmla="val 757794"/>
              <a:gd name="f1542" fmla="val 3920420"/>
              <a:gd name="f1543" fmla="val 3937567"/>
              <a:gd name="f1544" fmla="val 3949474"/>
              <a:gd name="f1545" fmla="val 3967574"/>
              <a:gd name="f1546" fmla="val 790183"/>
              <a:gd name="f1547" fmla="val 836860"/>
              <a:gd name="f1548" fmla="val 3969003"/>
              <a:gd name="f1549" fmla="val 859723"/>
              <a:gd name="f1550" fmla="val 3940901"/>
              <a:gd name="f1551" fmla="val 854483"/>
              <a:gd name="f1552" fmla="val 3894223"/>
              <a:gd name="f1553" fmla="val 852102"/>
              <a:gd name="f1554" fmla="val 3874219"/>
              <a:gd name="f1555" fmla="val 857341"/>
              <a:gd name="f1556" fmla="val 3867551"/>
              <a:gd name="f1557" fmla="val 905447"/>
              <a:gd name="f1558" fmla="val 3873742"/>
              <a:gd name="f1559" fmla="val 3865169"/>
              <a:gd name="f1560" fmla="val 968795"/>
              <a:gd name="f1561" fmla="val 3862787"/>
              <a:gd name="f1562" fmla="val 985942"/>
              <a:gd name="f1563" fmla="val 3844688"/>
              <a:gd name="f1564" fmla="val 984513"/>
              <a:gd name="f1565" fmla="val 3838020"/>
              <a:gd name="f1566" fmla="val 977845"/>
              <a:gd name="f1567" fmla="val 3814681"/>
              <a:gd name="f1568" fmla="val 963080"/>
              <a:gd name="f1569" fmla="val 950696"/>
              <a:gd name="f1570" fmla="val 3835162"/>
              <a:gd name="f1571" fmla="val 3837067"/>
              <a:gd name="f1572" fmla="val 925928"/>
              <a:gd name="f1573" fmla="val 3837544"/>
              <a:gd name="f1574" fmla="val 917831"/>
              <a:gd name="f1575" fmla="val 3832304"/>
              <a:gd name="f1576" fmla="val 912592"/>
              <a:gd name="f1577" fmla="val 3828494"/>
              <a:gd name="f1578" fmla="val 912116"/>
              <a:gd name="f1579" fmla="val 3809442"/>
              <a:gd name="f1580" fmla="val 916879"/>
              <a:gd name="f1581" fmla="val 3803250"/>
              <a:gd name="f1582" fmla="val 3794676"/>
              <a:gd name="f1583" fmla="val 938312"/>
              <a:gd name="f1584" fmla="val 3786103"/>
              <a:gd name="f1585" fmla="val 948791"/>
              <a:gd name="f1586" fmla="val 3787056"/>
              <a:gd name="f1587" fmla="val 1009281"/>
              <a:gd name="f1588" fmla="val 1050243"/>
              <a:gd name="f1589" fmla="val 3760383"/>
              <a:gd name="f1590" fmla="val 1051672"/>
              <a:gd name="f1591" fmla="val 3699893"/>
              <a:gd name="f1592" fmla="val 1052624"/>
              <a:gd name="f1593" fmla="val 3654644"/>
              <a:gd name="f1594" fmla="val 1053101"/>
              <a:gd name="f1595" fmla="val 3609396"/>
              <a:gd name="f1596" fmla="val 1057864"/>
              <a:gd name="f1597" fmla="val 3564624"/>
              <a:gd name="f1598" fmla="val 1062150"/>
              <a:gd name="f1599" fmla="val 3521280"/>
              <a:gd name="f1600" fmla="val 1069771"/>
              <a:gd name="f1601" fmla="val 3477937"/>
              <a:gd name="f1602" fmla="val 1078821"/>
              <a:gd name="f1603" fmla="val 3435546"/>
              <a:gd name="f1604" fmla="val 1089300"/>
              <a:gd name="f1605" fmla="val 3384106"/>
              <a:gd name="f1606" fmla="val 1089776"/>
              <a:gd name="f1607" fmla="val 3329807"/>
              <a:gd name="f1608" fmla="val 1120735"/>
              <a:gd name="f1609" fmla="val 3283606"/>
              <a:gd name="f1610" fmla="val 1125022"/>
              <a:gd name="f1611" fmla="val 3277414"/>
              <a:gd name="f1612" fmla="val 1121688"/>
              <a:gd name="f1613" fmla="val 3258838"/>
              <a:gd name="f1614" fmla="val 1116449"/>
              <a:gd name="f1615" fmla="val 90973"/>
              <a:gd name="f1616" fmla="val 2831597"/>
              <a:gd name="f1617" fmla="val 93355"/>
              <a:gd name="f1618" fmla="val 2861127"/>
              <a:gd name="f1619" fmla="val 110978"/>
              <a:gd name="f1620" fmla="val 2877322"/>
              <a:gd name="f1621" fmla="val 136222"/>
              <a:gd name="f1622" fmla="val 2886372"/>
              <a:gd name="f1623" fmla="val 155750"/>
              <a:gd name="f1624" fmla="val 2893516"/>
              <a:gd name="f1625" fmla="val 176231"/>
              <a:gd name="f1626" fmla="val 2897803"/>
              <a:gd name="f1627" fmla="val 196236"/>
              <a:gd name="f1628" fmla="val 2903042"/>
              <a:gd name="f1629" fmla="val 251963"/>
              <a:gd name="f1630" fmla="val 2900661"/>
              <a:gd name="f1631" fmla="val 291496"/>
              <a:gd name="f1632" fmla="val 308643"/>
              <a:gd name="f1633" fmla="val 2828263"/>
              <a:gd name="f1634" fmla="val 325790"/>
              <a:gd name="f1635" fmla="val 2780157"/>
              <a:gd name="f1636" fmla="val 305785"/>
              <a:gd name="f1637" fmla="val 2735384"/>
              <a:gd name="f1638" fmla="val 283399"/>
              <a:gd name="f1639" fmla="val 2694422"/>
              <a:gd name="f1640" fmla="val 275778"/>
              <a:gd name="f1641" fmla="val 2681086"/>
              <a:gd name="f1642" fmla="val 250534"/>
              <a:gd name="f1643" fmla="val 2677275"/>
              <a:gd name="f1644" fmla="val 232911"/>
              <a:gd name="f1645" fmla="val 2669655"/>
              <a:gd name="f1646" fmla="val 181947"/>
              <a:gd name="f1647" fmla="val 2646316"/>
              <a:gd name="f1648" fmla="val 140509"/>
              <a:gd name="f1649" fmla="val 101928"/>
              <a:gd name="f1650" fmla="val 2699185"/>
              <a:gd name="f1651" fmla="val 68587"/>
              <a:gd name="f1652" fmla="val 2724906"/>
              <a:gd name="f1653" fmla="val 71921"/>
              <a:gd name="f1654" fmla="val 2760152"/>
              <a:gd name="f1655" fmla="val 82400"/>
              <a:gd name="f1656" fmla="val 2795874"/>
              <a:gd name="f1657" fmla="val 85734"/>
              <a:gd name="f1658" fmla="val 2807306"/>
              <a:gd name="f1659" fmla="val 90021"/>
              <a:gd name="f1660" fmla="val 2819213"/>
              <a:gd name="f1661" fmla="val 2831121"/>
              <a:gd name="f1662" fmla="val 1411279"/>
              <a:gd name="f1663" fmla="val 2487708"/>
              <a:gd name="f1664" fmla="val 1418423"/>
              <a:gd name="f1665" fmla="val 2471990"/>
              <a:gd name="f1666" fmla="val 1422710"/>
              <a:gd name="f1667" fmla="val 2461988"/>
              <a:gd name="f1668" fmla="val 1427473"/>
              <a:gd name="f1669" fmla="val 2451985"/>
              <a:gd name="f1670" fmla="val 1456527"/>
              <a:gd name="f1671" fmla="val 2387209"/>
              <a:gd name="f1672" fmla="val 2321003"/>
              <a:gd name="f1673" fmla="val 1516065"/>
              <a:gd name="f1674" fmla="val 2257655"/>
              <a:gd name="f1675" fmla="val 1528925"/>
              <a:gd name="f1676" fmla="val 2232887"/>
              <a:gd name="f1677" fmla="val 1554169"/>
              <a:gd name="f1678" fmla="val 2214788"/>
              <a:gd name="f1679" fmla="val 1575126"/>
              <a:gd name="f1680" fmla="val 2194783"/>
              <a:gd name="f1681" fmla="val 1576079"/>
              <a:gd name="f1682" fmla="val 2193831"/>
              <a:gd name="f1683" fmla="val 1590368"/>
              <a:gd name="f1684" fmla="val 2202404"/>
              <a:gd name="f1685" fmla="val 1592273"/>
              <a:gd name="f1686" fmla="val 2208120"/>
              <a:gd name="f1687" fmla="val 1595131"/>
              <a:gd name="f1688" fmla="val 2218122"/>
              <a:gd name="f1689" fmla="val 1593226"/>
              <a:gd name="f1690" fmla="val 2229077"/>
              <a:gd name="f1691" fmla="val 2236697"/>
              <a:gd name="f1692" fmla="val 1619422"/>
              <a:gd name="f1693" fmla="val 2212882"/>
              <a:gd name="f1694" fmla="val 1646571"/>
              <a:gd name="f1695" fmla="val 2188115"/>
              <a:gd name="f1696" fmla="val 1673720"/>
              <a:gd name="f1697" fmla="val 2163347"/>
              <a:gd name="f1698" fmla="val 1686580"/>
              <a:gd name="f1699" fmla="val 2129054"/>
              <a:gd name="f1700" fmla="val 1697059"/>
              <a:gd name="f1701" fmla="val 2093807"/>
              <a:gd name="f1702" fmla="val 1713730"/>
              <a:gd name="f1703" fmla="val 2060943"/>
              <a:gd name="f1704" fmla="val 1746594"/>
              <a:gd name="f1705" fmla="val 1995213"/>
              <a:gd name="f1706" fmla="val 1783269"/>
              <a:gd name="f1707" fmla="val 1930913"/>
              <a:gd name="f1708" fmla="val 1865659"/>
              <a:gd name="f1709" fmla="val 1825184"/>
              <a:gd name="f1710" fmla="val 1851370"/>
              <a:gd name="f1711" fmla="val 1823279"/>
              <a:gd name="f1712" fmla="val 1826603"/>
              <a:gd name="f1713" fmla="val 1851857"/>
              <a:gd name="f1714" fmla="val 1842321"/>
              <a:gd name="f1715" fmla="val 1855191"/>
              <a:gd name="f1716" fmla="val 1844226"/>
              <a:gd name="f1717" fmla="val 1866622"/>
              <a:gd name="f1718" fmla="val 1834700"/>
              <a:gd name="f1719" fmla="val 1872338"/>
              <a:gd name="f1720" fmla="val 1828508"/>
              <a:gd name="f1721" fmla="val 1904250"/>
              <a:gd name="f1722" fmla="val 1795167"/>
              <a:gd name="f1723" fmla="val 1935686"/>
              <a:gd name="f1724" fmla="val 1760873"/>
              <a:gd name="f1725" fmla="val 1967598"/>
              <a:gd name="f1726" fmla="val 1727056"/>
              <a:gd name="f1727" fmla="val 1719435"/>
              <a:gd name="f1728" fmla="val 1983316"/>
              <a:gd name="f1729" fmla="val 1712767"/>
              <a:gd name="f1730" fmla="val 1991413"/>
              <a:gd name="f1731" fmla="val 1705146"/>
              <a:gd name="f1732" fmla="val 1993794"/>
              <a:gd name="f1733" fmla="val 1706575"/>
              <a:gd name="f1734" fmla="val 1996176"/>
              <a:gd name="f1735" fmla="val 1708004"/>
              <a:gd name="f1736" fmla="val 1998557"/>
              <a:gd name="f1737" fmla="val 1709909"/>
              <a:gd name="f1738" fmla="val 1975695"/>
              <a:gd name="f1739" fmla="val 1755158"/>
              <a:gd name="f1740" fmla="val 1952832"/>
              <a:gd name="f1741" fmla="val 1799930"/>
              <a:gd name="f1742" fmla="val 1930446"/>
              <a:gd name="f1743" fmla="val 1845179"/>
              <a:gd name="f1744" fmla="val 1908536"/>
              <a:gd name="f1745" fmla="val 1889474"/>
              <a:gd name="f1746" fmla="val 1886627"/>
              <a:gd name="f1747" fmla="val 1933294"/>
              <a:gd name="f1748" fmla="val 1978066"/>
              <a:gd name="f1749" fmla="val 1857096"/>
              <a:gd name="f1750" fmla="val 1999024"/>
              <a:gd name="f1751" fmla="val 1848046"/>
              <a:gd name="f1752" fmla="val 2012836"/>
              <a:gd name="f1753" fmla="val 1822326"/>
              <a:gd name="f1754" fmla="val 2000452"/>
              <a:gd name="f1755" fmla="val 1814705"/>
              <a:gd name="f1756" fmla="val 2018076"/>
              <a:gd name="f1757" fmla="val 1808990"/>
              <a:gd name="f1758" fmla="val 2036651"/>
              <a:gd name="f1759" fmla="val 1798987"/>
              <a:gd name="f1760" fmla="val 2051893"/>
              <a:gd name="f1761" fmla="val 1790414"/>
              <a:gd name="f1762" fmla="val 2064277"/>
              <a:gd name="f1763" fmla="val 1777554"/>
              <a:gd name="f1764" fmla="val 2074279"/>
              <a:gd name="f1765" fmla="val 1765170"/>
              <a:gd name="f1766" fmla="val 2083805"/>
              <a:gd name="f1767" fmla="val 1745165"/>
              <a:gd name="f1768" fmla="val 2099047"/>
              <a:gd name="f1769" fmla="val 1720398"/>
              <a:gd name="f1770" fmla="val 2110002"/>
              <a:gd name="f1771" fmla="val 1704203"/>
              <a:gd name="f1772" fmla="val 2128577"/>
              <a:gd name="f1773" fmla="val 1695154"/>
              <a:gd name="f1774" fmla="val 2139056"/>
              <a:gd name="f1775" fmla="val 1698964"/>
              <a:gd name="f1776" fmla="val 2160966"/>
              <a:gd name="f1777" fmla="val 1696583"/>
              <a:gd name="f1778" fmla="val 2180970"/>
              <a:gd name="f1779" fmla="val 1687533"/>
              <a:gd name="f1780" fmla="val 2173350"/>
              <a:gd name="f1781" fmla="val 2168110"/>
              <a:gd name="f1782" fmla="val 1675149"/>
              <a:gd name="f1783" fmla="val 2162871"/>
              <a:gd name="f1784" fmla="val 1658955"/>
              <a:gd name="f1785" fmla="val 2200975"/>
              <a:gd name="f1786" fmla="val 1646095"/>
              <a:gd name="f1787" fmla="val 2241461"/>
              <a:gd name="f1788" fmla="val 1625138"/>
              <a:gd name="f1789" fmla="val 2277183"/>
              <a:gd name="f1790" fmla="val 1610372"/>
              <a:gd name="f1791" fmla="val 2302427"/>
              <a:gd name="f1792" fmla="val 1583699"/>
              <a:gd name="f1793" fmla="val 2320526"/>
              <a:gd name="f1794" fmla="val 1562742"/>
              <a:gd name="f1795" fmla="val 2341960"/>
              <a:gd name="f1796" fmla="val 1548453"/>
              <a:gd name="f1797" fmla="val 2385780"/>
              <a:gd name="f1798" fmla="val 1534641"/>
              <a:gd name="f1799" fmla="val 2429599"/>
              <a:gd name="f1800" fmla="val 1519399"/>
              <a:gd name="f1801" fmla="val 2472943"/>
              <a:gd name="f1802" fmla="val 1517017"/>
              <a:gd name="f1803" fmla="val 2479134"/>
              <a:gd name="f1804" fmla="val 1506063"/>
              <a:gd name="f1805" fmla="val 2485803"/>
              <a:gd name="f1806" fmla="val 1498918"/>
              <a:gd name="f1807" fmla="val 2486279"/>
              <a:gd name="f1808" fmla="val 1472721"/>
              <a:gd name="f1809" fmla="val 1446525"/>
              <a:gd name="f1810" fmla="val 2486755"/>
              <a:gd name="f1811" fmla="val 1413184"/>
              <a:gd name="f1812" fmla="val 1531783"/>
              <a:gd name="f1813" fmla="val 2360536"/>
              <a:gd name="f1814" fmla="val 1544643"/>
              <a:gd name="f1815" fmla="val 2352439"/>
              <a:gd name="f1816" fmla="val 1552740"/>
              <a:gd name="f1817" fmla="val 2347676"/>
              <a:gd name="f1818" fmla="val 1560837"/>
              <a:gd name="f1819" fmla="val 2342913"/>
              <a:gd name="f1820" fmla="val 1564171"/>
              <a:gd name="f1821" fmla="val 2321955"/>
              <a:gd name="f1822" fmla="val 1567505"/>
              <a:gd name="f1823" fmla="val 2300522"/>
              <a:gd name="f1824" fmla="val 2271944"/>
              <a:gd name="f1825" fmla="val 1545595"/>
              <a:gd name="f1826" fmla="val 2299569"/>
              <a:gd name="f1827" fmla="val 2322432"/>
              <a:gd name="f1828" fmla="val 1532259"/>
              <a:gd name="f1829" fmla="val 2361012"/>
              <a:gd name="f1830" fmla="val 1268388"/>
              <a:gd name="f1831" fmla="val 1300777"/>
              <a:gd name="f1832" fmla="val 2866367"/>
              <a:gd name="f1833" fmla="val 1310303"/>
              <a:gd name="f1834" fmla="val 2802543"/>
              <a:gd name="f1835" fmla="val 1355551"/>
              <a:gd name="f1836" fmla="val 2757294"/>
              <a:gd name="f1837" fmla="val 1359838"/>
              <a:gd name="f1838" fmla="val 2753007"/>
              <a:gd name="f1839" fmla="val 1363172"/>
              <a:gd name="f1840" fmla="val 2746339"/>
              <a:gd name="f1841" fmla="val 1364601"/>
              <a:gd name="f1842" fmla="val 2740147"/>
              <a:gd name="f1843" fmla="val 1374127"/>
              <a:gd name="f1844" fmla="val 2692993"/>
              <a:gd name="f1845" fmla="val 1383653"/>
              <a:gd name="f1846" fmla="val 1391750"/>
              <a:gd name="f1847" fmla="val 2598686"/>
              <a:gd name="f1848" fmla="val 2583921"/>
              <a:gd name="f1849" fmla="val 2568203"/>
              <a:gd name="f1850" fmla="val 2552961"/>
              <a:gd name="f1851" fmla="val 1379366"/>
              <a:gd name="f1852" fmla="val 2549151"/>
              <a:gd name="f1853" fmla="val 1366983"/>
              <a:gd name="f1854" fmla="val 2572489"/>
              <a:gd name="f1855" fmla="val 1354123"/>
              <a:gd name="f1856" fmla="val 2595352"/>
              <a:gd name="f1857" fmla="val 1341739"/>
              <a:gd name="f1858" fmla="val 2618691"/>
              <a:gd name="f1859" fmla="val 1332689"/>
              <a:gd name="f1860" fmla="val 2635361"/>
              <a:gd name="f1861" fmla="val 1326974"/>
              <a:gd name="f1862" fmla="val 2654413"/>
              <a:gd name="f1863" fmla="val 1290298"/>
              <a:gd name="f1864" fmla="val 2704901"/>
              <a:gd name="f1865" fmla="val 1271723"/>
              <a:gd name="f1866" fmla="val 2744434"/>
              <a:gd name="f1867" fmla="val 1280772"/>
              <a:gd name="f1868" fmla="val 2785872"/>
              <a:gd name="f1869" fmla="val 1288393"/>
              <a:gd name="f1870" fmla="val 2821595"/>
              <a:gd name="f1871" fmla="val 1279820"/>
              <a:gd name="f1872" fmla="val 2847315"/>
              <a:gd name="f1873" fmla="val 1263626"/>
              <a:gd name="f1874" fmla="val 2875893"/>
              <a:gd name="f1875" fmla="val 1254099"/>
              <a:gd name="f1876" fmla="val 2892563"/>
              <a:gd name="f1877" fmla="val 1249813"/>
              <a:gd name="f1878" fmla="val 1243621"/>
              <a:gd name="f1879" fmla="val 2930668"/>
              <a:gd name="f1880" fmla="val 1256481"/>
              <a:gd name="f1881" fmla="val 2935907"/>
              <a:gd name="f1882" fmla="val 1260768"/>
              <a:gd name="f1883" fmla="val 2930191"/>
              <a:gd name="f1884" fmla="val 1265054"/>
              <a:gd name="f1885" fmla="val 2923999"/>
              <a:gd name="f1886" fmla="val 1268865"/>
              <a:gd name="f1887" fmla="val 2918284"/>
              <a:gd name="f1888" fmla="val 423908"/>
              <a:gd name="f1889" fmla="val 5365039"/>
              <a:gd name="f1890" fmla="val 442960"/>
              <a:gd name="f1891" fmla="val 5379329"/>
              <a:gd name="f1892" fmla="val 462012"/>
              <a:gd name="f1893" fmla="val 5396951"/>
              <a:gd name="f1894" fmla="val 483921"/>
              <a:gd name="f1895" fmla="val 5404096"/>
              <a:gd name="f1896" fmla="val 513452"/>
              <a:gd name="f1897" fmla="val 5413622"/>
              <a:gd name="f1898" fmla="val 551080"/>
              <a:gd name="f1899" fmla="val 5387902"/>
              <a:gd name="f1900" fmla="val 552032"/>
              <a:gd name="f1901" fmla="val 5362658"/>
              <a:gd name="f1902" fmla="val 552985"/>
              <a:gd name="f1903" fmla="val 5335033"/>
              <a:gd name="f1904" fmla="val 5306931"/>
              <a:gd name="f1905" fmla="val 5277400"/>
              <a:gd name="f1906" fmla="val 546793"/>
              <a:gd name="f1907" fmla="val 5285974"/>
              <a:gd name="f1908" fmla="val 540601"/>
              <a:gd name="f1909" fmla="val 5295976"/>
              <a:gd name="f1910" fmla="val 534409"/>
              <a:gd name="f1911" fmla="val 5305978"/>
              <a:gd name="f1912" fmla="val 531075"/>
              <a:gd name="f1913" fmla="val 5304073"/>
              <a:gd name="f1914" fmla="val 527741"/>
              <a:gd name="f1915" fmla="val 5302168"/>
              <a:gd name="f1916" fmla="val 524407"/>
              <a:gd name="f1917" fmla="val 522978"/>
              <a:gd name="f1918" fmla="val 5290737"/>
              <a:gd name="f1919" fmla="val 520120"/>
              <a:gd name="f1920" fmla="val 516310"/>
              <a:gd name="f1921" fmla="val 5276448"/>
              <a:gd name="f1922" fmla="val 512499"/>
              <a:gd name="f1923" fmla="val 508689"/>
              <a:gd name="f1924" fmla="val 5262159"/>
              <a:gd name="f1925" fmla="val 486779"/>
              <a:gd name="f1926" fmla="val 5264064"/>
              <a:gd name="f1927" fmla="val 480587"/>
              <a:gd name="f1928" fmla="val 5271208"/>
              <a:gd name="f1929" fmla="val 460583"/>
              <a:gd name="f1930" fmla="val 5294547"/>
              <a:gd name="f1931" fmla="val 424860"/>
              <a:gd name="f1932" fmla="val 5345035"/>
              <a:gd name="f1933" fmla="val 421526"/>
              <a:gd name="f1934" fmla="val 5365516"/>
              <a:gd name="f1935" fmla="val 319121"/>
              <a:gd name="f1936" fmla="val 4543897"/>
              <a:gd name="f1937" fmla="val 327219"/>
              <a:gd name="f1938" fmla="val 4572475"/>
              <a:gd name="f1939" fmla="val 326266"/>
              <a:gd name="f1940" fmla="val 4598672"/>
              <a:gd name="f1941" fmla="val 314358"/>
              <a:gd name="f1942" fmla="val 4627250"/>
              <a:gd name="f1943" fmla="val 4647731"/>
              <a:gd name="f1944" fmla="val 307690"/>
              <a:gd name="f1945" fmla="val 4672975"/>
              <a:gd name="f1946" fmla="val 304832"/>
              <a:gd name="f1947" fmla="val 4696313"/>
              <a:gd name="f1948" fmla="val 309119"/>
              <a:gd name="f1949" fmla="val 4697266"/>
              <a:gd name="f1950" fmla="val 312930"/>
              <a:gd name="f1951" fmla="val 4698695"/>
              <a:gd name="f1952" fmla="val 317216"/>
              <a:gd name="f1953" fmla="val 4699648"/>
              <a:gd name="f1954" fmla="val 328171"/>
              <a:gd name="f1955" fmla="val 4662020"/>
              <a:gd name="f1956" fmla="val 343413"/>
              <a:gd name="f1957" fmla="val 4627726"/>
              <a:gd name="f1958" fmla="val 379135"/>
              <a:gd name="f1959" fmla="val 4607245"/>
              <a:gd name="f1960" fmla="val 384851"/>
              <a:gd name="f1961" fmla="val 4603911"/>
              <a:gd name="f1962" fmla="val 4579144"/>
              <a:gd name="f1963" fmla="val 366751"/>
              <a:gd name="f1964" fmla="val 4559139"/>
              <a:gd name="f1965" fmla="val 360083"/>
              <a:gd name="f1966" fmla="val 4537229"/>
              <a:gd name="f1967" fmla="val 376754"/>
              <a:gd name="f1968" fmla="val 4516748"/>
              <a:gd name="f1969" fmla="val 4501030"/>
              <a:gd name="f1970" fmla="val 409619"/>
              <a:gd name="f1971" fmla="val 4491980"/>
              <a:gd name="f1972" fmla="val 426765"/>
              <a:gd name="f1973" fmla="val 4480073"/>
              <a:gd name="f1974" fmla="val 407713"/>
              <a:gd name="f1975" fmla="val 4457211"/>
              <a:gd name="f1976" fmla="val 394377"/>
              <a:gd name="f1977" fmla="val 4455306"/>
              <a:gd name="f1978" fmla="val 353891"/>
              <a:gd name="f1979" fmla="val 4476263"/>
              <a:gd name="f1980" fmla="val 309595"/>
              <a:gd name="f1981" fmla="val 4499125"/>
              <a:gd name="f1982" fmla="val 307214"/>
              <a:gd name="f1983" fmla="val 4501983"/>
              <a:gd name="f1984" fmla="val 319598"/>
              <a:gd name="f1985" fmla="val 4543421"/>
              <a:gd name="f1986" fmla="val 315787"/>
              <a:gd name="f1987" fmla="val 6108545"/>
              <a:gd name="f1988" fmla="val 322932"/>
              <a:gd name="f1989" fmla="val 6100447"/>
              <a:gd name="f1990" fmla="val 317693"/>
              <a:gd name="f1991" fmla="val 6081395"/>
              <a:gd name="f1992" fmla="val 6067106"/>
              <a:gd name="f1993" fmla="val 303880"/>
              <a:gd name="f1994" fmla="val 287209"/>
              <a:gd name="f1995" fmla="val 6061867"/>
              <a:gd name="f1996" fmla="val 276731"/>
              <a:gd name="f1997" fmla="val 261013"/>
              <a:gd name="f1998" fmla="val 6075680"/>
              <a:gd name="f1999" fmla="val 248629"/>
              <a:gd name="f2000" fmla="val 6091398"/>
              <a:gd name="f2001" fmla="val 235769"/>
              <a:gd name="f2002" fmla="val 6104734"/>
              <a:gd name="f2003" fmla="val 229101"/>
              <a:gd name="f2004" fmla="val 223385"/>
              <a:gd name="f2005" fmla="val 6119976"/>
              <a:gd name="f2006" fmla="val 217193"/>
              <a:gd name="f2007" fmla="val 6127597"/>
              <a:gd name="f2008" fmla="val 228148"/>
              <a:gd name="f2009" fmla="val 6135218"/>
              <a:gd name="f2010" fmla="val 239579"/>
              <a:gd name="f2011" fmla="val 6142838"/>
              <a:gd name="f2012" fmla="val 255773"/>
              <a:gd name="f2013" fmla="val 6153793"/>
              <a:gd name="f2014" fmla="val 277207"/>
              <a:gd name="f2015" fmla="val 6138075"/>
              <a:gd name="f2016" fmla="val 299593"/>
              <a:gd name="f2017" fmla="val 6125692"/>
              <a:gd name="f2018" fmla="val 316264"/>
              <a:gd name="f2019" fmla="val 192902"/>
              <a:gd name="f2020" fmla="val 4514843"/>
              <a:gd name="f2021" fmla="val 185757"/>
              <a:gd name="f2022" fmla="val 4503888"/>
              <a:gd name="f2023" fmla="val 182899"/>
              <a:gd name="f2024" fmla="val 4494362"/>
              <a:gd name="f2025" fmla="val 176708"/>
              <a:gd name="f2026" fmla="val 4491028"/>
              <a:gd name="f2027" fmla="val 172897"/>
              <a:gd name="f2028" fmla="val 4489123"/>
              <a:gd name="f2029" fmla="val 160990"/>
              <a:gd name="f2030" fmla="val 157655"/>
              <a:gd name="f2031" fmla="val 4499601"/>
              <a:gd name="f2032" fmla="val 142890"/>
              <a:gd name="f2033" fmla="val 4523893"/>
              <a:gd name="f2034" fmla="val 128601"/>
              <a:gd name="f2035" fmla="val 4548660"/>
              <a:gd name="f2036" fmla="val 116694"/>
              <a:gd name="f2037" fmla="val 4574381"/>
              <a:gd name="f2038" fmla="val 113360"/>
              <a:gd name="f2039" fmla="val 4581049"/>
              <a:gd name="f2040" fmla="val 119075"/>
              <a:gd name="f2041" fmla="val 4592004"/>
              <a:gd name="f2042" fmla="val 120504"/>
              <a:gd name="f2043" fmla="val 4601053"/>
              <a:gd name="f2044" fmla="val 131459"/>
              <a:gd name="f2045" fmla="val 148606"/>
              <a:gd name="f2046" fmla="val 4600101"/>
              <a:gd name="f2047" fmla="val 152416"/>
              <a:gd name="f2048" fmla="val 4593433"/>
              <a:gd name="f2049" fmla="val 168134"/>
              <a:gd name="f2050" fmla="val 4568665"/>
              <a:gd name="f2051" fmla="val 179565"/>
              <a:gd name="f2052" fmla="val 4541516"/>
              <a:gd name="f2053" fmla="val 241008"/>
              <a:gd name="f2054" fmla="val 4908267"/>
              <a:gd name="f2055" fmla="val 238150"/>
              <a:gd name="f2056" fmla="val 4905409"/>
              <a:gd name="f2057" fmla="val 231006"/>
              <a:gd name="f2058" fmla="val 4893978"/>
              <a:gd name="f2059" fmla="val 222909"/>
              <a:gd name="f2060" fmla="val 4893026"/>
              <a:gd name="f2061" fmla="val 201951"/>
              <a:gd name="f2062" fmla="val 4891121"/>
              <a:gd name="f2063" fmla="val 161942"/>
              <a:gd name="f2064" fmla="val 4933988"/>
              <a:gd name="f2065" fmla="val 164324"/>
              <a:gd name="f2066" fmla="val 4956373"/>
              <a:gd name="f2067" fmla="val 165276"/>
              <a:gd name="f2068" fmla="val 4965423"/>
              <a:gd name="f2069" fmla="val 178136"/>
              <a:gd name="f2070" fmla="val 4979236"/>
              <a:gd name="f2071" fmla="val 186710"/>
              <a:gd name="f2072" fmla="val 4980189"/>
              <a:gd name="f2073" fmla="val 214812"/>
              <a:gd name="f2074" fmla="val 4983047"/>
              <a:gd name="f2075" fmla="val 240055"/>
              <a:gd name="f2076" fmla="val 4952087"/>
              <a:gd name="f2077" fmla="val 1075010"/>
              <a:gd name="f2078" fmla="val 2803495"/>
              <a:gd name="f2079" fmla="val 2807782"/>
              <a:gd name="f2080" fmla="val 1120259"/>
              <a:gd name="f2081" fmla="val 2810640"/>
              <a:gd name="f2082" fmla="val 1142169"/>
              <a:gd name="f2083" fmla="val 1152647"/>
              <a:gd name="f2084" fmla="val 2805877"/>
              <a:gd name="f2085" fmla="val 1161221"/>
              <a:gd name="f2086" fmla="val 2789206"/>
              <a:gd name="f2087" fmla="val 2779680"/>
              <a:gd name="f2088" fmla="val 1163126"/>
              <a:gd name="f2089" fmla="val 2774441"/>
              <a:gd name="f2090" fmla="val 1155982"/>
              <a:gd name="f2091" fmla="val 2765391"/>
              <a:gd name="f2092" fmla="val 1147884"/>
              <a:gd name="f2093" fmla="val 2764915"/>
              <a:gd name="f2094" fmla="val 1125498"/>
              <a:gd name="f2095" fmla="val 1102636"/>
              <a:gd name="f2096" fmla="val 2764439"/>
              <a:gd name="f2097" fmla="val 1080250"/>
              <a:gd name="f2098" fmla="val 2762057"/>
              <a:gd name="f2099" fmla="val 1076916"/>
              <a:gd name="f2100" fmla="val 2759676"/>
              <a:gd name="f2101" fmla="val 2757770"/>
              <a:gd name="f2102" fmla="val 1067390"/>
              <a:gd name="f2103" fmla="val 2765867"/>
              <a:gd name="f2104" fmla="val 1059293"/>
              <a:gd name="f2105" fmla="val 2773965"/>
              <a:gd name="f2106" fmla="val 1051195"/>
              <a:gd name="f2107" fmla="val 2782538"/>
              <a:gd name="f2108" fmla="val 2790159"/>
              <a:gd name="f2109" fmla="val 1065961"/>
              <a:gd name="f2110" fmla="val 2804448"/>
              <a:gd name="f2111" fmla="val 538696"/>
              <a:gd name="f2112" fmla="val 4998765"/>
              <a:gd name="f2113" fmla="val 545840"/>
              <a:gd name="f2114" fmla="val 4987810"/>
              <a:gd name="f2115" fmla="val 552509"/>
              <a:gd name="f2116" fmla="val 4977331"/>
              <a:gd name="f2117" fmla="val 559653"/>
              <a:gd name="f2118" fmla="val 4966376"/>
              <a:gd name="f2119" fmla="val 566798"/>
              <a:gd name="f2120" fmla="val 4955421"/>
              <a:gd name="f2121" fmla="val 572990"/>
              <a:gd name="f2122" fmla="val 4944466"/>
              <a:gd name="f2123" fmla="val 4934464"/>
              <a:gd name="f2124" fmla="val 585373"/>
              <a:gd name="f2125" fmla="val 4928748"/>
              <a:gd name="f2126" fmla="val 591565"/>
              <a:gd name="f2127" fmla="val 4924461"/>
              <a:gd name="f2128" fmla="val 597281"/>
              <a:gd name="f2129" fmla="val 4919222"/>
              <a:gd name="f2130" fmla="val 589660"/>
              <a:gd name="f2131" fmla="val 4913983"/>
              <a:gd name="f2132" fmla="val 582516"/>
              <a:gd name="f2133" fmla="val 574895"/>
              <a:gd name="f2134" fmla="val 4904933"/>
              <a:gd name="f2135" fmla="val 4903504"/>
              <a:gd name="f2136" fmla="val 519168"/>
              <a:gd name="f2137" fmla="val 4933511"/>
              <a:gd name="f2138" fmla="val 519644"/>
              <a:gd name="f2139" fmla="val 4972568"/>
              <a:gd name="f2140" fmla="val 4976854"/>
              <a:gd name="f2141" fmla="val 539172"/>
              <a:gd name="f2142" fmla="val 4999241"/>
              <a:gd name="f2143" fmla="val 366275"/>
              <a:gd name="f2144" fmla="val 362465"/>
              <a:gd name="f2145" fmla="val 6191898"/>
              <a:gd name="f2146" fmla="val 364846"/>
              <a:gd name="f2147" fmla="val 364370"/>
              <a:gd name="f2148" fmla="val 6209044"/>
              <a:gd name="f2149" fmla="val 367228"/>
              <a:gd name="f2150" fmla="val 6209996"/>
              <a:gd name="f2151" fmla="val 370086"/>
              <a:gd name="f2152" fmla="val 6210473"/>
              <a:gd name="f2153" fmla="val 372943"/>
              <a:gd name="f2154" fmla="val 6211425"/>
              <a:gd name="f2155" fmla="val 391995"/>
              <a:gd name="f2156" fmla="val 6195231"/>
              <a:gd name="f2157" fmla="val 411524"/>
              <a:gd name="f2158" fmla="val 6179990"/>
              <a:gd name="f2159" fmla="val 429623"/>
              <a:gd name="f2160" fmla="val 6162843"/>
              <a:gd name="f2161" fmla="val 436291"/>
              <a:gd name="f2162" fmla="val 6156175"/>
              <a:gd name="f2163" fmla="val 442007"/>
              <a:gd name="f2164" fmla="val 6146648"/>
              <a:gd name="f2165" fmla="val 443912"/>
              <a:gd name="f2166" fmla="val 6137599"/>
              <a:gd name="f2167" fmla="val 445341"/>
              <a:gd name="f2168" fmla="val 6130454"/>
              <a:gd name="f2169" fmla="val 6121881"/>
              <a:gd name="f2170" fmla="val 438673"/>
              <a:gd name="f2171" fmla="val 6113784"/>
              <a:gd name="f2172" fmla="val 430576"/>
              <a:gd name="f2173" fmla="val 6115689"/>
              <a:gd name="f2174" fmla="val 419621"/>
              <a:gd name="f2175" fmla="val 6115213"/>
              <a:gd name="f2176" fmla="val 415334"/>
              <a:gd name="f2177" fmla="val 397711"/>
              <a:gd name="f2178" fmla="val 6140933"/>
              <a:gd name="f2179" fmla="val 381517"/>
              <a:gd name="f2180" fmla="val 6163319"/>
              <a:gd name="f2181" fmla="val 401045"/>
              <a:gd name="f2182" fmla="val 4853016"/>
              <a:gd name="f2183" fmla="val 388661"/>
              <a:gd name="f2184" fmla="val 4860637"/>
              <a:gd name="f2185" fmla="val 373896"/>
              <a:gd name="f2186" fmla="val 4869687"/>
              <a:gd name="f2187" fmla="val 369133"/>
              <a:gd name="f2188" fmla="val 4882071"/>
              <a:gd name="f2189" fmla="val 4894931"/>
              <a:gd name="f2190" fmla="val 4912078"/>
              <a:gd name="f2191" fmla="val 371514"/>
              <a:gd name="f2192" fmla="val 4926843"/>
              <a:gd name="f2193" fmla="val 372467"/>
              <a:gd name="f2194" fmla="val 4933035"/>
              <a:gd name="f2195" fmla="val 377230"/>
              <a:gd name="f2196" fmla="val 4942561"/>
              <a:gd name="f2197" fmla="val 381993"/>
              <a:gd name="f2198" fmla="val 4943514"/>
              <a:gd name="f2199" fmla="val 387232"/>
              <a:gd name="f2200" fmla="val 4939227"/>
              <a:gd name="f2201" fmla="val 399616"/>
              <a:gd name="f2202" fmla="val 407237"/>
              <a:gd name="f2203" fmla="val 4915888"/>
              <a:gd name="f2204" fmla="val 412000"/>
              <a:gd name="f2205" fmla="val 4896836"/>
              <a:gd name="f2206" fmla="val 420097"/>
              <a:gd name="f2207" fmla="val 4871592"/>
              <a:gd name="f2208" fmla="val 413905"/>
              <a:gd name="f2209" fmla="val 4865400"/>
              <a:gd name="f2210" fmla="val 402474"/>
              <a:gd name="f2211" fmla="val 4851111"/>
              <a:gd name="f2212" fmla="val 400569"/>
              <a:gd name="f2213" fmla="val 4852540"/>
              <a:gd name="f2214" fmla="val 3800392"/>
              <a:gd name="f2215" fmla="val 622049"/>
              <a:gd name="f2216" fmla="val 3825160"/>
              <a:gd name="f2217" fmla="val 606807"/>
              <a:gd name="f2218" fmla="val 3849927"/>
              <a:gd name="f2219" fmla="val 595376"/>
              <a:gd name="f2220" fmla="val 3876124"/>
              <a:gd name="f2221" fmla="val 3884221"/>
              <a:gd name="f2222" fmla="val 599662"/>
              <a:gd name="f2223" fmla="val 3897081"/>
              <a:gd name="f2224" fmla="val 603473"/>
              <a:gd name="f2225" fmla="val 3913752"/>
              <a:gd name="f2226" fmla="val 615857"/>
              <a:gd name="f2227" fmla="val 3902797"/>
              <a:gd name="f2228" fmla="val 3899939"/>
              <a:gd name="f2229" fmla="val 624906"/>
              <a:gd name="f2230" fmla="val 3894700"/>
              <a:gd name="f2231" fmla="val 3869932"/>
              <a:gd name="f2232" fmla="val 650627"/>
              <a:gd name="f2233" fmla="val 3845165"/>
              <a:gd name="f2234" fmla="val 661582"/>
              <a:gd name="f2235" fmla="val 3819444"/>
              <a:gd name="f2236" fmla="val 663963"/>
              <a:gd name="f2237" fmla="val 3814205"/>
              <a:gd name="f2238" fmla="val 657295"/>
              <a:gd name="f2239" fmla="val 3803726"/>
              <a:gd name="f2240" fmla="val 652532"/>
              <a:gd name="f2241" fmla="val 3797534"/>
              <a:gd name="f2242" fmla="val 651103"/>
              <a:gd name="f2243" fmla="val 3795629"/>
              <a:gd name="f2244" fmla="val 638719"/>
              <a:gd name="f2245" fmla="val 636338"/>
              <a:gd name="f2246" fmla="val 3800869"/>
              <a:gd name="f2247" fmla="val 1806132"/>
              <a:gd name="f2248" fmla="val 1569877"/>
              <a:gd name="f2249" fmla="val 1556540"/>
              <a:gd name="f2250" fmla="val 1828042"/>
              <a:gd name="f2251" fmla="val 1543680"/>
              <a:gd name="f2252" fmla="val 1829947"/>
              <a:gd name="f2253" fmla="val 1831376"/>
              <a:gd name="f2254" fmla="val 1521294"/>
              <a:gd name="f2255" fmla="val 1814229"/>
              <a:gd name="f2256" fmla="val 1510339"/>
              <a:gd name="f2257" fmla="val 1805656"/>
              <a:gd name="f2258" fmla="val 1500813"/>
              <a:gd name="f2259" fmla="val 1795653"/>
              <a:gd name="f2260" fmla="val 1513673"/>
              <a:gd name="f2261" fmla="val 1782317"/>
              <a:gd name="f2262" fmla="val 1525105"/>
              <a:gd name="f2263" fmla="val 1776601"/>
              <a:gd name="f2264" fmla="val 1539870"/>
              <a:gd name="f2265" fmla="val 1774220"/>
              <a:gd name="f2266" fmla="val 1546538"/>
              <a:gd name="f2267" fmla="val 1787080"/>
              <a:gd name="f2268" fmla="val 1559398"/>
              <a:gd name="f2269" fmla="val 1793272"/>
              <a:gd name="f2270" fmla="val 1568924"/>
              <a:gd name="f2271" fmla="val 3411265"/>
              <a:gd name="f2272" fmla="val 158598"/>
              <a:gd name="f2273" fmla="val 3419362"/>
              <a:gd name="f2274" fmla="val 157169"/>
              <a:gd name="f2275" fmla="val 3425554"/>
              <a:gd name="f2276" fmla="val 145262"/>
              <a:gd name="f2277" fmla="val 3432698"/>
              <a:gd name="f2278" fmla="val 138117"/>
              <a:gd name="f2279" fmla="val 3424125"/>
              <a:gd name="f2280" fmla="val 120018"/>
              <a:gd name="f2281" fmla="val 3406978"/>
              <a:gd name="f2282" fmla="val 121923"/>
              <a:gd name="f2283" fmla="val 3386497"/>
              <a:gd name="f2284" fmla="val 3366969"/>
              <a:gd name="f2285" fmla="val 136688"/>
              <a:gd name="f2286" fmla="val 3346964"/>
              <a:gd name="f2287" fmla="val 3350775"/>
              <a:gd name="f2288" fmla="val 162409"/>
              <a:gd name="f2289" fmla="val 3370779"/>
              <a:gd name="f2290" fmla="val 161456"/>
              <a:gd name="f2291" fmla="val 3391260"/>
              <a:gd name="f2292" fmla="val 3410789"/>
              <a:gd name="f2293" fmla="val 3504620"/>
              <a:gd name="f2294" fmla="val 373886"/>
              <a:gd name="f2295" fmla="val 3518433"/>
              <a:gd name="f2296" fmla="val 369599"/>
              <a:gd name="f2297" fmla="val 3528911"/>
              <a:gd name="f2298" fmla="val 354358"/>
              <a:gd name="f2299" fmla="val 3541295"/>
              <a:gd name="f2300" fmla="val 343879"/>
              <a:gd name="f2301" fmla="val 3535103"/>
              <a:gd name="f2302" fmla="val 338164"/>
              <a:gd name="f2303" fmla="val 3527006"/>
              <a:gd name="f2304" fmla="val 326732"/>
              <a:gd name="f2305" fmla="val 3522719"/>
              <a:gd name="f2306" fmla="val 328161"/>
              <a:gd name="f2307" fmla="val 3502715"/>
              <a:gd name="f2308" fmla="val 333877"/>
              <a:gd name="f2309" fmla="val 3484139"/>
              <a:gd name="f2310" fmla="val 342927"/>
              <a:gd name="f2311" fmla="val 3465087"/>
              <a:gd name="f2312" fmla="val 350547"/>
              <a:gd name="f2313" fmla="val 354834"/>
              <a:gd name="f2314" fmla="val 359597"/>
              <a:gd name="f2315" fmla="val 363884"/>
              <a:gd name="f2316" fmla="val 3478423"/>
              <a:gd name="f2317" fmla="val 367694"/>
              <a:gd name="f2318" fmla="val 3493665"/>
              <a:gd name="f2319" fmla="val 377697"/>
              <a:gd name="f2320" fmla="val 374362"/>
              <a:gd name="f2321" fmla="val 3918515"/>
              <a:gd name="f2322" fmla="val 326742"/>
              <a:gd name="f2323" fmla="val 338173"/>
              <a:gd name="f2324" fmla="val 3902320"/>
              <a:gd name="f2325" fmla="val 351034"/>
              <a:gd name="f2326" fmla="val 3893747"/>
              <a:gd name="f2327" fmla="val 342460"/>
              <a:gd name="f2328" fmla="val 3886126"/>
              <a:gd name="f2329" fmla="val 333887"/>
              <a:gd name="f2330" fmla="val 3878505"/>
              <a:gd name="f2331" fmla="val 3865645"/>
              <a:gd name="f2332" fmla="val 306738"/>
              <a:gd name="f2333" fmla="val 3879934"/>
              <a:gd name="f2334" fmla="val 297688"/>
              <a:gd name="f2335" fmla="val 3889937"/>
              <a:gd name="f2336" fmla="val 289114"/>
              <a:gd name="f2337" fmla="val 3899463"/>
              <a:gd name="f2338" fmla="val 297212"/>
              <a:gd name="f2339" fmla="val 6170940"/>
              <a:gd name="f2340" fmla="val 147653"/>
              <a:gd name="f2341" fmla="val 6167130"/>
              <a:gd name="f2342" fmla="val 163371"/>
              <a:gd name="f2343" fmla="val 6156651"/>
              <a:gd name="f2344" fmla="val 164800"/>
              <a:gd name="f2345" fmla="val 6147125"/>
              <a:gd name="f2346" fmla="val 166229"/>
              <a:gd name="f2347" fmla="val 6138551"/>
              <a:gd name="f2348" fmla="val 150035"/>
              <a:gd name="f2349" fmla="val 141938"/>
              <a:gd name="f2350" fmla="val 6117594"/>
              <a:gd name="f2351" fmla="val 131935"/>
              <a:gd name="f2352" fmla="val 122409"/>
              <a:gd name="f2353" fmla="val 6134741"/>
              <a:gd name="f2354" fmla="val 106691"/>
              <a:gd name="f2355" fmla="val 120028"/>
              <a:gd name="f2356" fmla="val 6159509"/>
              <a:gd name="f2357" fmla="val 130506"/>
              <a:gd name="f2358" fmla="val 135746"/>
              <a:gd name="f2359" fmla="val 6171416"/>
              <a:gd name="f2360" fmla="val 515357"/>
              <a:gd name="f2361" fmla="val 5927074"/>
              <a:gd name="f2362" fmla="val 489637"/>
              <a:gd name="f2363" fmla="val 5916119"/>
              <a:gd name="f2364" fmla="val 470109"/>
              <a:gd name="f2365" fmla="val 5907546"/>
              <a:gd name="f2366" fmla="val 450104"/>
              <a:gd name="f2367" fmla="val 5900401"/>
              <a:gd name="f2368" fmla="val 5898972"/>
              <a:gd name="f2369" fmla="val 5901830"/>
              <a:gd name="f2370" fmla="val 433434"/>
              <a:gd name="f2371" fmla="val 5905640"/>
              <a:gd name="f2372" fmla="val 5909451"/>
              <a:gd name="f2373" fmla="val 431528"/>
              <a:gd name="f2374" fmla="val 5918501"/>
              <a:gd name="f2375" fmla="val 5922787"/>
              <a:gd name="f2376" fmla="val 444865"/>
              <a:gd name="f2377" fmla="val 5938505"/>
              <a:gd name="f2378" fmla="val 489161"/>
              <a:gd name="f2379" fmla="val 5943268"/>
              <a:gd name="f2380" fmla="val 871154"/>
              <a:gd name="f2381" fmla="val 4633442"/>
              <a:gd name="f2382" fmla="val 4638681"/>
              <a:gd name="f2383" fmla="val 874964"/>
              <a:gd name="f2384" fmla="val 4646302"/>
              <a:gd name="f2385" fmla="val 877346"/>
              <a:gd name="f2386" fmla="val 4652970"/>
              <a:gd name="f2387" fmla="val 884014"/>
              <a:gd name="f2388" fmla="val 4650589"/>
              <a:gd name="f2389" fmla="val 893064"/>
              <a:gd name="f2390" fmla="val 4650112"/>
              <a:gd name="f2391" fmla="val 896874"/>
              <a:gd name="f2392" fmla="val 4645349"/>
              <a:gd name="f2393" fmla="val 4626297"/>
              <a:gd name="f2394" fmla="val 915926"/>
              <a:gd name="f2395" fmla="val 4604864"/>
              <a:gd name="f2396" fmla="val 904971"/>
              <a:gd name="f2397" fmla="val 4582954"/>
              <a:gd name="f2398" fmla="val 901161"/>
              <a:gd name="f2399" fmla="val 4581525"/>
              <a:gd name="f2400" fmla="val 897350"/>
              <a:gd name="f2401" fmla="val 4580572"/>
              <a:gd name="f2402" fmla="val 886395"/>
              <a:gd name="f2403" fmla="val 4597243"/>
              <a:gd name="f2404" fmla="val 4614866"/>
              <a:gd name="f2405" fmla="val 4633918"/>
              <a:gd name="f2406" fmla="val 712546"/>
              <a:gd name="f2407" fmla="val 3812776"/>
              <a:gd name="f2408" fmla="val 3801345"/>
              <a:gd name="f2409" fmla="val 733503"/>
              <a:gd name="f2410" fmla="val 3790866"/>
              <a:gd name="f2411" fmla="val 740171"/>
              <a:gd name="f2412" fmla="val 3778006"/>
              <a:gd name="f2413" fmla="val 742553"/>
              <a:gd name="f2414" fmla="val 3773719"/>
              <a:gd name="f2415" fmla="val 734456"/>
              <a:gd name="f2416" fmla="val 3763241"/>
              <a:gd name="f2417" fmla="val 726358"/>
              <a:gd name="f2418" fmla="val 3745141"/>
              <a:gd name="f2419" fmla="val 711593"/>
              <a:gd name="f2420" fmla="val 3767051"/>
              <a:gd name="f2421" fmla="val 701591"/>
              <a:gd name="f2422" fmla="val 3780388"/>
              <a:gd name="f2423" fmla="val 694923"/>
              <a:gd name="f2424" fmla="val 693494"/>
              <a:gd name="f2425" fmla="val 706354"/>
              <a:gd name="f2426" fmla="val 3806584"/>
              <a:gd name="f2427" fmla="val 3812300"/>
              <a:gd name="f2428" fmla="val 1467006"/>
              <a:gd name="f2429" fmla="val 2728716"/>
              <a:gd name="f2430" fmla="val 1465101"/>
              <a:gd name="f2431" fmla="val 2733003"/>
              <a:gd name="f2432" fmla="val 2743958"/>
              <a:gd name="f2433" fmla="val 2747292"/>
              <a:gd name="f2434" fmla="val 1478913"/>
              <a:gd name="f2435" fmla="val 2749197"/>
              <a:gd name="f2436" fmla="val 1491297"/>
              <a:gd name="f2437" fmla="val 1493202"/>
              <a:gd name="f2438" fmla="val 2739195"/>
              <a:gd name="f2439" fmla="val 1500823"/>
              <a:gd name="f2440" fmla="val 2721095"/>
              <a:gd name="f2441" fmla="val 2701567"/>
              <a:gd name="f2442" fmla="val 2682991"/>
              <a:gd name="f2443" fmla="val 1507015"/>
              <a:gd name="f2444" fmla="val 2680610"/>
              <a:gd name="f2445" fmla="val 1501300"/>
              <a:gd name="f2446" fmla="val 2677752"/>
              <a:gd name="f2447" fmla="val 1496060"/>
              <a:gd name="f2448" fmla="val 2675370"/>
              <a:gd name="f2449" fmla="val 1475103"/>
              <a:gd name="f2450" fmla="val 2710617"/>
              <a:gd name="f2451" fmla="val 5794663"/>
              <a:gd name="f2452" fmla="val 723501"/>
              <a:gd name="f2453" fmla="val 5791329"/>
              <a:gd name="f2454" fmla="val 5780374"/>
              <a:gd name="f2455" fmla="val 707306"/>
              <a:gd name="f2456" fmla="val 5773229"/>
              <a:gd name="f2457" fmla="val 5782755"/>
              <a:gd name="f2458" fmla="val 5792281"/>
              <a:gd name="f2459" fmla="val 673013"/>
              <a:gd name="f2460" fmla="val 5803712"/>
              <a:gd name="f2461" fmla="val 681110"/>
              <a:gd name="f2462" fmla="val 5817049"/>
              <a:gd name="f2463" fmla="val 690160"/>
              <a:gd name="f2464" fmla="val 5832290"/>
              <a:gd name="f2465" fmla="val 713022"/>
              <a:gd name="f2466" fmla="val 5808951"/>
              <a:gd name="f2467" fmla="val 5795139"/>
              <a:gd name="f2468" fmla="val 602997"/>
              <a:gd name="f2469" fmla="val 5840388"/>
              <a:gd name="f2470" fmla="val 5844674"/>
              <a:gd name="f2471" fmla="val 5857058"/>
              <a:gd name="f2472" fmla="val 5857534"/>
              <a:gd name="f2473" fmla="val 612523"/>
              <a:gd name="f2474" fmla="val 5858963"/>
              <a:gd name="f2475" fmla="val 621572"/>
              <a:gd name="f2476" fmla="val 5858487"/>
              <a:gd name="f2477" fmla="val 5854200"/>
              <a:gd name="f2478" fmla="val 5838959"/>
              <a:gd name="f2479" fmla="val 623001"/>
              <a:gd name="f2480" fmla="val 612046"/>
              <a:gd name="f2481" fmla="val 5824193"/>
              <a:gd name="f2482" fmla="val 634909"/>
              <a:gd name="f2483" fmla="val 5966607"/>
              <a:gd name="f2484" fmla="val 5953270"/>
              <a:gd name="f2485" fmla="val 648721"/>
              <a:gd name="f2486" fmla="val 5937553"/>
              <a:gd name="f2487" fmla="val 648245"/>
              <a:gd name="f2488" fmla="val 5919453"/>
              <a:gd name="f2489" fmla="val 641577"/>
              <a:gd name="f2490" fmla="val 5915643"/>
              <a:gd name="f2491" fmla="val 5912309"/>
              <a:gd name="f2492" fmla="val 625383"/>
              <a:gd name="f2493" fmla="val 616333"/>
              <a:gd name="f2494" fmla="val 5944221"/>
              <a:gd name="f2495" fmla="val 5960415"/>
              <a:gd name="f2496" fmla="val 5962797"/>
              <a:gd name="f2497" fmla="val 633003"/>
              <a:gd name="f2498" fmla="val 5969941"/>
              <a:gd name="f2499" fmla="val 5967083"/>
              <a:gd name="f2500" fmla="val 350081"/>
              <a:gd name="f2501" fmla="val 6127121"/>
              <a:gd name="f2502" fmla="val 341031"/>
              <a:gd name="f2503" fmla="val 329600"/>
              <a:gd name="f2504" fmla="val 324837"/>
              <a:gd name="f2505" fmla="val 6158556"/>
              <a:gd name="f2506" fmla="val 334363"/>
              <a:gd name="f2507" fmla="val 6174274"/>
              <a:gd name="f2508" fmla="val 340079"/>
              <a:gd name="f2509" fmla="val 6182371"/>
              <a:gd name="f2510" fmla="val 343889"/>
              <a:gd name="f2511" fmla="val 347223"/>
              <a:gd name="f2512" fmla="val 356273"/>
              <a:gd name="f2513" fmla="val 6169511"/>
              <a:gd name="f2514" fmla="val 362941"/>
              <a:gd name="f2515" fmla="val 365323"/>
              <a:gd name="f2516" fmla="val 6143315"/>
              <a:gd name="f2517" fmla="val 355797"/>
              <a:gd name="f2518" fmla="val 6132836"/>
              <a:gd name="f2519" fmla="val 350557"/>
              <a:gd name="f2520" fmla="val 246247"/>
              <a:gd name="f2521" fmla="val 5972323"/>
              <a:gd name="f2522" fmla="val 5985183"/>
              <a:gd name="f2523" fmla="val 5995185"/>
              <a:gd name="f2524" fmla="val 224814"/>
              <a:gd name="f2525" fmla="val 5999948"/>
              <a:gd name="f2526" fmla="val 227672"/>
              <a:gd name="f2527" fmla="val 6009474"/>
              <a:gd name="f2528" fmla="val 6021858"/>
              <a:gd name="f2529" fmla="val 247676"/>
              <a:gd name="f2530" fmla="val 255297"/>
              <a:gd name="f2531" fmla="val 268634"/>
              <a:gd name="f2532" fmla="val 6008522"/>
              <a:gd name="f2533" fmla="val 269586"/>
              <a:gd name="f2534" fmla="val 270539"/>
              <a:gd name="f2535" fmla="val 5992804"/>
              <a:gd name="f2536" fmla="val 256726"/>
              <a:gd name="f2537" fmla="val 5984230"/>
              <a:gd name="f2538" fmla="val 1036906"/>
              <a:gd name="f2539" fmla="val 2852554"/>
              <a:gd name="f2540" fmla="val 1024999"/>
              <a:gd name="f2541" fmla="val 2849696"/>
              <a:gd name="f2542" fmla="val 1018807"/>
              <a:gd name="f2543" fmla="val 2847791"/>
              <a:gd name="f2544" fmla="val 2865891"/>
              <a:gd name="f2545" fmla="val 1012139"/>
              <a:gd name="f2546" fmla="val 2884466"/>
              <a:gd name="f2547" fmla="val 2902566"/>
              <a:gd name="f2548" fmla="val 2903518"/>
              <a:gd name="f2549" fmla="val 1021665"/>
              <a:gd name="f2550" fmla="val 2904947"/>
              <a:gd name="f2551" fmla="val 2905900"/>
              <a:gd name="f2552" fmla="val 1031191"/>
              <a:gd name="f2553" fmla="val 2888277"/>
              <a:gd name="f2554" fmla="val 1035001"/>
              <a:gd name="f2555" fmla="val 2870177"/>
              <a:gd name="f2556" fmla="val 2852078"/>
              <a:gd name="f2557" fmla="val 18576"/>
              <a:gd name="f2558" fmla="val 25244"/>
              <a:gd name="f2559" fmla="val 37628"/>
              <a:gd name="f2560" fmla="val 39533"/>
              <a:gd name="f2561" fmla="val 40962"/>
              <a:gd name="f2562" fmla="val 6113307"/>
              <a:gd name="f2563" fmla="val 30960"/>
              <a:gd name="f2564" fmla="val 6103782"/>
              <a:gd name="f2565" fmla="val 22862"/>
              <a:gd name="f2566" fmla="val 6089969"/>
              <a:gd name="f2567" fmla="val 11908"/>
              <a:gd name="f2568" fmla="val 6102353"/>
              <a:gd name="f2569" fmla="val 6109974"/>
              <a:gd name="f2570" fmla="val 6117118"/>
              <a:gd name="f2571" fmla="val 10955"/>
              <a:gd name="f2572" fmla="val 6137123"/>
              <a:gd name="f2573" fmla="val 2031898"/>
              <a:gd name="f2574" fmla="val 2027135"/>
              <a:gd name="f2575" fmla="val 1862325"/>
              <a:gd name="f2576" fmla="val 1858991"/>
              <a:gd name="f2577" fmla="val 2017133"/>
              <a:gd name="f2578" fmla="val 1855657"/>
              <a:gd name="f2579" fmla="val 2005225"/>
              <a:gd name="f2580" fmla="val 1873756"/>
              <a:gd name="f2581" fmla="val 1892332"/>
              <a:gd name="f2582" fmla="val 1981887"/>
              <a:gd name="f2583" fmla="val 1910432"/>
              <a:gd name="f2584" fmla="val 1985697"/>
              <a:gd name="f2585" fmla="val 1913290"/>
              <a:gd name="f2586" fmla="val 1989984"/>
              <a:gd name="f2587" fmla="val 1916147"/>
              <a:gd name="f2588" fmla="val 1919005"/>
              <a:gd name="f2589" fmla="val 2031422"/>
              <a:gd name="f2590" fmla="val 3806108"/>
              <a:gd name="f2591" fmla="val 392948"/>
              <a:gd name="f2592" fmla="val 3802774"/>
              <a:gd name="f2593" fmla="val 383898"/>
              <a:gd name="f2594" fmla="val 3796582"/>
              <a:gd name="f2595" fmla="val 379612"/>
              <a:gd name="f2596" fmla="val 3791342"/>
              <a:gd name="f2597" fmla="val 371991"/>
              <a:gd name="f2598" fmla="val 3799916"/>
              <a:gd name="f2599" fmla="val 363417"/>
              <a:gd name="f2600" fmla="val 3807537"/>
              <a:gd name="f2601" fmla="val 357702"/>
              <a:gd name="f2602" fmla="val 3817063"/>
              <a:gd name="f2603" fmla="val 3827541"/>
              <a:gd name="f2604" fmla="val 3839449"/>
              <a:gd name="f2605" fmla="val 3824684"/>
              <a:gd name="f2606" fmla="val 3815634"/>
              <a:gd name="f2607" fmla="val 3805632"/>
              <a:gd name="f2608" fmla="val 1111686"/>
              <a:gd name="f2609" fmla="val 3761336"/>
              <a:gd name="f2610" fmla="val 1113591"/>
              <a:gd name="f2611" fmla="val 3747999"/>
              <a:gd name="f2612" fmla="val 1115972"/>
              <a:gd name="f2613" fmla="val 3734663"/>
              <a:gd name="f2614" fmla="val 1117877"/>
              <a:gd name="f2615" fmla="val 3721326"/>
              <a:gd name="f2616" fmla="val 1111209"/>
              <a:gd name="f2617" fmla="val 1104065"/>
              <a:gd name="f2618" fmla="val 1097397"/>
              <a:gd name="f2619" fmla="val 3759907"/>
              <a:gd name="f2620" fmla="val 1102160"/>
              <a:gd name="f2621" fmla="val 1106923"/>
              <a:gd name="f2622" fmla="val 3760859"/>
              <a:gd name="f2623" fmla="val 917355"/>
              <a:gd name="f2624" fmla="val 2989729"/>
              <a:gd name="f2625" fmla="val 2982584"/>
              <a:gd name="f2626" fmla="val 904495"/>
              <a:gd name="f2627" fmla="val 2976869"/>
              <a:gd name="f2628" fmla="val 896398"/>
              <a:gd name="f2629" fmla="val 2974487"/>
              <a:gd name="f2630" fmla="val 893540"/>
              <a:gd name="f2631" fmla="val 2973534"/>
              <a:gd name="f2632" fmla="val 882585"/>
              <a:gd name="f2633" fmla="val 2984966"/>
              <a:gd name="f2634" fmla="val 883538"/>
              <a:gd name="f2635" fmla="val 2987347"/>
              <a:gd name="f2636" fmla="val 886872"/>
              <a:gd name="f2637" fmla="val 2995444"/>
              <a:gd name="f2638" fmla="val 3001636"/>
              <a:gd name="f2639" fmla="val 903542"/>
              <a:gd name="f2640" fmla="val 3013544"/>
              <a:gd name="f2641" fmla="val 910687"/>
              <a:gd name="f2642" fmla="val 3002113"/>
              <a:gd name="f2643" fmla="val 2992587"/>
              <a:gd name="f2644" fmla="val 4562950"/>
              <a:gd name="f2645" fmla="val 4566760"/>
              <a:gd name="f2646" fmla="val 4570570"/>
              <a:gd name="f2647" fmla="val 264347"/>
              <a:gd name="f2648" fmla="val 4574857"/>
              <a:gd name="f2649" fmla="val 266252"/>
              <a:gd name="f2650" fmla="val 4569618"/>
              <a:gd name="f2651" fmla="val 267681"/>
              <a:gd name="f2652" fmla="val 4564855"/>
              <a:gd name="f2653" fmla="val 4559615"/>
              <a:gd name="f2654" fmla="val 257679"/>
              <a:gd name="f2655" fmla="val 4555329"/>
              <a:gd name="f2656" fmla="val 245771"/>
              <a:gd name="f2657" fmla="val 4551042"/>
              <a:gd name="f2658" fmla="val 233387"/>
              <a:gd name="f2659" fmla="val 4547708"/>
              <a:gd name="f2660" fmla="val 229577"/>
              <a:gd name="f2661" fmla="val 4557710"/>
              <a:gd name="f2662" fmla="val 156703"/>
              <a:gd name="f2663" fmla="val 6018524"/>
              <a:gd name="f2664" fmla="val 6016619"/>
              <a:gd name="f2665" fmla="val 144795"/>
              <a:gd name="f2666" fmla="val 6023287"/>
              <a:gd name="f2667" fmla="val 6029479"/>
              <a:gd name="f2668" fmla="val 145272"/>
              <a:gd name="f2669" fmla="val 6038052"/>
              <a:gd name="f2670" fmla="val 6044720"/>
              <a:gd name="f2671" fmla="val 160513"/>
              <a:gd name="f2672" fmla="val 6046149"/>
              <a:gd name="f2673" fmla="val 6047102"/>
              <a:gd name="f2674" fmla="val 171468"/>
              <a:gd name="f2675" fmla="val 6039005"/>
              <a:gd name="f2676" fmla="val 6035194"/>
              <a:gd name="f2677" fmla="val 170039"/>
              <a:gd name="f2678" fmla="val 6021381"/>
              <a:gd name="f2679" fmla="val 6018047"/>
              <a:gd name="f2680" fmla="val 4085696"/>
              <a:gd name="f2681" fmla="val 529170"/>
              <a:gd name="f2682" fmla="val 4078551"/>
              <a:gd name="f2683" fmla="val 521549"/>
              <a:gd name="f2684" fmla="val 4072836"/>
              <a:gd name="f2685" fmla="val 516786"/>
              <a:gd name="f2686" fmla="val 4066644"/>
              <a:gd name="f2687" fmla="val 511071"/>
              <a:gd name="f2688" fmla="val 4071883"/>
              <a:gd name="f2689" fmla="val 504879"/>
              <a:gd name="f2690" fmla="val 4077123"/>
              <a:gd name="f2691" fmla="val 495353"/>
              <a:gd name="f2692" fmla="val 4086172"/>
              <a:gd name="f2693" fmla="val 506308"/>
              <a:gd name="f2694" fmla="val 4093317"/>
              <a:gd name="f2695" fmla="val 4099985"/>
              <a:gd name="f2696" fmla="val 4100938"/>
              <a:gd name="f2697" fmla="val 523454"/>
              <a:gd name="f2698" fmla="val 532028"/>
              <a:gd name="f2699" fmla="val 4089983"/>
              <a:gd name="f2700" fmla="val 572513"/>
              <a:gd name="f2701" fmla="val 5960891"/>
              <a:gd name="f2702" fmla="val 580134"/>
              <a:gd name="f2703" fmla="val 5956129"/>
              <a:gd name="f2704" fmla="val 5949460"/>
              <a:gd name="f2705" fmla="val 577276"/>
              <a:gd name="f2706" fmla="val 5938029"/>
              <a:gd name="f2707" fmla="val 574419"/>
              <a:gd name="f2708" fmla="val 570132"/>
              <a:gd name="f2709" fmla="val 5929932"/>
              <a:gd name="f2710" fmla="val 561558"/>
              <a:gd name="f2711" fmla="val 5924693"/>
              <a:gd name="f2712" fmla="val 558224"/>
              <a:gd name="f2713" fmla="val 5941363"/>
              <a:gd name="f2714" fmla="val 5948984"/>
              <a:gd name="f2715" fmla="val 5955176"/>
              <a:gd name="f2716" fmla="val 562035"/>
              <a:gd name="f2717" fmla="+- 0 0 -90"/>
              <a:gd name="f2718" fmla="*/ f3 1 5771334"/>
              <a:gd name="f2719" fmla="*/ f4 1 6435286"/>
              <a:gd name="f2720" fmla="val f5"/>
              <a:gd name="f2721" fmla="val f6"/>
              <a:gd name="f2722" fmla="val f7"/>
              <a:gd name="f2723" fmla="*/ f2717 f0 1"/>
              <a:gd name="f2724" fmla="+- f2722 0 f2720"/>
              <a:gd name="f2725" fmla="+- f2721 0 f2720"/>
              <a:gd name="f2726" fmla="*/ f2723 1 f2"/>
              <a:gd name="f2727" fmla="*/ f2725 1 5771334"/>
              <a:gd name="f2728" fmla="*/ f2724 1 6435286"/>
              <a:gd name="f2729" fmla="*/ 2086197 f2725 1"/>
              <a:gd name="f2730" fmla="*/ 1527010 f2724 1"/>
              <a:gd name="f2731" fmla="*/ 2137637 f2725 1"/>
              <a:gd name="f2732" fmla="*/ 1486524 f2724 1"/>
              <a:gd name="f2733" fmla="*/ 2127635 f2725 1"/>
              <a:gd name="f2734" fmla="*/ 1507958 f2724 1"/>
              <a:gd name="f2735" fmla="*/ 2097151 f2725 1"/>
              <a:gd name="f2736" fmla="*/ 1574640 f2724 1"/>
              <a:gd name="f2737" fmla="*/ 2073336 f2725 1"/>
              <a:gd name="f2738" fmla="*/ 1577021 f2724 1"/>
              <a:gd name="f2739" fmla="*/ 2045235 f2725 1"/>
              <a:gd name="f2740" fmla="*/ 1573687 f2724 1"/>
              <a:gd name="f2741" fmla="*/ 2028564 f2725 1"/>
              <a:gd name="f2742" fmla="*/ 1647038 f2724 1"/>
              <a:gd name="f2743" fmla="*/ 2049045 f2725 1"/>
              <a:gd name="f2744" fmla="*/ 1643227 f2724 1"/>
              <a:gd name="f2745" fmla="*/ 2054285 f2725 1"/>
              <a:gd name="f2746" fmla="*/ 1652753 f2724 1"/>
              <a:gd name="f2747" fmla="*/ 1942830 f2725 1"/>
              <a:gd name="f2748" fmla="*/ 1729437 f2724 1"/>
              <a:gd name="f2749" fmla="*/ 1934733 f2725 1"/>
              <a:gd name="f2750" fmla="*/ 1723246 f2724 1"/>
              <a:gd name="f2751" fmla="*/ 2014751 f2725 1"/>
              <a:gd name="f2752" fmla="*/ 1577498 f2724 1"/>
              <a:gd name="f2753" fmla="*/ 2044758 f2725 1"/>
              <a:gd name="f2754" fmla="*/ 1527486 f2724 1"/>
              <a:gd name="f2755" fmla="*/ 2169549 f2725 1"/>
              <a:gd name="f2756" fmla="*/ 1462709 f2724 1"/>
              <a:gd name="f2757" fmla="*/ 5749901 f2725 1"/>
              <a:gd name="f2758" fmla="*/ 3127380 f2724 1"/>
              <a:gd name="f2759" fmla="*/ 5703223 f2725 1"/>
              <a:gd name="f2760" fmla="*/ 3120711 f2724 1"/>
              <a:gd name="f2761" fmla="*/ 6426237 f2724 1"/>
              <a:gd name="f2762" fmla="*/ 1076439 f2725 1"/>
              <a:gd name="f2763" fmla="*/ 1091205 f2725 1"/>
              <a:gd name="f2764" fmla="*/ 6394801 f2724 1"/>
              <a:gd name="f2765" fmla="*/ 1027857 f2725 1"/>
              <a:gd name="f2766" fmla="*/ 6412901 f2724 1"/>
              <a:gd name="f2767" fmla="*/ 827810 f2725 1"/>
              <a:gd name="f2768" fmla="*/ 6408138 f2724 1"/>
              <a:gd name="f2769" fmla="*/ 836384 f2725 1"/>
              <a:gd name="f2770" fmla="*/ 6380512 f2724 1"/>
              <a:gd name="f2771" fmla="*/ 1004042 f2725 1"/>
              <a:gd name="f2772" fmla="*/ 6201423 f2724 1"/>
              <a:gd name="f2773" fmla="*/ 1007852 f2725 1"/>
              <a:gd name="f2774" fmla="*/ 6152841 f2724 1"/>
              <a:gd name="f2775" fmla="*/ 946886 f2725 1"/>
              <a:gd name="f2776" fmla="*/ 6164748 f2724 1"/>
              <a:gd name="f2777" fmla="*/ 931644 f2725 1"/>
              <a:gd name="f2778" fmla="*/ 6217617 f2724 1"/>
              <a:gd name="f2779" fmla="*/ 867343 f2725 1"/>
              <a:gd name="f2780" fmla="*/ 6300017 f2724 1"/>
              <a:gd name="f2781" fmla="*/ 816856 f2725 1"/>
              <a:gd name="f2782" fmla="*/ 6320975 f2724 1"/>
              <a:gd name="f2783" fmla="*/ 782562 f2725 1"/>
              <a:gd name="f2784" fmla="*/ 6329548 f2724 1"/>
              <a:gd name="f2785" fmla="*/ 737790 f2725 1"/>
              <a:gd name="f2786" fmla="*/ 6337169 f2724 1"/>
              <a:gd name="f2787" fmla="*/ 686825 f2725 1"/>
              <a:gd name="f2788" fmla="*/ 6336693 f2724 1"/>
              <a:gd name="f2789" fmla="*/ 691112 f2725 1"/>
              <a:gd name="f2790" fmla="*/ 6360032 f2724 1"/>
              <a:gd name="f2791" fmla="*/ 696351 f2725 1"/>
              <a:gd name="f2792" fmla="*/ 6388609 f2724 1"/>
              <a:gd name="f2793" fmla="*/ 659676 f2725 1"/>
              <a:gd name="f2794" fmla="*/ 6435287 f2724 1"/>
              <a:gd name="f2795" fmla="*/ 646340 f2725 1"/>
              <a:gd name="f2796" fmla="*/ 6390038 f2724 1"/>
              <a:gd name="f2797" fmla="*/ 6349553 f2724 1"/>
              <a:gd name="f2798" fmla="*/ 633480 f2725 1"/>
              <a:gd name="f2799" fmla="*/ 6345742 f2724 1"/>
              <a:gd name="f2800" fmla="*/ 616809 f2725 1"/>
              <a:gd name="f2801" fmla="*/ 6385751 f2724 1"/>
              <a:gd name="f2802" fmla="*/ 348176 f2725 1"/>
              <a:gd name="f2803" fmla="*/ 6402898 f2724 1"/>
              <a:gd name="f2804" fmla="*/ 411047 f2725 1"/>
              <a:gd name="f2805" fmla="*/ 6350029 f2724 1"/>
              <a:gd name="f2806" fmla="*/ 440578 f2725 1"/>
              <a:gd name="f2807" fmla="*/ 6347647 f2724 1"/>
              <a:gd name="f2808" fmla="*/ 482969 f2725 1"/>
              <a:gd name="f2809" fmla="*/ 6340027 f2724 1"/>
              <a:gd name="f2810" fmla="*/ 558701 f2725 1"/>
              <a:gd name="f2811" fmla="*/ 6248577 f2724 1"/>
              <a:gd name="f2812" fmla="*/ 551556 f2725 1"/>
              <a:gd name="f2813" fmla="*/ 6240956 f2724 1"/>
              <a:gd name="f2814" fmla="*/ 484874 f2725 1"/>
              <a:gd name="f2815" fmla="*/ 502497 f2725 1"/>
              <a:gd name="f2816" fmla="*/ 6173322 f2724 1"/>
              <a:gd name="f2817" fmla="*/ 498210 f2725 1"/>
              <a:gd name="f2818" fmla="*/ 6135694 f2724 1"/>
              <a:gd name="f2819" fmla="*/ 505355 f2725 1"/>
              <a:gd name="f2820" fmla="*/ 6107592 f2724 1"/>
              <a:gd name="f2821" fmla="*/ 565369 f2725 1"/>
              <a:gd name="f2822" fmla="*/ 6076633 f2724 1"/>
              <a:gd name="f2823" fmla="*/ 571561 f2725 1"/>
              <a:gd name="f2824" fmla="*/ 6185705 f2724 1"/>
              <a:gd name="f2825" fmla="*/ 585850 f2725 1"/>
              <a:gd name="f2826" fmla="*/ 6187610 f2724 1"/>
              <a:gd name="f2827" fmla="*/ 603949 f2725 1"/>
              <a:gd name="f2828" fmla="*/ 6124739 f2724 1"/>
              <a:gd name="f2829" fmla="*/ 670631 f2725 1"/>
              <a:gd name="f2830" fmla="*/ 6057580 f2724 1"/>
              <a:gd name="f2831" fmla="*/ 721119 f2725 1"/>
              <a:gd name="f2832" fmla="*/ 6025668 f2724 1"/>
              <a:gd name="f2833" fmla="*/ 780657 f2725 1"/>
              <a:gd name="f2834" fmla="*/ 5950889 f2724 1"/>
              <a:gd name="f2835" fmla="*/ 806853 f2725 1"/>
              <a:gd name="f2836" fmla="*/ 5932314 f2724 1"/>
              <a:gd name="f2837" fmla="*/ 864962 f2725 1"/>
              <a:gd name="f2838" fmla="*/ 5877062 f2724 1"/>
              <a:gd name="f2839" fmla="*/ 936407 f2725 1"/>
              <a:gd name="f2840" fmla="*/ 5706547 f2724 1"/>
              <a:gd name="f2841" fmla="*/ 937836 f2725 1"/>
              <a:gd name="f2842" fmla="*/ 5679874 f2724 1"/>
              <a:gd name="f2843" fmla="*/ 845434 f2725 1"/>
              <a:gd name="f2844" fmla="*/ 5782279 f2724 1"/>
              <a:gd name="f2845" fmla="*/ 833050 f2725 1"/>
              <a:gd name="f2846" fmla="*/ 5797520 f2724 1"/>
              <a:gd name="f2847" fmla="*/ 741600 f2725 1"/>
              <a:gd name="f2848" fmla="*/ 5928027 f2724 1"/>
              <a:gd name="f2849" fmla="*/ 701114 f2725 1"/>
              <a:gd name="f2850" fmla="*/ 5992327 f2724 1"/>
              <a:gd name="f2851" fmla="*/ 675394 f2725 1"/>
              <a:gd name="f2852" fmla="*/ 6000901 f2724 1"/>
              <a:gd name="f2853" fmla="*/ 674918 f2725 1"/>
              <a:gd name="f2854" fmla="*/ 5974228 f2724 1"/>
              <a:gd name="f2855" fmla="*/ 745410 f2725 1"/>
              <a:gd name="f2856" fmla="*/ 5851342 f2724 1"/>
              <a:gd name="f2857" fmla="*/ 758271 f2725 1"/>
              <a:gd name="f2858" fmla="*/ 5824669 f2724 1"/>
              <a:gd name="f2859" fmla="*/ 793040 f2725 1"/>
              <a:gd name="f2860" fmla="*/ 5785613 f2724 1"/>
              <a:gd name="f2861" fmla="*/ 5704166 f2724 1"/>
              <a:gd name="f2862" fmla="*/ 847815 f2725 1"/>
              <a:gd name="f2863" fmla="*/ 5514122 f2724 1"/>
              <a:gd name="f2864" fmla="*/ 839242 f2725 1"/>
              <a:gd name="f2865" fmla="*/ 5509358 f2724 1"/>
              <a:gd name="f2866" fmla="*/ 5546986 f2724 1"/>
              <a:gd name="f2867" fmla="*/ 777323 f2725 1"/>
              <a:gd name="f2868" fmla="*/ 5561275 f2724 1"/>
              <a:gd name="f2869" fmla="*/ 771607 f2725 1"/>
              <a:gd name="f2870" fmla="*/ 5528887 f2724 1"/>
              <a:gd name="f2871" fmla="*/ 837336 f2725 1"/>
              <a:gd name="f2872" fmla="*/ 5422196 f2724 1"/>
              <a:gd name="f2873" fmla="*/ 860199 f2725 1"/>
              <a:gd name="f2874" fmla="*/ 5389807 f2724 1"/>
              <a:gd name="f2875" fmla="*/ 845910 f2725 1"/>
              <a:gd name="f2876" fmla="*/ 5335985 f2724 1"/>
              <a:gd name="f2877" fmla="*/ 838765 f2725 1"/>
              <a:gd name="f2878" fmla="*/ 5280258 f2724 1"/>
              <a:gd name="f2879" fmla="*/ 854007 f2725 1"/>
              <a:gd name="f2880" fmla="*/ 5222149 f2724 1"/>
              <a:gd name="f2881" fmla="*/ 846862 f2725 1"/>
              <a:gd name="f2882" fmla="*/ 5217863 f2724 1"/>
              <a:gd name="f2883" fmla="*/ 761128 f2725 1"/>
              <a:gd name="f2884" fmla="*/ 5321696 f2724 1"/>
              <a:gd name="f2885" fmla="*/ 748745 f2725 1"/>
              <a:gd name="f2886" fmla="*/ 5316457 f2724 1"/>
              <a:gd name="f2887" fmla="*/ 747792 f2725 1"/>
              <a:gd name="f2888" fmla="*/ 5269779 f2724 1"/>
              <a:gd name="f2889" fmla="*/ 732550 f2725 1"/>
              <a:gd name="f2890" fmla="*/ 5251204 f2724 1"/>
              <a:gd name="f2891" fmla="*/ 717785 f2725 1"/>
              <a:gd name="f2892" fmla="*/ 5266922 f2724 1"/>
              <a:gd name="f2893" fmla="*/ 687302 f2725 1"/>
              <a:gd name="f2894" fmla="*/ 5460776 f2724 1"/>
              <a:gd name="f2895" fmla="*/ 677776 f2725 1"/>
              <a:gd name="f2896" fmla="*/ 5495546 f2724 1"/>
              <a:gd name="f2897" fmla="*/ 642053 f2725 1"/>
              <a:gd name="f2898" fmla="*/ 5493641 f2724 1"/>
              <a:gd name="f2899" fmla="*/ 584897 f2725 1"/>
              <a:gd name="f2900" fmla="*/ 5498880 f2724 1"/>
              <a:gd name="f2901" fmla="*/ 579182 f2725 1"/>
              <a:gd name="f2902" fmla="*/ 5502214 f2724 1"/>
              <a:gd name="f2903" fmla="*/ 523931 f2725 1"/>
              <a:gd name="f2904" fmla="*/ 5549844 f2724 1"/>
              <a:gd name="f2905" fmla="*/ 494876 f2725 1"/>
              <a:gd name="f2906" fmla="*/ 5573183 f2724 1"/>
              <a:gd name="f2907" fmla="*/ 451533 f2725 1"/>
              <a:gd name="f2908" fmla="*/ 5596522 f2724 1"/>
              <a:gd name="f2909" fmla="*/ 421050 f2725 1"/>
              <a:gd name="f2910" fmla="*/ 5599856 f2724 1"/>
              <a:gd name="f2911" fmla="*/ 420573 f2725 1"/>
              <a:gd name="f2912" fmla="*/ 5563181 f2724 1"/>
              <a:gd name="f2913" fmla="*/ 447723 f2725 1"/>
              <a:gd name="f2914" fmla="*/ 5545557 f2724 1"/>
              <a:gd name="f2915" fmla="*/ 465346 f2725 1"/>
              <a:gd name="f2916" fmla="*/ 565845 f2725 1"/>
              <a:gd name="f2917" fmla="*/ 5426482 f2724 1"/>
              <a:gd name="f2918" fmla="*/ 576324 f2725 1"/>
              <a:gd name="f2919" fmla="*/ 5400762 f2724 1"/>
              <a:gd name="f2920" fmla="*/ 599186 f2725 1"/>
              <a:gd name="f2921" fmla="*/ 5339796 f2724 1"/>
              <a:gd name="f2922" fmla="*/ 626335 f2725 1"/>
              <a:gd name="f2923" fmla="*/ 5273590 f2724 1"/>
              <a:gd name="f2924" fmla="*/ 5209765 f2724 1"/>
              <a:gd name="f2925" fmla="*/ 672060 f2725 1"/>
              <a:gd name="f2926" fmla="*/ 5139749 f2724 1"/>
              <a:gd name="f2927" fmla="*/ 718738 f2725 1"/>
              <a:gd name="f2928" fmla="*/ 5057349 f2724 1"/>
              <a:gd name="f2929" fmla="*/ 776846 f2725 1"/>
              <a:gd name="f2930" fmla="*/ 4946848 f2724 1"/>
              <a:gd name="f2931" fmla="*/ 4900646 f2724 1"/>
              <a:gd name="f2932" fmla="*/ 850673 f2725 1"/>
              <a:gd name="f2933" fmla="*/ 4825391 f2724 1"/>
              <a:gd name="f2934" fmla="*/ 909734 f2725 1"/>
              <a:gd name="f2935" fmla="*/ 4719176 f2724 1"/>
              <a:gd name="f2936" fmla="*/ 984037 f2725 1"/>
              <a:gd name="f2937" fmla="*/ 4605340 f2724 1"/>
              <a:gd name="f2938" fmla="*/ 1015473 f2725 1"/>
              <a:gd name="f2939" fmla="*/ 4536276 f2724 1"/>
              <a:gd name="f2940" fmla="*/ 1125975 f2725 1"/>
              <a:gd name="f2941" fmla="*/ 4325752 f2724 1"/>
              <a:gd name="f2942" fmla="*/ 1163602 f2725 1"/>
              <a:gd name="f2943" fmla="*/ 4217632 f2724 1"/>
              <a:gd name="f2944" fmla="*/ 1187417 f2725 1"/>
              <a:gd name="f2945" fmla="*/ 4142376 f2724 1"/>
              <a:gd name="f2946" fmla="*/ 1247908 f2725 1"/>
              <a:gd name="f2947" fmla="*/ 3992341 f2724 1"/>
              <a:gd name="f2948" fmla="*/ 1248860 f2725 1"/>
              <a:gd name="f2949" fmla="*/ 3946140 f2724 1"/>
              <a:gd name="f2950" fmla="*/ 1206469 f2725 1"/>
              <a:gd name="f2951" fmla="*/ 3975671 f2724 1"/>
              <a:gd name="f2952" fmla="*/ 1183607 f2725 1"/>
              <a:gd name="f2953" fmla="*/ 3922801 f2724 1"/>
              <a:gd name="f2954" fmla="*/ 1186941 f2725 1"/>
              <a:gd name="f2955" fmla="*/ 3870408 f2724 1"/>
              <a:gd name="f2956" fmla="*/ 1164079 f2725 1"/>
              <a:gd name="f2957" fmla="*/ 3820873 f2724 1"/>
              <a:gd name="f2958" fmla="*/ 1153600 f2725 1"/>
              <a:gd name="f2959" fmla="*/ 3739902 f2724 1"/>
              <a:gd name="f2960" fmla="*/ 1146456 f2725 1"/>
              <a:gd name="f2961" fmla="*/ 3657502 f2724 1"/>
              <a:gd name="f2962" fmla="*/ 1132643 f2725 1"/>
              <a:gd name="f2963" fmla="*/ 3618922 f2724 1"/>
              <a:gd name="f2964" fmla="*/ 1150742 f2725 1"/>
              <a:gd name="f2965" fmla="*/ 3575578 f2724 1"/>
              <a:gd name="f2966" fmla="*/ 1175986 f2725 1"/>
              <a:gd name="f2967" fmla="*/ 3602727 f2724 1"/>
              <a:gd name="f2968" fmla="*/ 1191704 f2725 1"/>
              <a:gd name="f2969" fmla="*/ 3613206 f2724 1"/>
              <a:gd name="f2970" fmla="*/ 1217901 f2725 1"/>
              <a:gd name="f2971" fmla="*/ 3530330 f2724 1"/>
              <a:gd name="f2972" fmla="*/ 1228379 f2725 1"/>
              <a:gd name="f2973" fmla="*/ 3482223 f2724 1"/>
              <a:gd name="f2974" fmla="*/ 1304111 f2725 1"/>
              <a:gd name="f2975" fmla="*/ 3302658 f2724 1"/>
              <a:gd name="f2976" fmla="*/ 1361267 f2725 1"/>
              <a:gd name="f2977" fmla="*/ 3155481 f2724 1"/>
              <a:gd name="f2978" fmla="*/ 1366030 f2725 1"/>
              <a:gd name="f2979" fmla="*/ 3132143 f2724 1"/>
              <a:gd name="f2980" fmla="*/ 1316019 f2725 1"/>
              <a:gd name="f2981" fmla="*/ 3128809 f2724 1"/>
              <a:gd name="f2982" fmla="*/ 1311256 f2725 1"/>
              <a:gd name="f2983" fmla="*/ 3119282 f2724 1"/>
              <a:gd name="f2984" fmla="*/ 3059269 f2724 1"/>
              <a:gd name="f2985" fmla="*/ 1394132 f2725 1"/>
              <a:gd name="f2986" fmla="*/ 3080226 f2724 1"/>
              <a:gd name="f2987" fmla="*/ 1412708 f2725 1"/>
              <a:gd name="f2988" fmla="*/ 3049266 f2724 1"/>
              <a:gd name="f2989" fmla="*/ 1452241 f2725 1"/>
              <a:gd name="f2990" fmla="*/ 3030691 f2724 1"/>
              <a:gd name="f2991" fmla="*/ 1476056 f2725 1"/>
              <a:gd name="f2992" fmla="*/ 3021164 f2724 1"/>
              <a:gd name="f2993" fmla="*/ 1540356 f2725 1"/>
              <a:gd name="f2994" fmla="*/ 2945909 f2724 1"/>
              <a:gd name="f2995" fmla="*/ 1546072 f2725 1"/>
              <a:gd name="f2996" fmla="*/ 2923523 f2724 1"/>
              <a:gd name="f2997" fmla="*/ 1519875 f2725 1"/>
              <a:gd name="f2998" fmla="*/ 2914473 f2724 1"/>
              <a:gd name="f2999" fmla="*/ 1467958 f2725 1"/>
              <a:gd name="f3000" fmla="*/ 2939717 f2724 1"/>
              <a:gd name="f3001" fmla="*/ 1561790 f2725 1"/>
              <a:gd name="f3002" fmla="*/ 2704425 f2724 1"/>
              <a:gd name="f3003" fmla="*/ 1566553 f2725 1"/>
              <a:gd name="f3004" fmla="*/ 2738718 f2724 1"/>
              <a:gd name="f3005" fmla="*/ 1591320 f2725 1"/>
              <a:gd name="f3006" fmla="*/ 2770631 f2724 1"/>
              <a:gd name="f3007" fmla="*/ 1624185 f2725 1"/>
              <a:gd name="f3008" fmla="*/ 2753484 f2724 1"/>
              <a:gd name="f3009" fmla="*/ 1656097 f2725 1"/>
              <a:gd name="f3010" fmla="*/ 2605354 f2724 1"/>
              <a:gd name="f3011" fmla="*/ 1661337 f2725 1"/>
              <a:gd name="f3012" fmla="*/ 2573918 f2724 1"/>
              <a:gd name="f3013" fmla="*/ 1760883 f2725 1"/>
              <a:gd name="f3014" fmla="*/ 2406261 f2724 1"/>
              <a:gd name="f3015" fmla="*/ 1845665 f2725 1"/>
              <a:gd name="f3016" fmla="*/ 2273849 f2724 1"/>
              <a:gd name="f3017" fmla="*/ 1847570 f2725 1"/>
              <a:gd name="f3018" fmla="*/ 2270991 f2724 1"/>
              <a:gd name="f3019" fmla="*/ 1952356 f2725 1"/>
              <a:gd name="f3020" fmla="*/ 2135722 f2724 1"/>
              <a:gd name="f3021" fmla="*/ 2011894 f2725 1"/>
              <a:gd name="f3022" fmla="*/ 2016170 f2724 1"/>
              <a:gd name="f3023" fmla="*/ 2024754 f2725 1"/>
              <a:gd name="f3024" fmla="*/ 1989974 f2724 1"/>
              <a:gd name="f3025" fmla="*/ 2033327 f2725 1"/>
              <a:gd name="f3026" fmla="*/ 1933770 f2724 1"/>
              <a:gd name="f3027" fmla="*/ 1869470 f2724 1"/>
              <a:gd name="f3028" fmla="*/ 2096675 f2725 1"/>
              <a:gd name="f3029" fmla="*/ 1770399 f2724 1"/>
              <a:gd name="f3030" fmla="*/ 2087626 f2725 1"/>
              <a:gd name="f3031" fmla="*/ 1737534 f2724 1"/>
              <a:gd name="f3032" fmla="*/ 2073813 f2725 1"/>
              <a:gd name="f3033" fmla="*/ 1696096 f2724 1"/>
              <a:gd name="f3034" fmla="*/ 2121919 f2725 1"/>
              <a:gd name="f3035" fmla="*/ 1657992 f2724 1"/>
              <a:gd name="f3036" fmla="*/ 2141924 f2725 1"/>
              <a:gd name="f3037" fmla="*/ 1649895 f2724 1"/>
              <a:gd name="f3038" fmla="*/ 2122396 f2725 1"/>
              <a:gd name="f3039" fmla="*/ 1616554 f2724 1"/>
              <a:gd name="f3040" fmla="*/ 2201461 f2725 1"/>
              <a:gd name="f3041" fmla="*/ 1532725 f2724 1"/>
              <a:gd name="f3042" fmla="*/ 3085475 f2725 1"/>
              <a:gd name="f3043" fmla="*/ 935444 f2724 1"/>
              <a:gd name="f3044" fmla="*/ 3108814 f2725 1"/>
              <a:gd name="f3045" fmla="*/ 890196 f2724 1"/>
              <a:gd name="f3046" fmla="*/ 3131676 f2725 1"/>
              <a:gd name="f3047" fmla="*/ 842566 f2724 1"/>
              <a:gd name="f3048" fmla="*/ 3221221 f2725 1"/>
              <a:gd name="f3049" fmla="*/ 712536 f2724 1"/>
              <a:gd name="f3050" fmla="*/ 3215029 f2725 1"/>
              <a:gd name="f3051" fmla="*/ 706344 f2724 1"/>
              <a:gd name="f3052" fmla="*/ 3159778 f2725 1"/>
              <a:gd name="f3053" fmla="*/ 752545 f2724 1"/>
              <a:gd name="f3054" fmla="*/ 3036893 f2725 1"/>
              <a:gd name="f3055" fmla="*/ 858284 f2724 1"/>
              <a:gd name="f3056" fmla="*/ 3019269 f2725 1"/>
              <a:gd name="f3057" fmla="*/ 911629 f2724 1"/>
              <a:gd name="f3058" fmla="*/ 1463662 f2724 1"/>
              <a:gd name="f3059" fmla="*/ 2170026 f2725 1"/>
              <a:gd name="f3060" fmla="*/ 1462233 f2724 1"/>
              <a:gd name="f3061" fmla="*/ 2956874 f2725 1"/>
              <a:gd name="f3062" fmla="*/ 876860 f2724 1"/>
              <a:gd name="f3063" fmla="*/ 2940204 f2725 1"/>
              <a:gd name="f3064" fmla="*/ 811606 f2724 1"/>
              <a:gd name="f3065" fmla="*/ 2938775 f2725 1"/>
              <a:gd name="f3066" fmla="*/ 753974 f2724 1"/>
              <a:gd name="f3067" fmla="*/ 2992597 f2725 1"/>
              <a:gd name="f3068" fmla="*/ 721109 f2724 1"/>
              <a:gd name="f3069" fmla="*/ 2995454 f2725 1"/>
              <a:gd name="f3070" fmla="*/ 665382 f2724 1"/>
              <a:gd name="f3071" fmla="*/ 2894002 f2725 1"/>
              <a:gd name="f3072" fmla="*/ 535828 f2724 1"/>
              <a:gd name="f3073" fmla="*/ 2926867 f2725 1"/>
              <a:gd name="f3074" fmla="*/ 337211 f2724 1"/>
              <a:gd name="f3075" fmla="*/ 3044513 f2725 1"/>
              <a:gd name="f3076" fmla="*/ 250048 f2724 1"/>
              <a:gd name="f3077" fmla="*/ 3155015 f2725 1"/>
              <a:gd name="f3078" fmla="*/ 213373 f2724 1"/>
              <a:gd name="f3079" fmla="*/ 3184546 f2725 1"/>
              <a:gd name="f3080" fmla="*/ 3192643 f2725 1"/>
              <a:gd name="f3081" fmla="*/ 225757 f2724 1"/>
              <a:gd name="f3082" fmla="*/ 3142632 f2725 1"/>
              <a:gd name="f3083" fmla="*/ 253382 f2724 1"/>
              <a:gd name="f3084" fmla="*/ 3215505 f2725 1"/>
              <a:gd name="f3085" fmla="*/ 278626 f2724 1"/>
              <a:gd name="f3086" fmla="*/ 3220268 f2725 1"/>
              <a:gd name="f3087" fmla="*/ 237664 f2724 1"/>
              <a:gd name="f3088" fmla="*/ 3262183 f2725 1"/>
              <a:gd name="f3089" fmla="*/ 3287903 f2725 1"/>
              <a:gd name="f3090" fmla="*/ 221470 f2724 1"/>
              <a:gd name="f3091" fmla="*/ 3278853 f2725 1"/>
              <a:gd name="f3092" fmla="*/ 244332 f2724 1"/>
              <a:gd name="f3093" fmla="*/ 3263135 f2725 1"/>
              <a:gd name="f3094" fmla="*/ 256240 f2724 1"/>
              <a:gd name="f3095" fmla="*/ 3251704 f2725 1"/>
              <a:gd name="f3096" fmla="*/ 307204 f2724 1"/>
              <a:gd name="f3097" fmla="*/ 3298382 f2725 1"/>
              <a:gd name="f3098" fmla="*/ 362455 f2724 1"/>
              <a:gd name="f3099" fmla="*/ 3302668 f2725 1"/>
              <a:gd name="f3100" fmla="*/ 367218 f2724 1"/>
              <a:gd name="f3101" fmla="*/ 3354585 f2725 1"/>
              <a:gd name="f3102" fmla="*/ 504869 f2724 1"/>
              <a:gd name="f3103" fmla="*/ 3392689 f2725 1"/>
              <a:gd name="f3104" fmla="*/ 527731 f2724 1"/>
              <a:gd name="f3105" fmla="*/ 3456037 f2725 1"/>
              <a:gd name="f3106" fmla="*/ 500106 f2724 1"/>
              <a:gd name="f3107" fmla="*/ 3612740 f2725 1"/>
              <a:gd name="f3108" fmla="*/ 425327 f2724 1"/>
              <a:gd name="f3109" fmla="*/ 3772301 f2725 1"/>
              <a:gd name="f3110" fmla="*/ 362931 f2724 1"/>
              <a:gd name="f3111" fmla="*/ 3984731 f2725 1"/>
              <a:gd name="f3112" fmla="*/ 289581 f2724 1"/>
              <a:gd name="f3113" fmla="*/ 4019024 f2725 1"/>
              <a:gd name="f3114" fmla="*/ 278150 f2724 1"/>
              <a:gd name="f3115" fmla="*/ 4089041 f2725 1"/>
              <a:gd name="f3116" fmla="*/ 197179 f2724 1"/>
              <a:gd name="f3117" fmla="*/ 3983302 f2725 1"/>
              <a:gd name="f3118" fmla="*/ 217183 f2724 1"/>
              <a:gd name="f3119" fmla="*/ 3965202 f2725 1"/>
              <a:gd name="f3120" fmla="*/ 224804 f2724 1"/>
              <a:gd name="f3121" fmla="*/ 3860892 f2725 1"/>
              <a:gd name="f3122" fmla="*/ 267671 f2724 1"/>
              <a:gd name="f3123" fmla="*/ 3822312 f2725 1"/>
              <a:gd name="f3124" fmla="*/ 264813 f2724 1"/>
              <a:gd name="f3125" fmla="*/ 3830886 f2725 1"/>
              <a:gd name="f3126" fmla="*/ 234330 f2724 1"/>
              <a:gd name="f3127" fmla="*/ 3915191 f2725 1"/>
              <a:gd name="f3128" fmla="*/ 143357 f2724 1"/>
              <a:gd name="f3129" fmla="*/ 3922812 f2725 1"/>
              <a:gd name="f3130" fmla="*/ 128115 f2724 1"/>
              <a:gd name="f3131" fmla="*/ 3781827 f2725 1"/>
              <a:gd name="f3132" fmla="*/ 166219 f2724 1"/>
              <a:gd name="f3133" fmla="*/ 3758964 f2725 1"/>
              <a:gd name="f3134" fmla="*/ 179556 f2724 1"/>
              <a:gd name="f3135" fmla="*/ 3731339 f2725 1"/>
              <a:gd name="f3136" fmla="*/ 175745 f2724 1"/>
              <a:gd name="f3137" fmla="*/ 152883 f2724 1"/>
              <a:gd name="f3138" fmla="*/ 3754678 f2725 1"/>
              <a:gd name="f3139" fmla="*/ 91440 f2724 1"/>
              <a:gd name="f3140" fmla="*/ 3597022 f2725 1"/>
              <a:gd name="f3141" fmla="*/ 112873 f2724 1"/>
              <a:gd name="f3142" fmla="*/ 3583686 f2725 1"/>
              <a:gd name="f3143" fmla="*/ 144309 f2724 1"/>
              <a:gd name="f3144" fmla="*/ 3599880 f2725 1"/>
              <a:gd name="f3145" fmla="*/ 199084 f2724 1"/>
              <a:gd name="f3146" fmla="*/ 3523196 f2725 1"/>
              <a:gd name="f3147" fmla="*/ 268624 f2724 1"/>
              <a:gd name="f3148" fmla="*/ 3498428 f2725 1"/>
              <a:gd name="f3149" fmla="*/ 246238 f2724 1"/>
              <a:gd name="f3150" fmla="*/ 188129 f2724 1"/>
              <a:gd name="f3151" fmla="*/ 3503191 f2725 1"/>
              <a:gd name="f3152" fmla="*/ 170506 f2724 1"/>
              <a:gd name="f3153" fmla="*/ 3541771 f2725 1"/>
              <a:gd name="f3154" fmla="*/ 122399 f2724 1"/>
              <a:gd name="f3155" fmla="*/ 3615122 f2725 1"/>
              <a:gd name="f3156" fmla="*/ 81914 f2724 1"/>
              <a:gd name="f3157" fmla="*/ 3752772 f2725 1"/>
              <a:gd name="f3158" fmla="*/ 41905 f2724 1"/>
              <a:gd name="f3159" fmla="*/ 3785161 f2725 1"/>
              <a:gd name="f3160" fmla="*/ 46191 f2724 1"/>
              <a:gd name="f3161" fmla="*/ 3840412 f2725 1"/>
              <a:gd name="f3162" fmla="*/ 42381 f2724 1"/>
              <a:gd name="f3163" fmla="*/ 3900902 f2725 1"/>
              <a:gd name="f3164" fmla="*/ 14756 f2724 1"/>
              <a:gd name="f3165" fmla="*/ 3966155 f2725 1"/>
              <a:gd name="f3166" fmla="*/ 19995 f2724 1"/>
              <a:gd name="f3167" fmla="*/ 3948056 f2725 1"/>
              <a:gd name="f3168" fmla="*/ 57146 f2724 1"/>
              <a:gd name="f3169" fmla="*/ 4009498 f2725 1"/>
              <a:gd name="f3170" fmla="*/ 43334 f2724 1"/>
              <a:gd name="f3171" fmla="*/ 4167154 f2725 1"/>
              <a:gd name="f3172" fmla="*/ 18090 f2724 1"/>
              <a:gd name="f3173" fmla="*/ 4319094 f2725 1"/>
              <a:gd name="f3174" fmla="*/ 24282 f2724 1"/>
              <a:gd name="f3175" fmla="*/ 4362437 f2725 1"/>
              <a:gd name="f3176" fmla="*/ 90964 f2724 1"/>
              <a:gd name="f3177" fmla="*/ 4380060 f2725 1"/>
              <a:gd name="f3178" fmla="*/ 96679 f2724 1"/>
              <a:gd name="f3179" fmla="*/ 4542479 f2725 1"/>
              <a:gd name="f3180" fmla="*/ 45239 f2724 1"/>
              <a:gd name="f3181" fmla="*/ 4701087 f2725 1"/>
              <a:gd name="f3182" fmla="*/ 943 f2724 1"/>
              <a:gd name="f3183" fmla="*/ 4795394 f2725 1"/>
              <a:gd name="f3184" fmla="*/ 9040 f2724 1"/>
              <a:gd name="f3185" fmla="*/ 4853980 f2725 1"/>
              <a:gd name="f3186" fmla="*/ 4873031 f2725 1"/>
              <a:gd name="f3187" fmla="*/ 42857 f2724 1"/>
              <a:gd name="f3188" fmla="*/ 4957337 f2725 1"/>
              <a:gd name="f3189" fmla="*/ 48573 f2724 1"/>
              <a:gd name="f3190" fmla="*/ 5106895 f2725 1"/>
              <a:gd name="f3191" fmla="*/ 72864 f2724 1"/>
              <a:gd name="f3192" fmla="*/ 5121660 f2725 1"/>
              <a:gd name="f3193" fmla="*/ 68101 f2724 1"/>
              <a:gd name="f3194" fmla="*/ 5193105 f2725 1"/>
              <a:gd name="f3195" fmla="*/ 61433 f2724 1"/>
              <a:gd name="f3196" fmla="*/ 5267885 f2725 1"/>
              <a:gd name="f3197" fmla="*/ 79056 f2724 1"/>
              <a:gd name="f3198" fmla="*/ 5286460 f2725 1"/>
              <a:gd name="f3199" fmla="*/ 85248 f2724 1"/>
              <a:gd name="f3200" fmla="*/ 5389818 f2725 1"/>
              <a:gd name="f3201" fmla="*/ 124781 f2724 1"/>
              <a:gd name="f3202" fmla="*/ 5440782 f2725 1"/>
              <a:gd name="f3203" fmla="*/ 110016 f2724 1"/>
              <a:gd name="f3204" fmla="*/ 5494127 f2725 1"/>
              <a:gd name="f3205" fmla="*/ 116208 f2724 1"/>
              <a:gd name="f3206" fmla="*/ 5498890 f2725 1"/>
              <a:gd name="f3207" fmla="*/ 147167 f2724 1"/>
              <a:gd name="f3208" fmla="*/ 5511751 f2725 1"/>
              <a:gd name="f3209" fmla="*/ 144786 f2724 1"/>
              <a:gd name="f3210" fmla="*/ 5551760 f2725 1"/>
              <a:gd name="f3211" fmla="*/ 150025 f2724 1"/>
              <a:gd name="f3212" fmla="*/ 5564144 f2725 1"/>
              <a:gd name="f3213" fmla="*/ 160980 f2724 1"/>
              <a:gd name="f3214" fmla="*/ 5700842 f2725 1"/>
              <a:gd name="f3215" fmla="*/ 129544 f2724 1"/>
              <a:gd name="f3216" fmla="*/ 5718465 f2725 1"/>
              <a:gd name="f3217" fmla="*/ 206228 f2724 1"/>
              <a:gd name="f3218" fmla="*/ 5752759 f2725 1"/>
              <a:gd name="f3219" fmla="*/ 188605 f2724 1"/>
              <a:gd name="f3220" fmla="*/ 5771334 f2725 1"/>
              <a:gd name="f3221" fmla="*/ 173840 f2724 1"/>
              <a:gd name="f3222" fmla="*/ 1481295 f2725 1"/>
              <a:gd name="f3223" fmla="*/ 3156910 f2724 1"/>
              <a:gd name="f3224" fmla="*/ 1488439 f2725 1"/>
              <a:gd name="f3225" fmla="*/ 3162149 f2724 1"/>
              <a:gd name="f3226" fmla="*/ 1518446 f2725 1"/>
              <a:gd name="f3227" fmla="*/ 3118330 f2724 1"/>
              <a:gd name="f3228" fmla="*/ 1509397 f2725 1"/>
              <a:gd name="f3229" fmla="*/ 3111662 f2724 1"/>
              <a:gd name="f3230" fmla="*/ 1081679 f2725 1"/>
              <a:gd name="f3231" fmla="*/ 5945173 f2724 1"/>
              <a:gd name="f3232" fmla="*/ 1061198 f2725 1"/>
              <a:gd name="f3233" fmla="*/ 6039481 f2724 1"/>
              <a:gd name="f3234" fmla="*/ 556795 f2725 1"/>
              <a:gd name="f3235" fmla="*/ 2412929 f2724 1"/>
              <a:gd name="f3236" fmla="*/ 605854 f2725 1"/>
              <a:gd name="f3237" fmla="*/ 2571537 f2724 1"/>
              <a:gd name="f3238" fmla="*/ 651579 f2725 1"/>
              <a:gd name="f3239" fmla="*/ 2623454 f2724 1"/>
              <a:gd name="f3240" fmla="*/ 797327 f2725 1"/>
              <a:gd name="f3241" fmla="*/ 2666321 f2724 1"/>
              <a:gd name="f3242" fmla="*/ 932120 f2725 1"/>
              <a:gd name="f3243" fmla="*/ 2602973 f2724 1"/>
              <a:gd name="f3244" fmla="*/ 990705 f2725 1"/>
              <a:gd name="f3245" fmla="*/ 2522478 f2724 1"/>
              <a:gd name="f3246" fmla="*/ 1006423 f2725 1"/>
              <a:gd name="f3247" fmla="*/ 2424836 f2724 1"/>
              <a:gd name="f3248" fmla="*/ 913545 f2725 1"/>
              <a:gd name="f3249" fmla="*/ 2230029 f2724 1"/>
              <a:gd name="f3250" fmla="*/ 760652 f2725 1"/>
              <a:gd name="f3251" fmla="*/ 2179542 f2724 1"/>
              <a:gd name="f3252" fmla="*/ 2201451 f2724 1"/>
              <a:gd name="f3253" fmla="*/ 600615 f2725 1"/>
              <a:gd name="f3254" fmla="*/ 2259560 f2724 1"/>
              <a:gd name="f3255" fmla="*/ 554890 f2725 1"/>
              <a:gd name="f3256" fmla="*/ 2389590 f2724 1"/>
              <a:gd name="f3257" fmla="*/ 557272 f2725 1"/>
              <a:gd name="f3258" fmla="*/ 2411976 f2724 1"/>
              <a:gd name="f3259" fmla="*/ 1116925 f2725 1"/>
              <a:gd name="f3260" fmla="*/ 3255981 f2724 1"/>
              <a:gd name="f3261" fmla="*/ 1086442 f2725 1"/>
              <a:gd name="f3262" fmla="*/ 3259315 f2724 1"/>
              <a:gd name="f3263" fmla="*/ 3267888 f2724 1"/>
              <a:gd name="f3264" fmla="*/ 942123 f2725 1"/>
              <a:gd name="f3265" fmla="*/ 3496989 f2724 1"/>
              <a:gd name="f3266" fmla="*/ 932597 f2725 1"/>
              <a:gd name="f3267" fmla="*/ 3510801 f2724 1"/>
              <a:gd name="f3268" fmla="*/ 926405 f2725 1"/>
              <a:gd name="f3269" fmla="*/ 3508420 f2724 1"/>
              <a:gd name="f3270" fmla="*/ 949743 f2725 1"/>
              <a:gd name="f3271" fmla="*/ 3404587 f2724 1"/>
              <a:gd name="f3272" fmla="*/ 929739 f2725 1"/>
              <a:gd name="f3273" fmla="*/ 3397918 f2724 1"/>
              <a:gd name="f3274" fmla="*/ 898779 f2725 1"/>
              <a:gd name="f3275" fmla="*/ 3466505 f2724 1"/>
              <a:gd name="f3276" fmla="*/ 888301 f2725 1"/>
              <a:gd name="f3277" fmla="*/ 3504610 f2724 1"/>
              <a:gd name="f3278" fmla="*/ 812569 f2725 1"/>
              <a:gd name="f3279" fmla="*/ 3714658 f2724 1"/>
              <a:gd name="f3280" fmla="*/ 805424 f2725 1"/>
              <a:gd name="f3281" fmla="*/ 3743712 f2724 1"/>
              <a:gd name="f3282" fmla="*/ 767797 f2725 1"/>
              <a:gd name="f3283" fmla="*/ 3883268 f2724 1"/>
              <a:gd name="f3284" fmla="*/ 3937567 f2724 1"/>
              <a:gd name="f3285" fmla="*/ 790183 f2725 1"/>
              <a:gd name="f3286" fmla="*/ 3967574 f2724 1"/>
              <a:gd name="f3287" fmla="*/ 854483 f2725 1"/>
              <a:gd name="f3288" fmla="*/ 3894223 f2724 1"/>
              <a:gd name="f3289" fmla="*/ 880203 f2725 1"/>
              <a:gd name="f3290" fmla="*/ 957841 f2725 1"/>
              <a:gd name="f3291" fmla="*/ 3865169 f2724 1"/>
              <a:gd name="f3292" fmla="*/ 984513 f2725 1"/>
              <a:gd name="f3293" fmla="*/ 3838020 f2724 1"/>
              <a:gd name="f3294" fmla="*/ 950696 f2725 1"/>
              <a:gd name="f3295" fmla="*/ 3835162 f2724 1"/>
              <a:gd name="f3296" fmla="*/ 917831 f2725 1"/>
              <a:gd name="f3297" fmla="*/ 3832304 f2724 1"/>
              <a:gd name="f3298" fmla="*/ 916879 f2725 1"/>
              <a:gd name="f3299" fmla="*/ 3803250 f2724 1"/>
              <a:gd name="f3300" fmla="*/ 948791 f2725 1"/>
              <a:gd name="f3301" fmla="*/ 3787056 f2724 1"/>
              <a:gd name="f3302" fmla="*/ 1051672 f2725 1"/>
              <a:gd name="f3303" fmla="*/ 3699893 f2724 1"/>
              <a:gd name="f3304" fmla="*/ 1057864 f2725 1"/>
              <a:gd name="f3305" fmla="*/ 3564624 f2724 1"/>
              <a:gd name="f3306" fmla="*/ 1078821 f2725 1"/>
              <a:gd name="f3307" fmla="*/ 3435546 f2724 1"/>
              <a:gd name="f3308" fmla="*/ 1120735 f2725 1"/>
              <a:gd name="f3309" fmla="*/ 3283606 f2724 1"/>
              <a:gd name="f3310" fmla="*/ 1116449 f2725 1"/>
              <a:gd name="f3311" fmla="*/ 90973 f2725 1"/>
              <a:gd name="f3312" fmla="*/ 2831597 f2724 1"/>
              <a:gd name="f3313" fmla="*/ 136222 f2725 1"/>
              <a:gd name="f3314" fmla="*/ 2886372 f2724 1"/>
              <a:gd name="f3315" fmla="*/ 196236 f2725 1"/>
              <a:gd name="f3316" fmla="*/ 2903042 f2724 1"/>
              <a:gd name="f3317" fmla="*/ 308643 f2725 1"/>
              <a:gd name="f3318" fmla="*/ 2828263 f2724 1"/>
              <a:gd name="f3319" fmla="*/ 283399 f2725 1"/>
              <a:gd name="f3320" fmla="*/ 2694422 f2724 1"/>
              <a:gd name="f3321" fmla="*/ 232911 f2725 1"/>
              <a:gd name="f3322" fmla="*/ 2669655 f2724 1"/>
              <a:gd name="f3323" fmla="*/ 101928 f2725 1"/>
              <a:gd name="f3324" fmla="*/ 2699185 f2724 1"/>
              <a:gd name="f3325" fmla="*/ 82400 f2725 1"/>
              <a:gd name="f3326" fmla="*/ 2795874 f2724 1"/>
              <a:gd name="f3327" fmla="*/ 2831121 f2724 1"/>
              <a:gd name="f3328" fmla="*/ 1411279 f2725 1"/>
              <a:gd name="f3329" fmla="*/ 2487708 f2724 1"/>
              <a:gd name="f3330" fmla="*/ 1427473 f2725 1"/>
              <a:gd name="f3331" fmla="*/ 2451985 f2724 1"/>
              <a:gd name="f3332" fmla="*/ 1516065 f2725 1"/>
              <a:gd name="f3333" fmla="*/ 2257655 f2724 1"/>
              <a:gd name="f3334" fmla="*/ 1575126 f2725 1"/>
              <a:gd name="f3335" fmla="*/ 2194783 f2724 1"/>
              <a:gd name="f3336" fmla="*/ 1592273 f2725 1"/>
              <a:gd name="f3337" fmla="*/ 2208120 f2724 1"/>
              <a:gd name="f3338" fmla="*/ 1593226 f2725 1"/>
              <a:gd name="f3339" fmla="*/ 2236697 f2724 1"/>
              <a:gd name="f3340" fmla="*/ 1673720 f2725 1"/>
              <a:gd name="f3341" fmla="*/ 2163347 f2724 1"/>
              <a:gd name="f3342" fmla="*/ 1713730 f2725 1"/>
              <a:gd name="f3343" fmla="*/ 2060943 f2724 1"/>
              <a:gd name="f3344" fmla="*/ 1817563 f2725 1"/>
              <a:gd name="f3345" fmla="*/ 1865659 f2724 1"/>
              <a:gd name="f3346" fmla="*/ 1851857 f2725 1"/>
              <a:gd name="f3347" fmla="*/ 1842321 f2724 1"/>
              <a:gd name="f3348" fmla="*/ 1872338 f2725 1"/>
              <a:gd name="f3349" fmla="*/ 1828508 f2724 1"/>
              <a:gd name="f3350" fmla="*/ 1967598 f2725 1"/>
              <a:gd name="f3351" fmla="*/ 1727056 f2724 1"/>
              <a:gd name="f3352" fmla="*/ 1991413 f2725 1"/>
              <a:gd name="f3353" fmla="*/ 1705146 f2724 1"/>
              <a:gd name="f3354" fmla="*/ 1998557 f2725 1"/>
              <a:gd name="f3355" fmla="*/ 1709909 f2724 1"/>
              <a:gd name="f3356" fmla="*/ 1930446 f2725 1"/>
              <a:gd name="f3357" fmla="*/ 1845179 f2724 1"/>
              <a:gd name="f3358" fmla="*/ 1866622 f2725 1"/>
              <a:gd name="f3359" fmla="*/ 1978066 f2724 1"/>
              <a:gd name="f3360" fmla="*/ 1822326 f2725 1"/>
              <a:gd name="f3361" fmla="*/ 2000452 f2724 1"/>
              <a:gd name="f3362" fmla="*/ 1798987 f2725 1"/>
              <a:gd name="f3363" fmla="*/ 2051893 f2724 1"/>
              <a:gd name="f3364" fmla="*/ 1765170 f2725 1"/>
              <a:gd name="f3365" fmla="*/ 2083805 f2724 1"/>
              <a:gd name="f3366" fmla="*/ 1704203 f2725 1"/>
              <a:gd name="f3367" fmla="*/ 2128577 f2724 1"/>
              <a:gd name="f3368" fmla="*/ 1696583 f2725 1"/>
              <a:gd name="f3369" fmla="*/ 2180970 f2724 1"/>
              <a:gd name="f3370" fmla="*/ 1675149 f2725 1"/>
              <a:gd name="f3371" fmla="*/ 2162871 f2724 1"/>
              <a:gd name="f3372" fmla="*/ 1625138 f2725 1"/>
              <a:gd name="f3373" fmla="*/ 2277183 f2724 1"/>
              <a:gd name="f3374" fmla="*/ 1562742 f2725 1"/>
              <a:gd name="f3375" fmla="*/ 2341960 f2724 1"/>
              <a:gd name="f3376" fmla="*/ 1519399 f2725 1"/>
              <a:gd name="f3377" fmla="*/ 2472943 f2724 1"/>
              <a:gd name="f3378" fmla="*/ 1498918 f2725 1"/>
              <a:gd name="f3379" fmla="*/ 2486279 f2724 1"/>
              <a:gd name="f3380" fmla="*/ 1413184 f2725 1"/>
              <a:gd name="f3381" fmla="*/ 2486755 f2724 1"/>
              <a:gd name="f3382" fmla="*/ 1531783 f2725 1"/>
              <a:gd name="f3383" fmla="*/ 2360536 f2724 1"/>
              <a:gd name="f3384" fmla="*/ 1560837 f2725 1"/>
              <a:gd name="f3385" fmla="*/ 2342913 f2724 1"/>
              <a:gd name="f3386" fmla="*/ 1572268 f2725 1"/>
              <a:gd name="f3387" fmla="*/ 2271944 f2724 1"/>
              <a:gd name="f3388" fmla="*/ 1532259 f2725 1"/>
              <a:gd name="f3389" fmla="*/ 2361012 f2724 1"/>
              <a:gd name="f3390" fmla="*/ 1268388 f2725 1"/>
              <a:gd name="f3391" fmla="*/ 2917807 f2724 1"/>
              <a:gd name="f3392" fmla="*/ 1355551 f2725 1"/>
              <a:gd name="f3393" fmla="*/ 2757294 f2724 1"/>
              <a:gd name="f3394" fmla="*/ 1364601 f2725 1"/>
              <a:gd name="f3395" fmla="*/ 2740147 f2724 1"/>
              <a:gd name="f3396" fmla="*/ 1391750 f2725 1"/>
              <a:gd name="f3397" fmla="*/ 2598686 f2724 1"/>
              <a:gd name="f3398" fmla="*/ 2552961 f2724 1"/>
              <a:gd name="f3399" fmla="*/ 1379366 f2725 1"/>
              <a:gd name="f3400" fmla="*/ 2549151 f2724 1"/>
              <a:gd name="f3401" fmla="*/ 1341739 f2725 1"/>
              <a:gd name="f3402" fmla="*/ 2618691 f2724 1"/>
              <a:gd name="f3403" fmla="*/ 1280772 f2725 1"/>
              <a:gd name="f3404" fmla="*/ 2785872 f2724 1"/>
              <a:gd name="f3405" fmla="*/ 1263626 f2725 1"/>
              <a:gd name="f3406" fmla="*/ 2875893 f2724 1"/>
              <a:gd name="f3407" fmla="*/ 1243621 f2725 1"/>
              <a:gd name="f3408" fmla="*/ 2930668 f2724 1"/>
              <a:gd name="f3409" fmla="*/ 1256481 f2725 1"/>
              <a:gd name="f3410" fmla="*/ 2935907 f2724 1"/>
              <a:gd name="f3411" fmla="*/ 1268865 f2725 1"/>
              <a:gd name="f3412" fmla="*/ 2918284 f2724 1"/>
              <a:gd name="f3413" fmla="*/ 423908 f2725 1"/>
              <a:gd name="f3414" fmla="*/ 5365039 f2724 1"/>
              <a:gd name="f3415" fmla="*/ 483921 f2725 1"/>
              <a:gd name="f3416" fmla="*/ 5404096 f2724 1"/>
              <a:gd name="f3417" fmla="*/ 552032 f2725 1"/>
              <a:gd name="f3418" fmla="*/ 5362658 f2724 1"/>
              <a:gd name="f3419" fmla="*/ 5277400 f2724 1"/>
              <a:gd name="f3420" fmla="*/ 534409 f2725 1"/>
              <a:gd name="f3421" fmla="*/ 5305978 f2724 1"/>
              <a:gd name="f3422" fmla="*/ 524407 f2725 1"/>
              <a:gd name="f3423" fmla="*/ 5300739 f2724 1"/>
              <a:gd name="f3424" fmla="*/ 520120 f2725 1"/>
              <a:gd name="f3425" fmla="*/ 5285974 f2724 1"/>
              <a:gd name="f3426" fmla="*/ 508689 f2725 1"/>
              <a:gd name="f3427" fmla="*/ 5257395 f2724 1"/>
              <a:gd name="f3428" fmla="*/ 480587 f2725 1"/>
              <a:gd name="f3429" fmla="*/ 5271208 f2724 1"/>
              <a:gd name="f3430" fmla="*/ 424860 f2725 1"/>
              <a:gd name="f3431" fmla="*/ 5345035 f2724 1"/>
              <a:gd name="f3432" fmla="*/ 424384 f2725 1"/>
              <a:gd name="f3433" fmla="*/ 5365516 f2724 1"/>
              <a:gd name="f3434" fmla="*/ 319121 f2725 1"/>
              <a:gd name="f3435" fmla="*/ 4543897 f2724 1"/>
              <a:gd name="f3436" fmla="*/ 314358 f2725 1"/>
              <a:gd name="f3437" fmla="*/ 4627250 f2724 1"/>
              <a:gd name="f3438" fmla="*/ 304832 f2725 1"/>
              <a:gd name="f3439" fmla="*/ 4696313 f2724 1"/>
              <a:gd name="f3440" fmla="*/ 317216 f2725 1"/>
              <a:gd name="f3441" fmla="*/ 4699648 f2724 1"/>
              <a:gd name="f3442" fmla="*/ 379135 f2725 1"/>
              <a:gd name="f3443" fmla="*/ 4607245 f2724 1"/>
              <a:gd name="f3444" fmla="*/ 384851 f2725 1"/>
              <a:gd name="f3445" fmla="*/ 4579144 f2724 1"/>
              <a:gd name="f3446" fmla="*/ 376754 f2725 1"/>
              <a:gd name="f3447" fmla="*/ 4516748 f2724 1"/>
              <a:gd name="f3448" fmla="*/ 426765 f2725 1"/>
              <a:gd name="f3449" fmla="*/ 4480073 f2724 1"/>
              <a:gd name="f3450" fmla="*/ 353891 f2725 1"/>
              <a:gd name="f3451" fmla="*/ 4476263 f2724 1"/>
              <a:gd name="f3452" fmla="*/ 319598 f2725 1"/>
              <a:gd name="f3453" fmla="*/ 4543421 f2724 1"/>
              <a:gd name="f3454" fmla="*/ 315787 f2725 1"/>
              <a:gd name="f3455" fmla="*/ 6108545 f2724 1"/>
              <a:gd name="f3456" fmla="*/ 317693 f2725 1"/>
              <a:gd name="f3457" fmla="*/ 6067106 f2724 1"/>
              <a:gd name="f3458" fmla="*/ 276731 f2725 1"/>
              <a:gd name="f3459" fmla="*/ 235769 f2725 1"/>
              <a:gd name="f3460" fmla="*/ 6104734 f2724 1"/>
              <a:gd name="f3461" fmla="*/ 217193 f2725 1"/>
              <a:gd name="f3462" fmla="*/ 6127597 f2724 1"/>
              <a:gd name="f3463" fmla="*/ 255773 f2725 1"/>
              <a:gd name="f3464" fmla="*/ 6153793 f2724 1"/>
              <a:gd name="f3465" fmla="*/ 316264 f2725 1"/>
              <a:gd name="f3466" fmla="*/ 192902 f2725 1"/>
              <a:gd name="f3467" fmla="*/ 4514843 f2724 1"/>
              <a:gd name="f3468" fmla="*/ 176708 f2725 1"/>
              <a:gd name="f3469" fmla="*/ 4491028 f2724 1"/>
              <a:gd name="f3470" fmla="*/ 157655 f2725 1"/>
              <a:gd name="f3471" fmla="*/ 4499601 f2724 1"/>
              <a:gd name="f3472" fmla="*/ 116694 f2725 1"/>
              <a:gd name="f3473" fmla="*/ 4574381 f2724 1"/>
              <a:gd name="f3474" fmla="*/ 120504 f2725 1"/>
              <a:gd name="f3475" fmla="*/ 4601053 f2724 1"/>
              <a:gd name="f3476" fmla="*/ 152416 f2725 1"/>
              <a:gd name="f3477" fmla="*/ 4593433 f2724 1"/>
              <a:gd name="f3478" fmla="*/ 241008 f2725 1"/>
              <a:gd name="f3479" fmla="*/ 4908267 f2724 1"/>
              <a:gd name="f3480" fmla="*/ 222909 f2725 1"/>
              <a:gd name="f3481" fmla="*/ 4893026 f2724 1"/>
              <a:gd name="f3482" fmla="*/ 164324 f2725 1"/>
              <a:gd name="f3483" fmla="*/ 4956373 f2724 1"/>
              <a:gd name="f3484" fmla="*/ 186710 f2725 1"/>
              <a:gd name="f3485" fmla="*/ 4980189 f2724 1"/>
              <a:gd name="f3486" fmla="*/ 1075010 f2725 1"/>
              <a:gd name="f3487" fmla="*/ 2803495 f2724 1"/>
              <a:gd name="f3488" fmla="*/ 1142169 f2725 1"/>
              <a:gd name="f3489" fmla="*/ 2807306 f2724 1"/>
              <a:gd name="f3490" fmla="*/ 1170747 f2725 1"/>
              <a:gd name="f3491" fmla="*/ 2779680 f2724 1"/>
              <a:gd name="f3492" fmla="*/ 1147884 f2725 1"/>
              <a:gd name="f3493" fmla="*/ 2764915 f2724 1"/>
              <a:gd name="f3494" fmla="*/ 1080250 f2725 1"/>
              <a:gd name="f3495" fmla="*/ 2764439 f2724 1"/>
              <a:gd name="f3496" fmla="*/ 1075487 f2725 1"/>
              <a:gd name="f3497" fmla="*/ 2757770 f2724 1"/>
              <a:gd name="f3498" fmla="*/ 1051195 f2725 1"/>
              <a:gd name="f3499" fmla="*/ 2782538 f2724 1"/>
              <a:gd name="f3500" fmla="*/ 2804448 f2724 1"/>
              <a:gd name="f3501" fmla="*/ 538696 f2725 1"/>
              <a:gd name="f3502" fmla="*/ 4998765 f2724 1"/>
              <a:gd name="f3503" fmla="*/ 559653 f2725 1"/>
              <a:gd name="f3504" fmla="*/ 4966376 f2724 1"/>
              <a:gd name="f3505" fmla="*/ 581087 f2725 1"/>
              <a:gd name="f3506" fmla="*/ 4934464 f2724 1"/>
              <a:gd name="f3507" fmla="*/ 597281 f2725 1"/>
              <a:gd name="f3508" fmla="*/ 4919222 f2724 1"/>
              <a:gd name="f3509" fmla="*/ 574895 f2725 1"/>
              <a:gd name="f3510" fmla="*/ 4904933 f2724 1"/>
              <a:gd name="f3511" fmla="*/ 519644 f2725 1"/>
              <a:gd name="f3512" fmla="*/ 4972568 f2724 1"/>
              <a:gd name="f3513" fmla="*/ 539172 f2725 1"/>
              <a:gd name="f3514" fmla="*/ 4999241 f2724 1"/>
              <a:gd name="f3515" fmla="*/ 366275 f2725 1"/>
              <a:gd name="f3516" fmla="*/ 6186181 f2724 1"/>
              <a:gd name="f3517" fmla="*/ 364370 f2725 1"/>
              <a:gd name="f3518" fmla="*/ 6209044 f2724 1"/>
              <a:gd name="f3519" fmla="*/ 372943 f2725 1"/>
              <a:gd name="f3520" fmla="*/ 6211425 f2724 1"/>
              <a:gd name="f3521" fmla="*/ 429623 f2725 1"/>
              <a:gd name="f3522" fmla="*/ 6162843 f2724 1"/>
              <a:gd name="f3523" fmla="*/ 443912 f2725 1"/>
              <a:gd name="f3524" fmla="*/ 6137599 f2724 1"/>
              <a:gd name="f3525" fmla="*/ 438673 f2725 1"/>
              <a:gd name="f3526" fmla="*/ 6113784 f2724 1"/>
              <a:gd name="f3527" fmla="*/ 415334 f2725 1"/>
              <a:gd name="f3528" fmla="*/ 6119976 f2724 1"/>
              <a:gd name="f3529" fmla="*/ 401045 f2725 1"/>
              <a:gd name="f3530" fmla="*/ 4853016 f2724 1"/>
              <a:gd name="f3531" fmla="*/ 369133 f2725 1"/>
              <a:gd name="f3532" fmla="*/ 4882071 f2724 1"/>
              <a:gd name="f3533" fmla="*/ 371514 f2725 1"/>
              <a:gd name="f3534" fmla="*/ 4926843 f2724 1"/>
              <a:gd name="f3535" fmla="*/ 381993 f2725 1"/>
              <a:gd name="f3536" fmla="*/ 4943514 f2724 1"/>
              <a:gd name="f3537" fmla="*/ 399616 f2725 1"/>
              <a:gd name="f3538" fmla="*/ 4933988 f2724 1"/>
              <a:gd name="f3539" fmla="*/ 420097 f2725 1"/>
              <a:gd name="f3540" fmla="*/ 4871592 f2724 1"/>
              <a:gd name="f3541" fmla="*/ 400569 f2725 1"/>
              <a:gd name="f3542" fmla="*/ 4852540 f2724 1"/>
              <a:gd name="f3543" fmla="*/ 636814 f2725 1"/>
              <a:gd name="f3544" fmla="*/ 3800392 f2724 1"/>
              <a:gd name="f3545" fmla="*/ 595376 f2725 1"/>
              <a:gd name="f3546" fmla="*/ 3876124 f2724 1"/>
              <a:gd name="f3547" fmla="*/ 603473 f2725 1"/>
              <a:gd name="f3548" fmla="*/ 3913752 f2724 1"/>
              <a:gd name="f3549" fmla="*/ 624906 f2725 1"/>
              <a:gd name="f3550" fmla="*/ 3894700 f2724 1"/>
              <a:gd name="f3551" fmla="*/ 661582 f2725 1"/>
              <a:gd name="f3552" fmla="*/ 3819444 f2724 1"/>
              <a:gd name="f3553" fmla="*/ 652532 f2725 1"/>
              <a:gd name="f3554" fmla="*/ 3797534 f2724 1"/>
              <a:gd name="f3555" fmla="*/ 636338 f2725 1"/>
              <a:gd name="f3556" fmla="*/ 3800869 f2724 1"/>
              <a:gd name="f3557" fmla="*/ 1806132 f2725 1"/>
              <a:gd name="f3558" fmla="*/ 1569877 f2724 1"/>
              <a:gd name="f3559" fmla="*/ 1829947 f2725 1"/>
              <a:gd name="f3560" fmla="*/ 1529391 f2724 1"/>
              <a:gd name="f3561" fmla="*/ 1805656 f2725 1"/>
              <a:gd name="f3562" fmla="*/ 1500813 f2724 1"/>
              <a:gd name="f3563" fmla="*/ 1776601 f2725 1"/>
              <a:gd name="f3564" fmla="*/ 1539870 f2724 1"/>
              <a:gd name="f3565" fmla="*/ 1793272 f2725 1"/>
              <a:gd name="f3566" fmla="*/ 1568924 f2724 1"/>
              <a:gd name="f3567" fmla="*/ 3411265 f2725 1"/>
              <a:gd name="f3568" fmla="*/ 158598 f2724 1"/>
              <a:gd name="f3569" fmla="*/ 3432698 f2725 1"/>
              <a:gd name="f3570" fmla="*/ 138117 f2724 1"/>
              <a:gd name="f3571" fmla="*/ 3406978 f2725 1"/>
              <a:gd name="f3572" fmla="*/ 121923 f2724 1"/>
              <a:gd name="f3573" fmla="*/ 3346964 f2725 1"/>
              <a:gd name="f3574" fmla="*/ 3350775 f2725 1"/>
              <a:gd name="f3575" fmla="*/ 162409 f2724 1"/>
              <a:gd name="f3576" fmla="*/ 3410789 f2725 1"/>
              <a:gd name="f3577" fmla="*/ 3504620 f2725 1"/>
              <a:gd name="f3578" fmla="*/ 373886 f2724 1"/>
              <a:gd name="f3579" fmla="*/ 3541295 f2725 1"/>
              <a:gd name="f3580" fmla="*/ 343879 f2724 1"/>
              <a:gd name="f3581" fmla="*/ 3522719 f2725 1"/>
              <a:gd name="f3582" fmla="*/ 328161 f2724 1"/>
              <a:gd name="f3583" fmla="*/ 3465087 f2725 1"/>
              <a:gd name="f3584" fmla="*/ 350547 f2724 1"/>
              <a:gd name="f3585" fmla="*/ 363884 f2724 1"/>
              <a:gd name="f3586" fmla="*/ 374362 f2724 1"/>
              <a:gd name="f3587" fmla="*/ 312930 f2725 1"/>
              <a:gd name="f3588" fmla="*/ 3918515 f2724 1"/>
              <a:gd name="f3589" fmla="*/ 351034 f2725 1"/>
              <a:gd name="f3590" fmla="*/ 3893747 f2724 1"/>
              <a:gd name="f3591" fmla="*/ 3865645 f2724 1"/>
              <a:gd name="f3592" fmla="*/ 289114 f2725 1"/>
              <a:gd name="f3593" fmla="*/ 3899463 f2724 1"/>
              <a:gd name="f3594" fmla="*/ 6170940 f2724 1"/>
              <a:gd name="f3595" fmla="*/ 164800 f2725 1"/>
              <a:gd name="f3596" fmla="*/ 6147125 f2724 1"/>
              <a:gd name="f3597" fmla="*/ 141938 f2725 1"/>
              <a:gd name="f3598" fmla="*/ 6117594 f2724 1"/>
              <a:gd name="f3599" fmla="*/ 106691 f2725 1"/>
              <a:gd name="f3600" fmla="*/ 6148077 f2724 1"/>
              <a:gd name="f3601" fmla="*/ 135746 f2725 1"/>
              <a:gd name="f3602" fmla="*/ 6171416 f2724 1"/>
              <a:gd name="f3603" fmla="*/ 515357 f2725 1"/>
              <a:gd name="f3604" fmla="*/ 5927074 f2724 1"/>
              <a:gd name="f3605" fmla="*/ 450104 f2725 1"/>
              <a:gd name="f3606" fmla="*/ 5900401 f2724 1"/>
              <a:gd name="f3607" fmla="*/ 433434 f2725 1"/>
              <a:gd name="f3608" fmla="*/ 5905640 f2724 1"/>
              <a:gd name="f3609" fmla="*/ 434386 f2725 1"/>
              <a:gd name="f3610" fmla="*/ 5922787 f2724 1"/>
              <a:gd name="f3611" fmla="*/ 871154 f2725 1"/>
              <a:gd name="f3612" fmla="*/ 4633442 f2724 1"/>
              <a:gd name="f3613" fmla="*/ 877346 f2725 1"/>
              <a:gd name="f3614" fmla="*/ 4652970 f2724 1"/>
              <a:gd name="f3615" fmla="*/ 896874 f2725 1"/>
              <a:gd name="f3616" fmla="*/ 4645349 f2724 1"/>
              <a:gd name="f3617" fmla="*/ 904971 f2725 1"/>
              <a:gd name="f3618" fmla="*/ 4582954 f2724 1"/>
              <a:gd name="f3619" fmla="*/ 894016 f2725 1"/>
              <a:gd name="f3620" fmla="*/ 4633918 f2724 1"/>
              <a:gd name="f3621" fmla="*/ 712546 f2725 1"/>
              <a:gd name="f3622" fmla="*/ 3812776 f2724 1"/>
              <a:gd name="f3623" fmla="*/ 740171 f2725 1"/>
              <a:gd name="f3624" fmla="*/ 3778006 f2724 1"/>
              <a:gd name="f3625" fmla="*/ 726358 f2725 1"/>
              <a:gd name="f3626" fmla="*/ 3745141 f2724 1"/>
              <a:gd name="f3627" fmla="*/ 694923 f2725 1"/>
              <a:gd name="f3628" fmla="*/ 3794676 f2724 1"/>
              <a:gd name="f3629" fmla="*/ 3812300 f2724 1"/>
              <a:gd name="f3630" fmla="*/ 1467006 f2725 1"/>
              <a:gd name="f3631" fmla="*/ 2728716 f2724 1"/>
              <a:gd name="f3632" fmla="*/ 2747292 f2724 1"/>
              <a:gd name="f3633" fmla="*/ 1493202 f2725 1"/>
              <a:gd name="f3634" fmla="*/ 2739195 f2724 1"/>
              <a:gd name="f3635" fmla="*/ 1512254 f2725 1"/>
              <a:gd name="f3636" fmla="*/ 2682991 f2724 1"/>
              <a:gd name="f3637" fmla="*/ 1496060 f2725 1"/>
              <a:gd name="f3638" fmla="*/ 2675370 f2724 1"/>
              <a:gd name="f3639" fmla="*/ 721595 f2725 1"/>
              <a:gd name="f3640" fmla="*/ 5794663 f2724 1"/>
              <a:gd name="f3641" fmla="*/ 707306 f2725 1"/>
              <a:gd name="f3642" fmla="*/ 5773229 f2724 1"/>
              <a:gd name="f3643" fmla="*/ 673013 f2725 1"/>
              <a:gd name="f3644" fmla="*/ 5803712 f2724 1"/>
              <a:gd name="f3645" fmla="*/ 690160 f2725 1"/>
              <a:gd name="f3646" fmla="*/ 5832290 f2724 1"/>
              <a:gd name="f3647" fmla="*/ 5795139 f2724 1"/>
              <a:gd name="f3648" fmla="*/ 602997 f2725 1"/>
              <a:gd name="f3649" fmla="*/ 5840388 f2724 1"/>
              <a:gd name="f3650" fmla="*/ 5857534 f2724 1"/>
              <a:gd name="f3651" fmla="*/ 5854200 f2724 1"/>
              <a:gd name="f3652" fmla="*/ 5787995 f2724 1"/>
              <a:gd name="f3653" fmla="*/ 634909 f2725 1"/>
              <a:gd name="f3654" fmla="*/ 5966607 f2724 1"/>
              <a:gd name="f3655" fmla="*/ 654913 f2725 1"/>
              <a:gd name="f3656" fmla="*/ 5912309 f2724 1"/>
              <a:gd name="f3657" fmla="*/ 606807 f2725 1"/>
              <a:gd name="f3658" fmla="*/ 5960415 f2724 1"/>
              <a:gd name="f3659" fmla="*/ 5967083 f2724 1"/>
              <a:gd name="f3660" fmla="*/ 350081 f2725 1"/>
              <a:gd name="f3661" fmla="*/ 6127121 f2724 1"/>
              <a:gd name="f3662" fmla="*/ 324837 f2725 1"/>
              <a:gd name="f3663" fmla="*/ 6158556 f2724 1"/>
              <a:gd name="f3664" fmla="*/ 340079 f2725 1"/>
              <a:gd name="f3665" fmla="*/ 6182371 f2724 1"/>
              <a:gd name="f3666" fmla="*/ 365323 f2725 1"/>
              <a:gd name="f3667" fmla="*/ 6143315 f2724 1"/>
              <a:gd name="f3668" fmla="*/ 350557 f2725 1"/>
              <a:gd name="f3669" fmla="*/ 246247 f2725 1"/>
              <a:gd name="f3670" fmla="*/ 5972323 f2724 1"/>
              <a:gd name="f3671" fmla="*/ 224814 f2725 1"/>
              <a:gd name="f3672" fmla="*/ 5999948 f2724 1"/>
              <a:gd name="f3673" fmla="*/ 247676 f2725 1"/>
              <a:gd name="f3674" fmla="*/ 6021858 f2724 1"/>
              <a:gd name="f3675" fmla="*/ 269586 f2725 1"/>
              <a:gd name="f3676" fmla="*/ 5971846 f2724 1"/>
              <a:gd name="f3677" fmla="*/ 1036906 f2725 1"/>
              <a:gd name="f3678" fmla="*/ 2852554 f2724 1"/>
              <a:gd name="f3679" fmla="*/ 1018807 f2725 1"/>
              <a:gd name="f3680" fmla="*/ 2847791 f2724 1"/>
              <a:gd name="f3681" fmla="*/ 1009281 f2725 1"/>
              <a:gd name="f3682" fmla="*/ 2902566 f2724 1"/>
              <a:gd name="f3683" fmla="*/ 2905900 f2724 1"/>
              <a:gd name="f3684" fmla="*/ 2852078 f2724 1"/>
              <a:gd name="f3685" fmla="*/ 18576 f2725 1"/>
              <a:gd name="f3686" fmla="*/ 6138075 f2724 1"/>
              <a:gd name="f3687" fmla="*/ 39533 f2725 1"/>
              <a:gd name="f3688" fmla="*/ 22862 f2725 1"/>
              <a:gd name="f3689" fmla="*/ 6089969 f2724 1"/>
              <a:gd name="f3690" fmla="*/ 0 f2725 1"/>
              <a:gd name="f3691" fmla="*/ 6117118 f2724 1"/>
              <a:gd name="f3692" fmla="*/ 2031898 f2725 1"/>
              <a:gd name="f3693" fmla="*/ 2017133 f2725 1"/>
              <a:gd name="f3694" fmla="*/ 1855657 f2724 1"/>
              <a:gd name="f3695" fmla="*/ 1981887 f2725 1"/>
              <a:gd name="f3696" fmla="*/ 1910432 f2724 1"/>
              <a:gd name="f3697" fmla="*/ 1993794 f2725 1"/>
              <a:gd name="f3698" fmla="*/ 1919005 f2724 1"/>
              <a:gd name="f3699" fmla="*/ 2031422 f2725 1"/>
              <a:gd name="f3700" fmla="*/ 391995 f2725 1"/>
              <a:gd name="f3701" fmla="*/ 3806108 f2724 1"/>
              <a:gd name="f3702" fmla="*/ 379612 f2725 1"/>
              <a:gd name="f3703" fmla="*/ 3791342 f2724 1"/>
              <a:gd name="f3704" fmla="*/ 357702 f2725 1"/>
              <a:gd name="f3705" fmla="*/ 3817063 f2724 1"/>
              <a:gd name="f3706" fmla="*/ 3839449 f2724 1"/>
              <a:gd name="f3707" fmla="*/ 3805632 f2724 1"/>
              <a:gd name="f3708" fmla="*/ 1111686 f2725 1"/>
              <a:gd name="f3709" fmla="*/ 3761336 f2724 1"/>
              <a:gd name="f3710" fmla="*/ 1117877 f2725 1"/>
              <a:gd name="f3711" fmla="*/ 3721326 f2724 1"/>
              <a:gd name="f3712" fmla="*/ 1097397 f2725 1"/>
              <a:gd name="f3713" fmla="*/ 3759907 f2724 1"/>
              <a:gd name="f3714" fmla="*/ 917355 f2725 1"/>
              <a:gd name="f3715" fmla="*/ 2989729 f2724 1"/>
              <a:gd name="f3716" fmla="*/ 896398 f2725 1"/>
              <a:gd name="f3717" fmla="*/ 2974487 f2724 1"/>
              <a:gd name="f3718" fmla="*/ 883538 f2725 1"/>
              <a:gd name="f3719" fmla="*/ 2987347 f2724 1"/>
              <a:gd name="f3720" fmla="*/ 903542 f2725 1"/>
              <a:gd name="f3721" fmla="*/ 3013544 f2724 1"/>
              <a:gd name="f3722" fmla="*/ 227672 f2725 1"/>
              <a:gd name="f3723" fmla="*/ 4562950 f2724 1"/>
              <a:gd name="f3724" fmla="*/ 264347 f2725 1"/>
              <a:gd name="f3725" fmla="*/ 4574857 f2724 1"/>
              <a:gd name="f3726" fmla="*/ 4559615 f2724 1"/>
              <a:gd name="f3727" fmla="*/ 233387 f2725 1"/>
              <a:gd name="f3728" fmla="*/ 4547708 f2724 1"/>
              <a:gd name="f3729" fmla="*/ 156703 f2725 1"/>
              <a:gd name="f3730" fmla="*/ 6018524 f2724 1"/>
              <a:gd name="f3731" fmla="*/ 131935 f2725 1"/>
              <a:gd name="f3732" fmla="*/ 6029479 f2724 1"/>
              <a:gd name="f3733" fmla="*/ 160513 f2725 1"/>
              <a:gd name="f3734" fmla="*/ 6046149 f2724 1"/>
              <a:gd name="f3735" fmla="*/ 6035194 f2724 1"/>
              <a:gd name="f3736" fmla="*/ 6018047 f2724 1"/>
              <a:gd name="f3737" fmla="*/ 530599 f2725 1"/>
              <a:gd name="f3738" fmla="*/ 4085696 f2724 1"/>
              <a:gd name="f3739" fmla="*/ 516786 f2725 1"/>
              <a:gd name="f3740" fmla="*/ 4066644 f2724 1"/>
              <a:gd name="f3741" fmla="*/ 495353 f2725 1"/>
              <a:gd name="f3742" fmla="*/ 4086172 f2724 1"/>
              <a:gd name="f3743" fmla="*/ 4100938 f2724 1"/>
              <a:gd name="f3744" fmla="*/ 531075 f2725 1"/>
              <a:gd name="f3745" fmla="*/ 566798 f2725 1"/>
              <a:gd name="f3746" fmla="*/ 582516 f2725 1"/>
              <a:gd name="f3747" fmla="*/ 5949460 f2724 1"/>
              <a:gd name="f3748" fmla="*/ 574419 f2725 1"/>
              <a:gd name="f3749" fmla="*/ 561558 f2725 1"/>
              <a:gd name="f3750" fmla="*/ 5924693 f2724 1"/>
              <a:gd name="f3751" fmla="*/ 552509 f2725 1"/>
              <a:gd name="f3752" fmla="*/ 5948984 f2724 1"/>
              <a:gd name="f3753" fmla="*/ 567274 f2725 1"/>
              <a:gd name="f3754" fmla="+- f2726 0 f1"/>
              <a:gd name="f3755" fmla="*/ f2729 1 5771334"/>
              <a:gd name="f3756" fmla="*/ f2730 1 6435286"/>
              <a:gd name="f3757" fmla="*/ f2731 1 5771334"/>
              <a:gd name="f3758" fmla="*/ f2732 1 6435286"/>
              <a:gd name="f3759" fmla="*/ f2733 1 5771334"/>
              <a:gd name="f3760" fmla="*/ f2734 1 6435286"/>
              <a:gd name="f3761" fmla="*/ f2735 1 5771334"/>
              <a:gd name="f3762" fmla="*/ f2736 1 6435286"/>
              <a:gd name="f3763" fmla="*/ f2737 1 5771334"/>
              <a:gd name="f3764" fmla="*/ f2738 1 6435286"/>
              <a:gd name="f3765" fmla="*/ f2739 1 5771334"/>
              <a:gd name="f3766" fmla="*/ f2740 1 6435286"/>
              <a:gd name="f3767" fmla="*/ f2741 1 5771334"/>
              <a:gd name="f3768" fmla="*/ f2742 1 6435286"/>
              <a:gd name="f3769" fmla="*/ f2743 1 5771334"/>
              <a:gd name="f3770" fmla="*/ f2744 1 6435286"/>
              <a:gd name="f3771" fmla="*/ f2745 1 5771334"/>
              <a:gd name="f3772" fmla="*/ f2746 1 6435286"/>
              <a:gd name="f3773" fmla="*/ f2747 1 5771334"/>
              <a:gd name="f3774" fmla="*/ f2748 1 6435286"/>
              <a:gd name="f3775" fmla="*/ f2749 1 5771334"/>
              <a:gd name="f3776" fmla="*/ f2750 1 6435286"/>
              <a:gd name="f3777" fmla="*/ f2751 1 5771334"/>
              <a:gd name="f3778" fmla="*/ f2752 1 6435286"/>
              <a:gd name="f3779" fmla="*/ f2753 1 5771334"/>
              <a:gd name="f3780" fmla="*/ f2754 1 6435286"/>
              <a:gd name="f3781" fmla="*/ f2755 1 5771334"/>
              <a:gd name="f3782" fmla="*/ f2756 1 6435286"/>
              <a:gd name="f3783" fmla="*/ f2757 1 5771334"/>
              <a:gd name="f3784" fmla="*/ f2758 1 6435286"/>
              <a:gd name="f3785" fmla="*/ f2759 1 5771334"/>
              <a:gd name="f3786" fmla="*/ f2760 1 6435286"/>
              <a:gd name="f3787" fmla="*/ f2761 1 6435286"/>
              <a:gd name="f3788" fmla="*/ f2762 1 5771334"/>
              <a:gd name="f3789" fmla="*/ f2763 1 5771334"/>
              <a:gd name="f3790" fmla="*/ f2764 1 6435286"/>
              <a:gd name="f3791" fmla="*/ f2765 1 5771334"/>
              <a:gd name="f3792" fmla="*/ f2766 1 6435286"/>
              <a:gd name="f3793" fmla="*/ f2767 1 5771334"/>
              <a:gd name="f3794" fmla="*/ f2768 1 6435286"/>
              <a:gd name="f3795" fmla="*/ f2769 1 5771334"/>
              <a:gd name="f3796" fmla="*/ f2770 1 6435286"/>
              <a:gd name="f3797" fmla="*/ f2771 1 5771334"/>
              <a:gd name="f3798" fmla="*/ f2772 1 6435286"/>
              <a:gd name="f3799" fmla="*/ f2773 1 5771334"/>
              <a:gd name="f3800" fmla="*/ f2774 1 6435286"/>
              <a:gd name="f3801" fmla="*/ f2775 1 5771334"/>
              <a:gd name="f3802" fmla="*/ f2776 1 6435286"/>
              <a:gd name="f3803" fmla="*/ f2777 1 5771334"/>
              <a:gd name="f3804" fmla="*/ f2778 1 6435286"/>
              <a:gd name="f3805" fmla="*/ f2779 1 5771334"/>
              <a:gd name="f3806" fmla="*/ f2780 1 6435286"/>
              <a:gd name="f3807" fmla="*/ f2781 1 5771334"/>
              <a:gd name="f3808" fmla="*/ f2782 1 6435286"/>
              <a:gd name="f3809" fmla="*/ f2783 1 5771334"/>
              <a:gd name="f3810" fmla="*/ f2784 1 6435286"/>
              <a:gd name="f3811" fmla="*/ f2785 1 5771334"/>
              <a:gd name="f3812" fmla="*/ f2786 1 6435286"/>
              <a:gd name="f3813" fmla="*/ f2787 1 5771334"/>
              <a:gd name="f3814" fmla="*/ f2788 1 6435286"/>
              <a:gd name="f3815" fmla="*/ f2789 1 5771334"/>
              <a:gd name="f3816" fmla="*/ f2790 1 6435286"/>
              <a:gd name="f3817" fmla="*/ f2791 1 5771334"/>
              <a:gd name="f3818" fmla="*/ f2792 1 6435286"/>
              <a:gd name="f3819" fmla="*/ f2793 1 5771334"/>
              <a:gd name="f3820" fmla="*/ f2794 1 6435286"/>
              <a:gd name="f3821" fmla="*/ f2795 1 5771334"/>
              <a:gd name="f3822" fmla="*/ f2796 1 6435286"/>
              <a:gd name="f3823" fmla="*/ f2797 1 6435286"/>
              <a:gd name="f3824" fmla="*/ f2798 1 5771334"/>
              <a:gd name="f3825" fmla="*/ f2799 1 6435286"/>
              <a:gd name="f3826" fmla="*/ f2800 1 5771334"/>
              <a:gd name="f3827" fmla="*/ f2801 1 6435286"/>
              <a:gd name="f3828" fmla="*/ f2802 1 5771334"/>
              <a:gd name="f3829" fmla="*/ f2803 1 6435286"/>
              <a:gd name="f3830" fmla="*/ f2804 1 5771334"/>
              <a:gd name="f3831" fmla="*/ f2805 1 6435286"/>
              <a:gd name="f3832" fmla="*/ f2806 1 5771334"/>
              <a:gd name="f3833" fmla="*/ f2807 1 6435286"/>
              <a:gd name="f3834" fmla="*/ f2808 1 5771334"/>
              <a:gd name="f3835" fmla="*/ f2809 1 6435286"/>
              <a:gd name="f3836" fmla="*/ f2810 1 5771334"/>
              <a:gd name="f3837" fmla="*/ f2811 1 6435286"/>
              <a:gd name="f3838" fmla="*/ f2812 1 5771334"/>
              <a:gd name="f3839" fmla="*/ f2813 1 6435286"/>
              <a:gd name="f3840" fmla="*/ f2814 1 5771334"/>
              <a:gd name="f3841" fmla="*/ f2815 1 5771334"/>
              <a:gd name="f3842" fmla="*/ f2816 1 6435286"/>
              <a:gd name="f3843" fmla="*/ f2817 1 5771334"/>
              <a:gd name="f3844" fmla="*/ f2818 1 6435286"/>
              <a:gd name="f3845" fmla="*/ f2819 1 5771334"/>
              <a:gd name="f3846" fmla="*/ f2820 1 6435286"/>
              <a:gd name="f3847" fmla="*/ f2821 1 5771334"/>
              <a:gd name="f3848" fmla="*/ f2822 1 6435286"/>
              <a:gd name="f3849" fmla="*/ f2823 1 5771334"/>
              <a:gd name="f3850" fmla="*/ f2824 1 6435286"/>
              <a:gd name="f3851" fmla="*/ f2825 1 5771334"/>
              <a:gd name="f3852" fmla="*/ f2826 1 6435286"/>
              <a:gd name="f3853" fmla="*/ f2827 1 5771334"/>
              <a:gd name="f3854" fmla="*/ f2828 1 6435286"/>
              <a:gd name="f3855" fmla="*/ f2829 1 5771334"/>
              <a:gd name="f3856" fmla="*/ f2830 1 6435286"/>
              <a:gd name="f3857" fmla="*/ f2831 1 5771334"/>
              <a:gd name="f3858" fmla="*/ f2832 1 6435286"/>
              <a:gd name="f3859" fmla="*/ f2833 1 5771334"/>
              <a:gd name="f3860" fmla="*/ f2834 1 6435286"/>
              <a:gd name="f3861" fmla="*/ f2835 1 5771334"/>
              <a:gd name="f3862" fmla="*/ f2836 1 6435286"/>
              <a:gd name="f3863" fmla="*/ f2837 1 5771334"/>
              <a:gd name="f3864" fmla="*/ f2838 1 6435286"/>
              <a:gd name="f3865" fmla="*/ f2839 1 5771334"/>
              <a:gd name="f3866" fmla="*/ f2840 1 6435286"/>
              <a:gd name="f3867" fmla="*/ f2841 1 5771334"/>
              <a:gd name="f3868" fmla="*/ f2842 1 6435286"/>
              <a:gd name="f3869" fmla="*/ f2843 1 5771334"/>
              <a:gd name="f3870" fmla="*/ f2844 1 6435286"/>
              <a:gd name="f3871" fmla="*/ f2845 1 5771334"/>
              <a:gd name="f3872" fmla="*/ f2846 1 6435286"/>
              <a:gd name="f3873" fmla="*/ f2847 1 5771334"/>
              <a:gd name="f3874" fmla="*/ f2848 1 6435286"/>
              <a:gd name="f3875" fmla="*/ f2849 1 5771334"/>
              <a:gd name="f3876" fmla="*/ f2850 1 6435286"/>
              <a:gd name="f3877" fmla="*/ f2851 1 5771334"/>
              <a:gd name="f3878" fmla="*/ f2852 1 6435286"/>
              <a:gd name="f3879" fmla="*/ f2853 1 5771334"/>
              <a:gd name="f3880" fmla="*/ f2854 1 6435286"/>
              <a:gd name="f3881" fmla="*/ f2855 1 5771334"/>
              <a:gd name="f3882" fmla="*/ f2856 1 6435286"/>
              <a:gd name="f3883" fmla="*/ f2857 1 5771334"/>
              <a:gd name="f3884" fmla="*/ f2858 1 6435286"/>
              <a:gd name="f3885" fmla="*/ f2859 1 5771334"/>
              <a:gd name="f3886" fmla="*/ f2860 1 6435286"/>
              <a:gd name="f3887" fmla="*/ f2861 1 6435286"/>
              <a:gd name="f3888" fmla="*/ f2862 1 5771334"/>
              <a:gd name="f3889" fmla="*/ f2863 1 6435286"/>
              <a:gd name="f3890" fmla="*/ f2864 1 5771334"/>
              <a:gd name="f3891" fmla="*/ f2865 1 6435286"/>
              <a:gd name="f3892" fmla="*/ f2866 1 6435286"/>
              <a:gd name="f3893" fmla="*/ f2867 1 5771334"/>
              <a:gd name="f3894" fmla="*/ f2868 1 6435286"/>
              <a:gd name="f3895" fmla="*/ f2869 1 5771334"/>
              <a:gd name="f3896" fmla="*/ f2870 1 6435286"/>
              <a:gd name="f3897" fmla="*/ f2871 1 5771334"/>
              <a:gd name="f3898" fmla="*/ f2872 1 6435286"/>
              <a:gd name="f3899" fmla="*/ f2873 1 5771334"/>
              <a:gd name="f3900" fmla="*/ f2874 1 6435286"/>
              <a:gd name="f3901" fmla="*/ f2875 1 5771334"/>
              <a:gd name="f3902" fmla="*/ f2876 1 6435286"/>
              <a:gd name="f3903" fmla="*/ f2877 1 5771334"/>
              <a:gd name="f3904" fmla="*/ f2878 1 6435286"/>
              <a:gd name="f3905" fmla="*/ f2879 1 5771334"/>
              <a:gd name="f3906" fmla="*/ f2880 1 6435286"/>
              <a:gd name="f3907" fmla="*/ f2881 1 5771334"/>
              <a:gd name="f3908" fmla="*/ f2882 1 6435286"/>
              <a:gd name="f3909" fmla="*/ f2883 1 5771334"/>
              <a:gd name="f3910" fmla="*/ f2884 1 6435286"/>
              <a:gd name="f3911" fmla="*/ f2885 1 5771334"/>
              <a:gd name="f3912" fmla="*/ f2886 1 6435286"/>
              <a:gd name="f3913" fmla="*/ f2887 1 5771334"/>
              <a:gd name="f3914" fmla="*/ f2888 1 6435286"/>
              <a:gd name="f3915" fmla="*/ f2889 1 5771334"/>
              <a:gd name="f3916" fmla="*/ f2890 1 6435286"/>
              <a:gd name="f3917" fmla="*/ f2891 1 5771334"/>
              <a:gd name="f3918" fmla="*/ f2892 1 6435286"/>
              <a:gd name="f3919" fmla="*/ f2893 1 5771334"/>
              <a:gd name="f3920" fmla="*/ f2894 1 6435286"/>
              <a:gd name="f3921" fmla="*/ f2895 1 5771334"/>
              <a:gd name="f3922" fmla="*/ f2896 1 6435286"/>
              <a:gd name="f3923" fmla="*/ f2897 1 5771334"/>
              <a:gd name="f3924" fmla="*/ f2898 1 6435286"/>
              <a:gd name="f3925" fmla="*/ f2899 1 5771334"/>
              <a:gd name="f3926" fmla="*/ f2900 1 6435286"/>
              <a:gd name="f3927" fmla="*/ f2901 1 5771334"/>
              <a:gd name="f3928" fmla="*/ f2902 1 6435286"/>
              <a:gd name="f3929" fmla="*/ f2903 1 5771334"/>
              <a:gd name="f3930" fmla="*/ f2904 1 6435286"/>
              <a:gd name="f3931" fmla="*/ f2905 1 5771334"/>
              <a:gd name="f3932" fmla="*/ f2906 1 6435286"/>
              <a:gd name="f3933" fmla="*/ f2907 1 5771334"/>
              <a:gd name="f3934" fmla="*/ f2908 1 6435286"/>
              <a:gd name="f3935" fmla="*/ f2909 1 5771334"/>
              <a:gd name="f3936" fmla="*/ f2910 1 6435286"/>
              <a:gd name="f3937" fmla="*/ f2911 1 5771334"/>
              <a:gd name="f3938" fmla="*/ f2912 1 6435286"/>
              <a:gd name="f3939" fmla="*/ f2913 1 5771334"/>
              <a:gd name="f3940" fmla="*/ f2914 1 6435286"/>
              <a:gd name="f3941" fmla="*/ f2915 1 5771334"/>
              <a:gd name="f3942" fmla="*/ f2916 1 5771334"/>
              <a:gd name="f3943" fmla="*/ f2917 1 6435286"/>
              <a:gd name="f3944" fmla="*/ f2918 1 5771334"/>
              <a:gd name="f3945" fmla="*/ f2919 1 6435286"/>
              <a:gd name="f3946" fmla="*/ f2920 1 5771334"/>
              <a:gd name="f3947" fmla="*/ f2921 1 6435286"/>
              <a:gd name="f3948" fmla="*/ f2922 1 5771334"/>
              <a:gd name="f3949" fmla="*/ f2923 1 6435286"/>
              <a:gd name="f3950" fmla="*/ f2924 1 6435286"/>
              <a:gd name="f3951" fmla="*/ f2925 1 5771334"/>
              <a:gd name="f3952" fmla="*/ f2926 1 6435286"/>
              <a:gd name="f3953" fmla="*/ f2927 1 5771334"/>
              <a:gd name="f3954" fmla="*/ f2928 1 6435286"/>
              <a:gd name="f3955" fmla="*/ f2929 1 5771334"/>
              <a:gd name="f3956" fmla="*/ f2930 1 6435286"/>
              <a:gd name="f3957" fmla="*/ f2931 1 6435286"/>
              <a:gd name="f3958" fmla="*/ f2932 1 5771334"/>
              <a:gd name="f3959" fmla="*/ f2933 1 6435286"/>
              <a:gd name="f3960" fmla="*/ f2934 1 5771334"/>
              <a:gd name="f3961" fmla="*/ f2935 1 6435286"/>
              <a:gd name="f3962" fmla="*/ f2936 1 5771334"/>
              <a:gd name="f3963" fmla="*/ f2937 1 6435286"/>
              <a:gd name="f3964" fmla="*/ f2938 1 5771334"/>
              <a:gd name="f3965" fmla="*/ f2939 1 6435286"/>
              <a:gd name="f3966" fmla="*/ f2940 1 5771334"/>
              <a:gd name="f3967" fmla="*/ f2941 1 6435286"/>
              <a:gd name="f3968" fmla="*/ f2942 1 5771334"/>
              <a:gd name="f3969" fmla="*/ f2943 1 6435286"/>
              <a:gd name="f3970" fmla="*/ f2944 1 5771334"/>
              <a:gd name="f3971" fmla="*/ f2945 1 6435286"/>
              <a:gd name="f3972" fmla="*/ f2946 1 5771334"/>
              <a:gd name="f3973" fmla="*/ f2947 1 6435286"/>
              <a:gd name="f3974" fmla="*/ f2948 1 5771334"/>
              <a:gd name="f3975" fmla="*/ f2949 1 6435286"/>
              <a:gd name="f3976" fmla="*/ f2950 1 5771334"/>
              <a:gd name="f3977" fmla="*/ f2951 1 6435286"/>
              <a:gd name="f3978" fmla="*/ f2952 1 5771334"/>
              <a:gd name="f3979" fmla="*/ f2953 1 6435286"/>
              <a:gd name="f3980" fmla="*/ f2954 1 5771334"/>
              <a:gd name="f3981" fmla="*/ f2955 1 6435286"/>
              <a:gd name="f3982" fmla="*/ f2956 1 5771334"/>
              <a:gd name="f3983" fmla="*/ f2957 1 6435286"/>
              <a:gd name="f3984" fmla="*/ f2958 1 5771334"/>
              <a:gd name="f3985" fmla="*/ f2959 1 6435286"/>
              <a:gd name="f3986" fmla="*/ f2960 1 5771334"/>
              <a:gd name="f3987" fmla="*/ f2961 1 6435286"/>
              <a:gd name="f3988" fmla="*/ f2962 1 5771334"/>
              <a:gd name="f3989" fmla="*/ f2963 1 6435286"/>
              <a:gd name="f3990" fmla="*/ f2964 1 5771334"/>
              <a:gd name="f3991" fmla="*/ f2965 1 6435286"/>
              <a:gd name="f3992" fmla="*/ f2966 1 5771334"/>
              <a:gd name="f3993" fmla="*/ f2967 1 6435286"/>
              <a:gd name="f3994" fmla="*/ f2968 1 5771334"/>
              <a:gd name="f3995" fmla="*/ f2969 1 6435286"/>
              <a:gd name="f3996" fmla="*/ f2970 1 5771334"/>
              <a:gd name="f3997" fmla="*/ f2971 1 6435286"/>
              <a:gd name="f3998" fmla="*/ f2972 1 5771334"/>
              <a:gd name="f3999" fmla="*/ f2973 1 6435286"/>
              <a:gd name="f4000" fmla="*/ f2974 1 5771334"/>
              <a:gd name="f4001" fmla="*/ f2975 1 6435286"/>
              <a:gd name="f4002" fmla="*/ f2976 1 5771334"/>
              <a:gd name="f4003" fmla="*/ f2977 1 6435286"/>
              <a:gd name="f4004" fmla="*/ f2978 1 5771334"/>
              <a:gd name="f4005" fmla="*/ f2979 1 6435286"/>
              <a:gd name="f4006" fmla="*/ f2980 1 5771334"/>
              <a:gd name="f4007" fmla="*/ f2981 1 6435286"/>
              <a:gd name="f4008" fmla="*/ f2982 1 5771334"/>
              <a:gd name="f4009" fmla="*/ f2983 1 6435286"/>
              <a:gd name="f4010" fmla="*/ f2984 1 6435286"/>
              <a:gd name="f4011" fmla="*/ f2985 1 5771334"/>
              <a:gd name="f4012" fmla="*/ f2986 1 6435286"/>
              <a:gd name="f4013" fmla="*/ f2987 1 5771334"/>
              <a:gd name="f4014" fmla="*/ f2988 1 6435286"/>
              <a:gd name="f4015" fmla="*/ f2989 1 5771334"/>
              <a:gd name="f4016" fmla="*/ f2990 1 6435286"/>
              <a:gd name="f4017" fmla="*/ f2991 1 5771334"/>
              <a:gd name="f4018" fmla="*/ f2992 1 6435286"/>
              <a:gd name="f4019" fmla="*/ f2993 1 5771334"/>
              <a:gd name="f4020" fmla="*/ f2994 1 6435286"/>
              <a:gd name="f4021" fmla="*/ f2995 1 5771334"/>
              <a:gd name="f4022" fmla="*/ f2996 1 6435286"/>
              <a:gd name="f4023" fmla="*/ f2997 1 5771334"/>
              <a:gd name="f4024" fmla="*/ f2998 1 6435286"/>
              <a:gd name="f4025" fmla="*/ f2999 1 5771334"/>
              <a:gd name="f4026" fmla="*/ f3000 1 6435286"/>
              <a:gd name="f4027" fmla="*/ f3001 1 5771334"/>
              <a:gd name="f4028" fmla="*/ f3002 1 6435286"/>
              <a:gd name="f4029" fmla="*/ f3003 1 5771334"/>
              <a:gd name="f4030" fmla="*/ f3004 1 6435286"/>
              <a:gd name="f4031" fmla="*/ f3005 1 5771334"/>
              <a:gd name="f4032" fmla="*/ f3006 1 6435286"/>
              <a:gd name="f4033" fmla="*/ f3007 1 5771334"/>
              <a:gd name="f4034" fmla="*/ f3008 1 6435286"/>
              <a:gd name="f4035" fmla="*/ f3009 1 5771334"/>
              <a:gd name="f4036" fmla="*/ f3010 1 6435286"/>
              <a:gd name="f4037" fmla="*/ f3011 1 5771334"/>
              <a:gd name="f4038" fmla="*/ f3012 1 6435286"/>
              <a:gd name="f4039" fmla="*/ f3013 1 5771334"/>
              <a:gd name="f4040" fmla="*/ f3014 1 6435286"/>
              <a:gd name="f4041" fmla="*/ f3015 1 5771334"/>
              <a:gd name="f4042" fmla="*/ f3016 1 6435286"/>
              <a:gd name="f4043" fmla="*/ f3017 1 5771334"/>
              <a:gd name="f4044" fmla="*/ f3018 1 6435286"/>
              <a:gd name="f4045" fmla="*/ f3019 1 5771334"/>
              <a:gd name="f4046" fmla="*/ f3020 1 6435286"/>
              <a:gd name="f4047" fmla="*/ f3021 1 5771334"/>
              <a:gd name="f4048" fmla="*/ f3022 1 6435286"/>
              <a:gd name="f4049" fmla="*/ f3023 1 5771334"/>
              <a:gd name="f4050" fmla="*/ f3024 1 6435286"/>
              <a:gd name="f4051" fmla="*/ f3025 1 5771334"/>
              <a:gd name="f4052" fmla="*/ f3026 1 6435286"/>
              <a:gd name="f4053" fmla="*/ f3027 1 6435286"/>
              <a:gd name="f4054" fmla="*/ f3028 1 5771334"/>
              <a:gd name="f4055" fmla="*/ f3029 1 6435286"/>
              <a:gd name="f4056" fmla="*/ f3030 1 5771334"/>
              <a:gd name="f4057" fmla="*/ f3031 1 6435286"/>
              <a:gd name="f4058" fmla="*/ f3032 1 5771334"/>
              <a:gd name="f4059" fmla="*/ f3033 1 6435286"/>
              <a:gd name="f4060" fmla="*/ f3034 1 5771334"/>
              <a:gd name="f4061" fmla="*/ f3035 1 6435286"/>
              <a:gd name="f4062" fmla="*/ f3036 1 5771334"/>
              <a:gd name="f4063" fmla="*/ f3037 1 6435286"/>
              <a:gd name="f4064" fmla="*/ f3038 1 5771334"/>
              <a:gd name="f4065" fmla="*/ f3039 1 6435286"/>
              <a:gd name="f4066" fmla="*/ f3040 1 5771334"/>
              <a:gd name="f4067" fmla="*/ f3041 1 6435286"/>
              <a:gd name="f4068" fmla="*/ f3042 1 5771334"/>
              <a:gd name="f4069" fmla="*/ f3043 1 6435286"/>
              <a:gd name="f4070" fmla="*/ f3044 1 5771334"/>
              <a:gd name="f4071" fmla="*/ f3045 1 6435286"/>
              <a:gd name="f4072" fmla="*/ f3046 1 5771334"/>
              <a:gd name="f4073" fmla="*/ f3047 1 6435286"/>
              <a:gd name="f4074" fmla="*/ f3048 1 5771334"/>
              <a:gd name="f4075" fmla="*/ f3049 1 6435286"/>
              <a:gd name="f4076" fmla="*/ f3050 1 5771334"/>
              <a:gd name="f4077" fmla="*/ f3051 1 6435286"/>
              <a:gd name="f4078" fmla="*/ f3052 1 5771334"/>
              <a:gd name="f4079" fmla="*/ f3053 1 6435286"/>
              <a:gd name="f4080" fmla="*/ f3054 1 5771334"/>
              <a:gd name="f4081" fmla="*/ f3055 1 6435286"/>
              <a:gd name="f4082" fmla="*/ f3056 1 5771334"/>
              <a:gd name="f4083" fmla="*/ f3057 1 6435286"/>
              <a:gd name="f4084" fmla="*/ f3058 1 6435286"/>
              <a:gd name="f4085" fmla="*/ f3059 1 5771334"/>
              <a:gd name="f4086" fmla="*/ f3060 1 6435286"/>
              <a:gd name="f4087" fmla="*/ f3061 1 5771334"/>
              <a:gd name="f4088" fmla="*/ f3062 1 6435286"/>
              <a:gd name="f4089" fmla="*/ f3063 1 5771334"/>
              <a:gd name="f4090" fmla="*/ f3064 1 6435286"/>
              <a:gd name="f4091" fmla="*/ f3065 1 5771334"/>
              <a:gd name="f4092" fmla="*/ f3066 1 6435286"/>
              <a:gd name="f4093" fmla="*/ f3067 1 5771334"/>
              <a:gd name="f4094" fmla="*/ f3068 1 6435286"/>
              <a:gd name="f4095" fmla="*/ f3069 1 5771334"/>
              <a:gd name="f4096" fmla="*/ f3070 1 6435286"/>
              <a:gd name="f4097" fmla="*/ f3071 1 5771334"/>
              <a:gd name="f4098" fmla="*/ f3072 1 6435286"/>
              <a:gd name="f4099" fmla="*/ f3073 1 5771334"/>
              <a:gd name="f4100" fmla="*/ f3074 1 6435286"/>
              <a:gd name="f4101" fmla="*/ f3075 1 5771334"/>
              <a:gd name="f4102" fmla="*/ f3076 1 6435286"/>
              <a:gd name="f4103" fmla="*/ f3077 1 5771334"/>
              <a:gd name="f4104" fmla="*/ f3078 1 6435286"/>
              <a:gd name="f4105" fmla="*/ f3079 1 5771334"/>
              <a:gd name="f4106" fmla="*/ f3080 1 5771334"/>
              <a:gd name="f4107" fmla="*/ f3081 1 6435286"/>
              <a:gd name="f4108" fmla="*/ f3082 1 5771334"/>
              <a:gd name="f4109" fmla="*/ f3083 1 6435286"/>
              <a:gd name="f4110" fmla="*/ f3084 1 5771334"/>
              <a:gd name="f4111" fmla="*/ f3085 1 6435286"/>
              <a:gd name="f4112" fmla="*/ f3086 1 5771334"/>
              <a:gd name="f4113" fmla="*/ f3087 1 6435286"/>
              <a:gd name="f4114" fmla="*/ f3088 1 5771334"/>
              <a:gd name="f4115" fmla="*/ f3089 1 5771334"/>
              <a:gd name="f4116" fmla="*/ f3090 1 6435286"/>
              <a:gd name="f4117" fmla="*/ f3091 1 5771334"/>
              <a:gd name="f4118" fmla="*/ f3092 1 6435286"/>
              <a:gd name="f4119" fmla="*/ f3093 1 5771334"/>
              <a:gd name="f4120" fmla="*/ f3094 1 6435286"/>
              <a:gd name="f4121" fmla="*/ f3095 1 5771334"/>
              <a:gd name="f4122" fmla="*/ f3096 1 6435286"/>
              <a:gd name="f4123" fmla="*/ f3097 1 5771334"/>
              <a:gd name="f4124" fmla="*/ f3098 1 6435286"/>
              <a:gd name="f4125" fmla="*/ f3099 1 5771334"/>
              <a:gd name="f4126" fmla="*/ f3100 1 6435286"/>
              <a:gd name="f4127" fmla="*/ f3101 1 5771334"/>
              <a:gd name="f4128" fmla="*/ f3102 1 6435286"/>
              <a:gd name="f4129" fmla="*/ f3103 1 5771334"/>
              <a:gd name="f4130" fmla="*/ f3104 1 6435286"/>
              <a:gd name="f4131" fmla="*/ f3105 1 5771334"/>
              <a:gd name="f4132" fmla="*/ f3106 1 6435286"/>
              <a:gd name="f4133" fmla="*/ f3107 1 5771334"/>
              <a:gd name="f4134" fmla="*/ f3108 1 6435286"/>
              <a:gd name="f4135" fmla="*/ f3109 1 5771334"/>
              <a:gd name="f4136" fmla="*/ f3110 1 6435286"/>
              <a:gd name="f4137" fmla="*/ f3111 1 5771334"/>
              <a:gd name="f4138" fmla="*/ f3112 1 6435286"/>
              <a:gd name="f4139" fmla="*/ f3113 1 5771334"/>
              <a:gd name="f4140" fmla="*/ f3114 1 6435286"/>
              <a:gd name="f4141" fmla="*/ f3115 1 5771334"/>
              <a:gd name="f4142" fmla="*/ f3116 1 6435286"/>
              <a:gd name="f4143" fmla="*/ f3117 1 5771334"/>
              <a:gd name="f4144" fmla="*/ f3118 1 6435286"/>
              <a:gd name="f4145" fmla="*/ f3119 1 5771334"/>
              <a:gd name="f4146" fmla="*/ f3120 1 6435286"/>
              <a:gd name="f4147" fmla="*/ f3121 1 5771334"/>
              <a:gd name="f4148" fmla="*/ f3122 1 6435286"/>
              <a:gd name="f4149" fmla="*/ f3123 1 5771334"/>
              <a:gd name="f4150" fmla="*/ f3124 1 6435286"/>
              <a:gd name="f4151" fmla="*/ f3125 1 5771334"/>
              <a:gd name="f4152" fmla="*/ f3126 1 6435286"/>
              <a:gd name="f4153" fmla="*/ f3127 1 5771334"/>
              <a:gd name="f4154" fmla="*/ f3128 1 6435286"/>
              <a:gd name="f4155" fmla="*/ f3129 1 5771334"/>
              <a:gd name="f4156" fmla="*/ f3130 1 6435286"/>
              <a:gd name="f4157" fmla="*/ f3131 1 5771334"/>
              <a:gd name="f4158" fmla="*/ f3132 1 6435286"/>
              <a:gd name="f4159" fmla="*/ f3133 1 5771334"/>
              <a:gd name="f4160" fmla="*/ f3134 1 6435286"/>
              <a:gd name="f4161" fmla="*/ f3135 1 5771334"/>
              <a:gd name="f4162" fmla="*/ f3136 1 6435286"/>
              <a:gd name="f4163" fmla="*/ f3137 1 6435286"/>
              <a:gd name="f4164" fmla="*/ f3138 1 5771334"/>
              <a:gd name="f4165" fmla="*/ f3139 1 6435286"/>
              <a:gd name="f4166" fmla="*/ f3140 1 5771334"/>
              <a:gd name="f4167" fmla="*/ f3141 1 6435286"/>
              <a:gd name="f4168" fmla="*/ f3142 1 5771334"/>
              <a:gd name="f4169" fmla="*/ f3143 1 6435286"/>
              <a:gd name="f4170" fmla="*/ f3144 1 5771334"/>
              <a:gd name="f4171" fmla="*/ f3145 1 6435286"/>
              <a:gd name="f4172" fmla="*/ f3146 1 5771334"/>
              <a:gd name="f4173" fmla="*/ f3147 1 6435286"/>
              <a:gd name="f4174" fmla="*/ f3148 1 5771334"/>
              <a:gd name="f4175" fmla="*/ f3149 1 6435286"/>
              <a:gd name="f4176" fmla="*/ f3150 1 6435286"/>
              <a:gd name="f4177" fmla="*/ f3151 1 5771334"/>
              <a:gd name="f4178" fmla="*/ f3152 1 6435286"/>
              <a:gd name="f4179" fmla="*/ f3153 1 5771334"/>
              <a:gd name="f4180" fmla="*/ f3154 1 6435286"/>
              <a:gd name="f4181" fmla="*/ f3155 1 5771334"/>
              <a:gd name="f4182" fmla="*/ f3156 1 6435286"/>
              <a:gd name="f4183" fmla="*/ f3157 1 5771334"/>
              <a:gd name="f4184" fmla="*/ f3158 1 6435286"/>
              <a:gd name="f4185" fmla="*/ f3159 1 5771334"/>
              <a:gd name="f4186" fmla="*/ f3160 1 6435286"/>
              <a:gd name="f4187" fmla="*/ f3161 1 5771334"/>
              <a:gd name="f4188" fmla="*/ f3162 1 6435286"/>
              <a:gd name="f4189" fmla="*/ f3163 1 5771334"/>
              <a:gd name="f4190" fmla="*/ f3164 1 6435286"/>
              <a:gd name="f4191" fmla="*/ f3165 1 5771334"/>
              <a:gd name="f4192" fmla="*/ f3166 1 6435286"/>
              <a:gd name="f4193" fmla="*/ f3167 1 5771334"/>
              <a:gd name="f4194" fmla="*/ f3168 1 6435286"/>
              <a:gd name="f4195" fmla="*/ f3169 1 5771334"/>
              <a:gd name="f4196" fmla="*/ f3170 1 6435286"/>
              <a:gd name="f4197" fmla="*/ f3171 1 5771334"/>
              <a:gd name="f4198" fmla="*/ f3172 1 6435286"/>
              <a:gd name="f4199" fmla="*/ f3173 1 5771334"/>
              <a:gd name="f4200" fmla="*/ f3174 1 6435286"/>
              <a:gd name="f4201" fmla="*/ f3175 1 5771334"/>
              <a:gd name="f4202" fmla="*/ f3176 1 6435286"/>
              <a:gd name="f4203" fmla="*/ f3177 1 5771334"/>
              <a:gd name="f4204" fmla="*/ f3178 1 6435286"/>
              <a:gd name="f4205" fmla="*/ f3179 1 5771334"/>
              <a:gd name="f4206" fmla="*/ f3180 1 6435286"/>
              <a:gd name="f4207" fmla="*/ f3181 1 5771334"/>
              <a:gd name="f4208" fmla="*/ f3182 1 6435286"/>
              <a:gd name="f4209" fmla="*/ f3183 1 5771334"/>
              <a:gd name="f4210" fmla="*/ f3184 1 6435286"/>
              <a:gd name="f4211" fmla="*/ f3185 1 5771334"/>
              <a:gd name="f4212" fmla="*/ f3186 1 5771334"/>
              <a:gd name="f4213" fmla="*/ f3187 1 6435286"/>
              <a:gd name="f4214" fmla="*/ f3188 1 5771334"/>
              <a:gd name="f4215" fmla="*/ f3189 1 6435286"/>
              <a:gd name="f4216" fmla="*/ f3190 1 5771334"/>
              <a:gd name="f4217" fmla="*/ f3191 1 6435286"/>
              <a:gd name="f4218" fmla="*/ f3192 1 5771334"/>
              <a:gd name="f4219" fmla="*/ f3193 1 6435286"/>
              <a:gd name="f4220" fmla="*/ f3194 1 5771334"/>
              <a:gd name="f4221" fmla="*/ f3195 1 6435286"/>
              <a:gd name="f4222" fmla="*/ f3196 1 5771334"/>
              <a:gd name="f4223" fmla="*/ f3197 1 6435286"/>
              <a:gd name="f4224" fmla="*/ f3198 1 5771334"/>
              <a:gd name="f4225" fmla="*/ f3199 1 6435286"/>
              <a:gd name="f4226" fmla="*/ f3200 1 5771334"/>
              <a:gd name="f4227" fmla="*/ f3201 1 6435286"/>
              <a:gd name="f4228" fmla="*/ f3202 1 5771334"/>
              <a:gd name="f4229" fmla="*/ f3203 1 6435286"/>
              <a:gd name="f4230" fmla="*/ f3204 1 5771334"/>
              <a:gd name="f4231" fmla="*/ f3205 1 6435286"/>
              <a:gd name="f4232" fmla="*/ f3206 1 5771334"/>
              <a:gd name="f4233" fmla="*/ f3207 1 6435286"/>
              <a:gd name="f4234" fmla="*/ f3208 1 5771334"/>
              <a:gd name="f4235" fmla="*/ f3209 1 6435286"/>
              <a:gd name="f4236" fmla="*/ f3210 1 5771334"/>
              <a:gd name="f4237" fmla="*/ f3211 1 6435286"/>
              <a:gd name="f4238" fmla="*/ f3212 1 5771334"/>
              <a:gd name="f4239" fmla="*/ f3213 1 6435286"/>
              <a:gd name="f4240" fmla="*/ f3214 1 5771334"/>
              <a:gd name="f4241" fmla="*/ f3215 1 6435286"/>
              <a:gd name="f4242" fmla="*/ f3216 1 5771334"/>
              <a:gd name="f4243" fmla="*/ f3217 1 6435286"/>
              <a:gd name="f4244" fmla="*/ f3218 1 5771334"/>
              <a:gd name="f4245" fmla="*/ f3219 1 6435286"/>
              <a:gd name="f4246" fmla="*/ f3220 1 5771334"/>
              <a:gd name="f4247" fmla="*/ f3221 1 6435286"/>
              <a:gd name="f4248" fmla="*/ f3222 1 5771334"/>
              <a:gd name="f4249" fmla="*/ f3223 1 6435286"/>
              <a:gd name="f4250" fmla="*/ f3224 1 5771334"/>
              <a:gd name="f4251" fmla="*/ f3225 1 6435286"/>
              <a:gd name="f4252" fmla="*/ f3226 1 5771334"/>
              <a:gd name="f4253" fmla="*/ f3227 1 6435286"/>
              <a:gd name="f4254" fmla="*/ f3228 1 5771334"/>
              <a:gd name="f4255" fmla="*/ f3229 1 6435286"/>
              <a:gd name="f4256" fmla="*/ f3230 1 5771334"/>
              <a:gd name="f4257" fmla="*/ f3231 1 6435286"/>
              <a:gd name="f4258" fmla="*/ f3232 1 5771334"/>
              <a:gd name="f4259" fmla="*/ f3233 1 6435286"/>
              <a:gd name="f4260" fmla="*/ f3234 1 5771334"/>
              <a:gd name="f4261" fmla="*/ f3235 1 6435286"/>
              <a:gd name="f4262" fmla="*/ f3236 1 5771334"/>
              <a:gd name="f4263" fmla="*/ f3237 1 6435286"/>
              <a:gd name="f4264" fmla="*/ f3238 1 5771334"/>
              <a:gd name="f4265" fmla="*/ f3239 1 6435286"/>
              <a:gd name="f4266" fmla="*/ f3240 1 5771334"/>
              <a:gd name="f4267" fmla="*/ f3241 1 6435286"/>
              <a:gd name="f4268" fmla="*/ f3242 1 5771334"/>
              <a:gd name="f4269" fmla="*/ f3243 1 6435286"/>
              <a:gd name="f4270" fmla="*/ f3244 1 5771334"/>
              <a:gd name="f4271" fmla="*/ f3245 1 6435286"/>
              <a:gd name="f4272" fmla="*/ f3246 1 5771334"/>
              <a:gd name="f4273" fmla="*/ f3247 1 6435286"/>
              <a:gd name="f4274" fmla="*/ f3248 1 5771334"/>
              <a:gd name="f4275" fmla="*/ f3249 1 6435286"/>
              <a:gd name="f4276" fmla="*/ f3250 1 5771334"/>
              <a:gd name="f4277" fmla="*/ f3251 1 6435286"/>
              <a:gd name="f4278" fmla="*/ f3252 1 6435286"/>
              <a:gd name="f4279" fmla="*/ f3253 1 5771334"/>
              <a:gd name="f4280" fmla="*/ f3254 1 6435286"/>
              <a:gd name="f4281" fmla="*/ f3255 1 5771334"/>
              <a:gd name="f4282" fmla="*/ f3256 1 6435286"/>
              <a:gd name="f4283" fmla="*/ f3257 1 5771334"/>
              <a:gd name="f4284" fmla="*/ f3258 1 6435286"/>
              <a:gd name="f4285" fmla="*/ f3259 1 5771334"/>
              <a:gd name="f4286" fmla="*/ f3260 1 6435286"/>
              <a:gd name="f4287" fmla="*/ f3261 1 5771334"/>
              <a:gd name="f4288" fmla="*/ f3262 1 6435286"/>
              <a:gd name="f4289" fmla="*/ f3263 1 6435286"/>
              <a:gd name="f4290" fmla="*/ f3264 1 5771334"/>
              <a:gd name="f4291" fmla="*/ f3265 1 6435286"/>
              <a:gd name="f4292" fmla="*/ f3266 1 5771334"/>
              <a:gd name="f4293" fmla="*/ f3267 1 6435286"/>
              <a:gd name="f4294" fmla="*/ f3268 1 5771334"/>
              <a:gd name="f4295" fmla="*/ f3269 1 6435286"/>
              <a:gd name="f4296" fmla="*/ f3270 1 5771334"/>
              <a:gd name="f4297" fmla="*/ f3271 1 6435286"/>
              <a:gd name="f4298" fmla="*/ f3272 1 5771334"/>
              <a:gd name="f4299" fmla="*/ f3273 1 6435286"/>
              <a:gd name="f4300" fmla="*/ f3274 1 5771334"/>
              <a:gd name="f4301" fmla="*/ f3275 1 6435286"/>
              <a:gd name="f4302" fmla="*/ f3276 1 5771334"/>
              <a:gd name="f4303" fmla="*/ f3277 1 6435286"/>
              <a:gd name="f4304" fmla="*/ f3278 1 5771334"/>
              <a:gd name="f4305" fmla="*/ f3279 1 6435286"/>
              <a:gd name="f4306" fmla="*/ f3280 1 5771334"/>
              <a:gd name="f4307" fmla="*/ f3281 1 6435286"/>
              <a:gd name="f4308" fmla="*/ f3282 1 5771334"/>
              <a:gd name="f4309" fmla="*/ f3283 1 6435286"/>
              <a:gd name="f4310" fmla="*/ f3284 1 6435286"/>
              <a:gd name="f4311" fmla="*/ f3285 1 5771334"/>
              <a:gd name="f4312" fmla="*/ f3286 1 6435286"/>
              <a:gd name="f4313" fmla="*/ f3287 1 5771334"/>
              <a:gd name="f4314" fmla="*/ f3288 1 6435286"/>
              <a:gd name="f4315" fmla="*/ f3289 1 5771334"/>
              <a:gd name="f4316" fmla="*/ f3290 1 5771334"/>
              <a:gd name="f4317" fmla="*/ f3291 1 6435286"/>
              <a:gd name="f4318" fmla="*/ f3292 1 5771334"/>
              <a:gd name="f4319" fmla="*/ f3293 1 6435286"/>
              <a:gd name="f4320" fmla="*/ f3294 1 5771334"/>
              <a:gd name="f4321" fmla="*/ f3295 1 6435286"/>
              <a:gd name="f4322" fmla="*/ f3296 1 5771334"/>
              <a:gd name="f4323" fmla="*/ f3297 1 6435286"/>
              <a:gd name="f4324" fmla="*/ f3298 1 5771334"/>
              <a:gd name="f4325" fmla="*/ f3299 1 6435286"/>
              <a:gd name="f4326" fmla="*/ f3300 1 5771334"/>
              <a:gd name="f4327" fmla="*/ f3301 1 6435286"/>
              <a:gd name="f4328" fmla="*/ f3302 1 5771334"/>
              <a:gd name="f4329" fmla="*/ f3303 1 6435286"/>
              <a:gd name="f4330" fmla="*/ f3304 1 5771334"/>
              <a:gd name="f4331" fmla="*/ f3305 1 6435286"/>
              <a:gd name="f4332" fmla="*/ f3306 1 5771334"/>
              <a:gd name="f4333" fmla="*/ f3307 1 6435286"/>
              <a:gd name="f4334" fmla="*/ f3308 1 5771334"/>
              <a:gd name="f4335" fmla="*/ f3309 1 6435286"/>
              <a:gd name="f4336" fmla="*/ f3310 1 5771334"/>
              <a:gd name="f4337" fmla="*/ f3311 1 5771334"/>
              <a:gd name="f4338" fmla="*/ f3312 1 6435286"/>
              <a:gd name="f4339" fmla="*/ f3313 1 5771334"/>
              <a:gd name="f4340" fmla="*/ f3314 1 6435286"/>
              <a:gd name="f4341" fmla="*/ f3315 1 5771334"/>
              <a:gd name="f4342" fmla="*/ f3316 1 6435286"/>
              <a:gd name="f4343" fmla="*/ f3317 1 5771334"/>
              <a:gd name="f4344" fmla="*/ f3318 1 6435286"/>
              <a:gd name="f4345" fmla="*/ f3319 1 5771334"/>
              <a:gd name="f4346" fmla="*/ f3320 1 6435286"/>
              <a:gd name="f4347" fmla="*/ f3321 1 5771334"/>
              <a:gd name="f4348" fmla="*/ f3322 1 6435286"/>
              <a:gd name="f4349" fmla="*/ f3323 1 5771334"/>
              <a:gd name="f4350" fmla="*/ f3324 1 6435286"/>
              <a:gd name="f4351" fmla="*/ f3325 1 5771334"/>
              <a:gd name="f4352" fmla="*/ f3326 1 6435286"/>
              <a:gd name="f4353" fmla="*/ f3327 1 6435286"/>
              <a:gd name="f4354" fmla="*/ f3328 1 5771334"/>
              <a:gd name="f4355" fmla="*/ f3329 1 6435286"/>
              <a:gd name="f4356" fmla="*/ f3330 1 5771334"/>
              <a:gd name="f4357" fmla="*/ f3331 1 6435286"/>
              <a:gd name="f4358" fmla="*/ f3332 1 5771334"/>
              <a:gd name="f4359" fmla="*/ f3333 1 6435286"/>
              <a:gd name="f4360" fmla="*/ f3334 1 5771334"/>
              <a:gd name="f4361" fmla="*/ f3335 1 6435286"/>
              <a:gd name="f4362" fmla="*/ f3336 1 5771334"/>
              <a:gd name="f4363" fmla="*/ f3337 1 6435286"/>
              <a:gd name="f4364" fmla="*/ f3338 1 5771334"/>
              <a:gd name="f4365" fmla="*/ f3339 1 6435286"/>
              <a:gd name="f4366" fmla="*/ f3340 1 5771334"/>
              <a:gd name="f4367" fmla="*/ f3341 1 6435286"/>
              <a:gd name="f4368" fmla="*/ f3342 1 5771334"/>
              <a:gd name="f4369" fmla="*/ f3343 1 6435286"/>
              <a:gd name="f4370" fmla="*/ f3344 1 5771334"/>
              <a:gd name="f4371" fmla="*/ f3345 1 6435286"/>
              <a:gd name="f4372" fmla="*/ f3346 1 5771334"/>
              <a:gd name="f4373" fmla="*/ f3347 1 6435286"/>
              <a:gd name="f4374" fmla="*/ f3348 1 5771334"/>
              <a:gd name="f4375" fmla="*/ f3349 1 6435286"/>
              <a:gd name="f4376" fmla="*/ f3350 1 5771334"/>
              <a:gd name="f4377" fmla="*/ f3351 1 6435286"/>
              <a:gd name="f4378" fmla="*/ f3352 1 5771334"/>
              <a:gd name="f4379" fmla="*/ f3353 1 6435286"/>
              <a:gd name="f4380" fmla="*/ f3354 1 5771334"/>
              <a:gd name="f4381" fmla="*/ f3355 1 6435286"/>
              <a:gd name="f4382" fmla="*/ f3356 1 5771334"/>
              <a:gd name="f4383" fmla="*/ f3357 1 6435286"/>
              <a:gd name="f4384" fmla="*/ f3358 1 5771334"/>
              <a:gd name="f4385" fmla="*/ f3359 1 6435286"/>
              <a:gd name="f4386" fmla="*/ f3360 1 5771334"/>
              <a:gd name="f4387" fmla="*/ f3361 1 6435286"/>
              <a:gd name="f4388" fmla="*/ f3362 1 5771334"/>
              <a:gd name="f4389" fmla="*/ f3363 1 6435286"/>
              <a:gd name="f4390" fmla="*/ f3364 1 5771334"/>
              <a:gd name="f4391" fmla="*/ f3365 1 6435286"/>
              <a:gd name="f4392" fmla="*/ f3366 1 5771334"/>
              <a:gd name="f4393" fmla="*/ f3367 1 6435286"/>
              <a:gd name="f4394" fmla="*/ f3368 1 5771334"/>
              <a:gd name="f4395" fmla="*/ f3369 1 6435286"/>
              <a:gd name="f4396" fmla="*/ f3370 1 5771334"/>
              <a:gd name="f4397" fmla="*/ f3371 1 6435286"/>
              <a:gd name="f4398" fmla="*/ f3372 1 5771334"/>
              <a:gd name="f4399" fmla="*/ f3373 1 6435286"/>
              <a:gd name="f4400" fmla="*/ f3374 1 5771334"/>
              <a:gd name="f4401" fmla="*/ f3375 1 6435286"/>
              <a:gd name="f4402" fmla="*/ f3376 1 5771334"/>
              <a:gd name="f4403" fmla="*/ f3377 1 6435286"/>
              <a:gd name="f4404" fmla="*/ f3378 1 5771334"/>
              <a:gd name="f4405" fmla="*/ f3379 1 6435286"/>
              <a:gd name="f4406" fmla="*/ f3380 1 5771334"/>
              <a:gd name="f4407" fmla="*/ f3381 1 6435286"/>
              <a:gd name="f4408" fmla="*/ f3382 1 5771334"/>
              <a:gd name="f4409" fmla="*/ f3383 1 6435286"/>
              <a:gd name="f4410" fmla="*/ f3384 1 5771334"/>
              <a:gd name="f4411" fmla="*/ f3385 1 6435286"/>
              <a:gd name="f4412" fmla="*/ f3386 1 5771334"/>
              <a:gd name="f4413" fmla="*/ f3387 1 6435286"/>
              <a:gd name="f4414" fmla="*/ f3388 1 5771334"/>
              <a:gd name="f4415" fmla="*/ f3389 1 6435286"/>
              <a:gd name="f4416" fmla="*/ f3390 1 5771334"/>
              <a:gd name="f4417" fmla="*/ f3391 1 6435286"/>
              <a:gd name="f4418" fmla="*/ f3392 1 5771334"/>
              <a:gd name="f4419" fmla="*/ f3393 1 6435286"/>
              <a:gd name="f4420" fmla="*/ f3394 1 5771334"/>
              <a:gd name="f4421" fmla="*/ f3395 1 6435286"/>
              <a:gd name="f4422" fmla="*/ f3396 1 5771334"/>
              <a:gd name="f4423" fmla="*/ f3397 1 6435286"/>
              <a:gd name="f4424" fmla="*/ f3398 1 6435286"/>
              <a:gd name="f4425" fmla="*/ f3399 1 5771334"/>
              <a:gd name="f4426" fmla="*/ f3400 1 6435286"/>
              <a:gd name="f4427" fmla="*/ f3401 1 5771334"/>
              <a:gd name="f4428" fmla="*/ f3402 1 6435286"/>
              <a:gd name="f4429" fmla="*/ f3403 1 5771334"/>
              <a:gd name="f4430" fmla="*/ f3404 1 6435286"/>
              <a:gd name="f4431" fmla="*/ f3405 1 5771334"/>
              <a:gd name="f4432" fmla="*/ f3406 1 6435286"/>
              <a:gd name="f4433" fmla="*/ f3407 1 5771334"/>
              <a:gd name="f4434" fmla="*/ f3408 1 6435286"/>
              <a:gd name="f4435" fmla="*/ f3409 1 5771334"/>
              <a:gd name="f4436" fmla="*/ f3410 1 6435286"/>
              <a:gd name="f4437" fmla="*/ f3411 1 5771334"/>
              <a:gd name="f4438" fmla="*/ f3412 1 6435286"/>
              <a:gd name="f4439" fmla="*/ f3413 1 5771334"/>
              <a:gd name="f4440" fmla="*/ f3414 1 6435286"/>
              <a:gd name="f4441" fmla="*/ f3415 1 5771334"/>
              <a:gd name="f4442" fmla="*/ f3416 1 6435286"/>
              <a:gd name="f4443" fmla="*/ f3417 1 5771334"/>
              <a:gd name="f4444" fmla="*/ f3418 1 6435286"/>
              <a:gd name="f4445" fmla="*/ f3419 1 6435286"/>
              <a:gd name="f4446" fmla="*/ f3420 1 5771334"/>
              <a:gd name="f4447" fmla="*/ f3421 1 6435286"/>
              <a:gd name="f4448" fmla="*/ f3422 1 5771334"/>
              <a:gd name="f4449" fmla="*/ f3423 1 6435286"/>
              <a:gd name="f4450" fmla="*/ f3424 1 5771334"/>
              <a:gd name="f4451" fmla="*/ f3425 1 6435286"/>
              <a:gd name="f4452" fmla="*/ f3426 1 5771334"/>
              <a:gd name="f4453" fmla="*/ f3427 1 6435286"/>
              <a:gd name="f4454" fmla="*/ f3428 1 5771334"/>
              <a:gd name="f4455" fmla="*/ f3429 1 6435286"/>
              <a:gd name="f4456" fmla="*/ f3430 1 5771334"/>
              <a:gd name="f4457" fmla="*/ f3431 1 6435286"/>
              <a:gd name="f4458" fmla="*/ f3432 1 5771334"/>
              <a:gd name="f4459" fmla="*/ f3433 1 6435286"/>
              <a:gd name="f4460" fmla="*/ f3434 1 5771334"/>
              <a:gd name="f4461" fmla="*/ f3435 1 6435286"/>
              <a:gd name="f4462" fmla="*/ f3436 1 5771334"/>
              <a:gd name="f4463" fmla="*/ f3437 1 6435286"/>
              <a:gd name="f4464" fmla="*/ f3438 1 5771334"/>
              <a:gd name="f4465" fmla="*/ f3439 1 6435286"/>
              <a:gd name="f4466" fmla="*/ f3440 1 5771334"/>
              <a:gd name="f4467" fmla="*/ f3441 1 6435286"/>
              <a:gd name="f4468" fmla="*/ f3442 1 5771334"/>
              <a:gd name="f4469" fmla="*/ f3443 1 6435286"/>
              <a:gd name="f4470" fmla="*/ f3444 1 5771334"/>
              <a:gd name="f4471" fmla="*/ f3445 1 6435286"/>
              <a:gd name="f4472" fmla="*/ f3446 1 5771334"/>
              <a:gd name="f4473" fmla="*/ f3447 1 6435286"/>
              <a:gd name="f4474" fmla="*/ f3448 1 5771334"/>
              <a:gd name="f4475" fmla="*/ f3449 1 6435286"/>
              <a:gd name="f4476" fmla="*/ f3450 1 5771334"/>
              <a:gd name="f4477" fmla="*/ f3451 1 6435286"/>
              <a:gd name="f4478" fmla="*/ f3452 1 5771334"/>
              <a:gd name="f4479" fmla="*/ f3453 1 6435286"/>
              <a:gd name="f4480" fmla="*/ f3454 1 5771334"/>
              <a:gd name="f4481" fmla="*/ f3455 1 6435286"/>
              <a:gd name="f4482" fmla="*/ f3456 1 5771334"/>
              <a:gd name="f4483" fmla="*/ f3457 1 6435286"/>
              <a:gd name="f4484" fmla="*/ f3458 1 5771334"/>
              <a:gd name="f4485" fmla="*/ f3459 1 5771334"/>
              <a:gd name="f4486" fmla="*/ f3460 1 6435286"/>
              <a:gd name="f4487" fmla="*/ f3461 1 5771334"/>
              <a:gd name="f4488" fmla="*/ f3462 1 6435286"/>
              <a:gd name="f4489" fmla="*/ f3463 1 5771334"/>
              <a:gd name="f4490" fmla="*/ f3464 1 6435286"/>
              <a:gd name="f4491" fmla="*/ f3465 1 5771334"/>
              <a:gd name="f4492" fmla="*/ f3466 1 5771334"/>
              <a:gd name="f4493" fmla="*/ f3467 1 6435286"/>
              <a:gd name="f4494" fmla="*/ f3468 1 5771334"/>
              <a:gd name="f4495" fmla="*/ f3469 1 6435286"/>
              <a:gd name="f4496" fmla="*/ f3470 1 5771334"/>
              <a:gd name="f4497" fmla="*/ f3471 1 6435286"/>
              <a:gd name="f4498" fmla="*/ f3472 1 5771334"/>
              <a:gd name="f4499" fmla="*/ f3473 1 6435286"/>
              <a:gd name="f4500" fmla="*/ f3474 1 5771334"/>
              <a:gd name="f4501" fmla="*/ f3475 1 6435286"/>
              <a:gd name="f4502" fmla="*/ f3476 1 5771334"/>
              <a:gd name="f4503" fmla="*/ f3477 1 6435286"/>
              <a:gd name="f4504" fmla="*/ f3478 1 5771334"/>
              <a:gd name="f4505" fmla="*/ f3479 1 6435286"/>
              <a:gd name="f4506" fmla="*/ f3480 1 5771334"/>
              <a:gd name="f4507" fmla="*/ f3481 1 6435286"/>
              <a:gd name="f4508" fmla="*/ f3482 1 5771334"/>
              <a:gd name="f4509" fmla="*/ f3483 1 6435286"/>
              <a:gd name="f4510" fmla="*/ f3484 1 5771334"/>
              <a:gd name="f4511" fmla="*/ f3485 1 6435286"/>
              <a:gd name="f4512" fmla="*/ f3486 1 5771334"/>
              <a:gd name="f4513" fmla="*/ f3487 1 6435286"/>
              <a:gd name="f4514" fmla="*/ f3488 1 5771334"/>
              <a:gd name="f4515" fmla="*/ f3489 1 6435286"/>
              <a:gd name="f4516" fmla="*/ f3490 1 5771334"/>
              <a:gd name="f4517" fmla="*/ f3491 1 6435286"/>
              <a:gd name="f4518" fmla="*/ f3492 1 5771334"/>
              <a:gd name="f4519" fmla="*/ f3493 1 6435286"/>
              <a:gd name="f4520" fmla="*/ f3494 1 5771334"/>
              <a:gd name="f4521" fmla="*/ f3495 1 6435286"/>
              <a:gd name="f4522" fmla="*/ f3496 1 5771334"/>
              <a:gd name="f4523" fmla="*/ f3497 1 6435286"/>
              <a:gd name="f4524" fmla="*/ f3498 1 5771334"/>
              <a:gd name="f4525" fmla="*/ f3499 1 6435286"/>
              <a:gd name="f4526" fmla="*/ f3500 1 6435286"/>
              <a:gd name="f4527" fmla="*/ f3501 1 5771334"/>
              <a:gd name="f4528" fmla="*/ f3502 1 6435286"/>
              <a:gd name="f4529" fmla="*/ f3503 1 5771334"/>
              <a:gd name="f4530" fmla="*/ f3504 1 6435286"/>
              <a:gd name="f4531" fmla="*/ f3505 1 5771334"/>
              <a:gd name="f4532" fmla="*/ f3506 1 6435286"/>
              <a:gd name="f4533" fmla="*/ f3507 1 5771334"/>
              <a:gd name="f4534" fmla="*/ f3508 1 6435286"/>
              <a:gd name="f4535" fmla="*/ f3509 1 5771334"/>
              <a:gd name="f4536" fmla="*/ f3510 1 6435286"/>
              <a:gd name="f4537" fmla="*/ f3511 1 5771334"/>
              <a:gd name="f4538" fmla="*/ f3512 1 6435286"/>
              <a:gd name="f4539" fmla="*/ f3513 1 5771334"/>
              <a:gd name="f4540" fmla="*/ f3514 1 6435286"/>
              <a:gd name="f4541" fmla="*/ f3515 1 5771334"/>
              <a:gd name="f4542" fmla="*/ f3516 1 6435286"/>
              <a:gd name="f4543" fmla="*/ f3517 1 5771334"/>
              <a:gd name="f4544" fmla="*/ f3518 1 6435286"/>
              <a:gd name="f4545" fmla="*/ f3519 1 5771334"/>
              <a:gd name="f4546" fmla="*/ f3520 1 6435286"/>
              <a:gd name="f4547" fmla="*/ f3521 1 5771334"/>
              <a:gd name="f4548" fmla="*/ f3522 1 6435286"/>
              <a:gd name="f4549" fmla="*/ f3523 1 5771334"/>
              <a:gd name="f4550" fmla="*/ f3524 1 6435286"/>
              <a:gd name="f4551" fmla="*/ f3525 1 5771334"/>
              <a:gd name="f4552" fmla="*/ f3526 1 6435286"/>
              <a:gd name="f4553" fmla="*/ f3527 1 5771334"/>
              <a:gd name="f4554" fmla="*/ f3528 1 6435286"/>
              <a:gd name="f4555" fmla="*/ f3529 1 5771334"/>
              <a:gd name="f4556" fmla="*/ f3530 1 6435286"/>
              <a:gd name="f4557" fmla="*/ f3531 1 5771334"/>
              <a:gd name="f4558" fmla="*/ f3532 1 6435286"/>
              <a:gd name="f4559" fmla="*/ f3533 1 5771334"/>
              <a:gd name="f4560" fmla="*/ f3534 1 6435286"/>
              <a:gd name="f4561" fmla="*/ f3535 1 5771334"/>
              <a:gd name="f4562" fmla="*/ f3536 1 6435286"/>
              <a:gd name="f4563" fmla="*/ f3537 1 5771334"/>
              <a:gd name="f4564" fmla="*/ f3538 1 6435286"/>
              <a:gd name="f4565" fmla="*/ f3539 1 5771334"/>
              <a:gd name="f4566" fmla="*/ f3540 1 6435286"/>
              <a:gd name="f4567" fmla="*/ f3541 1 5771334"/>
              <a:gd name="f4568" fmla="*/ f3542 1 6435286"/>
              <a:gd name="f4569" fmla="*/ f3543 1 5771334"/>
              <a:gd name="f4570" fmla="*/ f3544 1 6435286"/>
              <a:gd name="f4571" fmla="*/ f3545 1 5771334"/>
              <a:gd name="f4572" fmla="*/ f3546 1 6435286"/>
              <a:gd name="f4573" fmla="*/ f3547 1 5771334"/>
              <a:gd name="f4574" fmla="*/ f3548 1 6435286"/>
              <a:gd name="f4575" fmla="*/ f3549 1 5771334"/>
              <a:gd name="f4576" fmla="*/ f3550 1 6435286"/>
              <a:gd name="f4577" fmla="*/ f3551 1 5771334"/>
              <a:gd name="f4578" fmla="*/ f3552 1 6435286"/>
              <a:gd name="f4579" fmla="*/ f3553 1 5771334"/>
              <a:gd name="f4580" fmla="*/ f3554 1 6435286"/>
              <a:gd name="f4581" fmla="*/ f3555 1 5771334"/>
              <a:gd name="f4582" fmla="*/ f3556 1 6435286"/>
              <a:gd name="f4583" fmla="*/ f3557 1 5771334"/>
              <a:gd name="f4584" fmla="*/ f3558 1 6435286"/>
              <a:gd name="f4585" fmla="*/ f3559 1 5771334"/>
              <a:gd name="f4586" fmla="*/ f3560 1 6435286"/>
              <a:gd name="f4587" fmla="*/ f3561 1 5771334"/>
              <a:gd name="f4588" fmla="*/ f3562 1 6435286"/>
              <a:gd name="f4589" fmla="*/ f3563 1 5771334"/>
              <a:gd name="f4590" fmla="*/ f3564 1 6435286"/>
              <a:gd name="f4591" fmla="*/ f3565 1 5771334"/>
              <a:gd name="f4592" fmla="*/ f3566 1 6435286"/>
              <a:gd name="f4593" fmla="*/ f3567 1 5771334"/>
              <a:gd name="f4594" fmla="*/ f3568 1 6435286"/>
              <a:gd name="f4595" fmla="*/ f3569 1 5771334"/>
              <a:gd name="f4596" fmla="*/ f3570 1 6435286"/>
              <a:gd name="f4597" fmla="*/ f3571 1 5771334"/>
              <a:gd name="f4598" fmla="*/ f3572 1 6435286"/>
              <a:gd name="f4599" fmla="*/ f3573 1 5771334"/>
              <a:gd name="f4600" fmla="*/ f3574 1 5771334"/>
              <a:gd name="f4601" fmla="*/ f3575 1 6435286"/>
              <a:gd name="f4602" fmla="*/ f3576 1 5771334"/>
              <a:gd name="f4603" fmla="*/ f3577 1 5771334"/>
              <a:gd name="f4604" fmla="*/ f3578 1 6435286"/>
              <a:gd name="f4605" fmla="*/ f3579 1 5771334"/>
              <a:gd name="f4606" fmla="*/ f3580 1 6435286"/>
              <a:gd name="f4607" fmla="*/ f3581 1 5771334"/>
              <a:gd name="f4608" fmla="*/ f3582 1 6435286"/>
              <a:gd name="f4609" fmla="*/ f3583 1 5771334"/>
              <a:gd name="f4610" fmla="*/ f3584 1 6435286"/>
              <a:gd name="f4611" fmla="*/ f3585 1 6435286"/>
              <a:gd name="f4612" fmla="*/ f3586 1 6435286"/>
              <a:gd name="f4613" fmla="*/ f3587 1 5771334"/>
              <a:gd name="f4614" fmla="*/ f3588 1 6435286"/>
              <a:gd name="f4615" fmla="*/ f3589 1 5771334"/>
              <a:gd name="f4616" fmla="*/ f3590 1 6435286"/>
              <a:gd name="f4617" fmla="*/ f3591 1 6435286"/>
              <a:gd name="f4618" fmla="*/ f3592 1 5771334"/>
              <a:gd name="f4619" fmla="*/ f3593 1 6435286"/>
              <a:gd name="f4620" fmla="*/ f3594 1 6435286"/>
              <a:gd name="f4621" fmla="*/ f3595 1 5771334"/>
              <a:gd name="f4622" fmla="*/ f3596 1 6435286"/>
              <a:gd name="f4623" fmla="*/ f3597 1 5771334"/>
              <a:gd name="f4624" fmla="*/ f3598 1 6435286"/>
              <a:gd name="f4625" fmla="*/ f3599 1 5771334"/>
              <a:gd name="f4626" fmla="*/ f3600 1 6435286"/>
              <a:gd name="f4627" fmla="*/ f3601 1 5771334"/>
              <a:gd name="f4628" fmla="*/ f3602 1 6435286"/>
              <a:gd name="f4629" fmla="*/ f3603 1 5771334"/>
              <a:gd name="f4630" fmla="*/ f3604 1 6435286"/>
              <a:gd name="f4631" fmla="*/ f3605 1 5771334"/>
              <a:gd name="f4632" fmla="*/ f3606 1 6435286"/>
              <a:gd name="f4633" fmla="*/ f3607 1 5771334"/>
              <a:gd name="f4634" fmla="*/ f3608 1 6435286"/>
              <a:gd name="f4635" fmla="*/ f3609 1 5771334"/>
              <a:gd name="f4636" fmla="*/ f3610 1 6435286"/>
              <a:gd name="f4637" fmla="*/ f3611 1 5771334"/>
              <a:gd name="f4638" fmla="*/ f3612 1 6435286"/>
              <a:gd name="f4639" fmla="*/ f3613 1 5771334"/>
              <a:gd name="f4640" fmla="*/ f3614 1 6435286"/>
              <a:gd name="f4641" fmla="*/ f3615 1 5771334"/>
              <a:gd name="f4642" fmla="*/ f3616 1 6435286"/>
              <a:gd name="f4643" fmla="*/ f3617 1 5771334"/>
              <a:gd name="f4644" fmla="*/ f3618 1 6435286"/>
              <a:gd name="f4645" fmla="*/ f3619 1 5771334"/>
              <a:gd name="f4646" fmla="*/ f3620 1 6435286"/>
              <a:gd name="f4647" fmla="*/ f3621 1 5771334"/>
              <a:gd name="f4648" fmla="*/ f3622 1 6435286"/>
              <a:gd name="f4649" fmla="*/ f3623 1 5771334"/>
              <a:gd name="f4650" fmla="*/ f3624 1 6435286"/>
              <a:gd name="f4651" fmla="*/ f3625 1 5771334"/>
              <a:gd name="f4652" fmla="*/ f3626 1 6435286"/>
              <a:gd name="f4653" fmla="*/ f3627 1 5771334"/>
              <a:gd name="f4654" fmla="*/ f3628 1 6435286"/>
              <a:gd name="f4655" fmla="*/ f3629 1 6435286"/>
              <a:gd name="f4656" fmla="*/ f3630 1 5771334"/>
              <a:gd name="f4657" fmla="*/ f3631 1 6435286"/>
              <a:gd name="f4658" fmla="*/ f3632 1 6435286"/>
              <a:gd name="f4659" fmla="*/ f3633 1 5771334"/>
              <a:gd name="f4660" fmla="*/ f3634 1 6435286"/>
              <a:gd name="f4661" fmla="*/ f3635 1 5771334"/>
              <a:gd name="f4662" fmla="*/ f3636 1 6435286"/>
              <a:gd name="f4663" fmla="*/ f3637 1 5771334"/>
              <a:gd name="f4664" fmla="*/ f3638 1 6435286"/>
              <a:gd name="f4665" fmla="*/ f3639 1 5771334"/>
              <a:gd name="f4666" fmla="*/ f3640 1 6435286"/>
              <a:gd name="f4667" fmla="*/ f3641 1 5771334"/>
              <a:gd name="f4668" fmla="*/ f3642 1 6435286"/>
              <a:gd name="f4669" fmla="*/ f3643 1 5771334"/>
              <a:gd name="f4670" fmla="*/ f3644 1 6435286"/>
              <a:gd name="f4671" fmla="*/ f3645 1 5771334"/>
              <a:gd name="f4672" fmla="*/ f3646 1 6435286"/>
              <a:gd name="f4673" fmla="*/ f3647 1 6435286"/>
              <a:gd name="f4674" fmla="*/ f3648 1 5771334"/>
              <a:gd name="f4675" fmla="*/ f3649 1 6435286"/>
              <a:gd name="f4676" fmla="*/ f3650 1 6435286"/>
              <a:gd name="f4677" fmla="*/ f3651 1 6435286"/>
              <a:gd name="f4678" fmla="*/ f3652 1 6435286"/>
              <a:gd name="f4679" fmla="*/ f3653 1 5771334"/>
              <a:gd name="f4680" fmla="*/ f3654 1 6435286"/>
              <a:gd name="f4681" fmla="*/ f3655 1 5771334"/>
              <a:gd name="f4682" fmla="*/ f3656 1 6435286"/>
              <a:gd name="f4683" fmla="*/ f3657 1 5771334"/>
              <a:gd name="f4684" fmla="*/ f3658 1 6435286"/>
              <a:gd name="f4685" fmla="*/ f3659 1 6435286"/>
              <a:gd name="f4686" fmla="*/ f3660 1 5771334"/>
              <a:gd name="f4687" fmla="*/ f3661 1 6435286"/>
              <a:gd name="f4688" fmla="*/ f3662 1 5771334"/>
              <a:gd name="f4689" fmla="*/ f3663 1 6435286"/>
              <a:gd name="f4690" fmla="*/ f3664 1 5771334"/>
              <a:gd name="f4691" fmla="*/ f3665 1 6435286"/>
              <a:gd name="f4692" fmla="*/ f3666 1 5771334"/>
              <a:gd name="f4693" fmla="*/ f3667 1 6435286"/>
              <a:gd name="f4694" fmla="*/ f3668 1 5771334"/>
              <a:gd name="f4695" fmla="*/ f3669 1 5771334"/>
              <a:gd name="f4696" fmla="*/ f3670 1 6435286"/>
              <a:gd name="f4697" fmla="*/ f3671 1 5771334"/>
              <a:gd name="f4698" fmla="*/ f3672 1 6435286"/>
              <a:gd name="f4699" fmla="*/ f3673 1 5771334"/>
              <a:gd name="f4700" fmla="*/ f3674 1 6435286"/>
              <a:gd name="f4701" fmla="*/ f3675 1 5771334"/>
              <a:gd name="f4702" fmla="*/ f3676 1 6435286"/>
              <a:gd name="f4703" fmla="*/ f3677 1 5771334"/>
              <a:gd name="f4704" fmla="*/ f3678 1 6435286"/>
              <a:gd name="f4705" fmla="*/ f3679 1 5771334"/>
              <a:gd name="f4706" fmla="*/ f3680 1 6435286"/>
              <a:gd name="f4707" fmla="*/ f3681 1 5771334"/>
              <a:gd name="f4708" fmla="*/ f3682 1 6435286"/>
              <a:gd name="f4709" fmla="*/ f3683 1 6435286"/>
              <a:gd name="f4710" fmla="*/ f3684 1 6435286"/>
              <a:gd name="f4711" fmla="*/ f3685 1 5771334"/>
              <a:gd name="f4712" fmla="*/ f3686 1 6435286"/>
              <a:gd name="f4713" fmla="*/ f3687 1 5771334"/>
              <a:gd name="f4714" fmla="*/ f3688 1 5771334"/>
              <a:gd name="f4715" fmla="*/ f3689 1 6435286"/>
              <a:gd name="f4716" fmla="*/ f3690 1 5771334"/>
              <a:gd name="f4717" fmla="*/ f3691 1 6435286"/>
              <a:gd name="f4718" fmla="*/ f3692 1 5771334"/>
              <a:gd name="f4719" fmla="*/ f3693 1 5771334"/>
              <a:gd name="f4720" fmla="*/ f3694 1 6435286"/>
              <a:gd name="f4721" fmla="*/ f3695 1 5771334"/>
              <a:gd name="f4722" fmla="*/ f3696 1 6435286"/>
              <a:gd name="f4723" fmla="*/ f3697 1 5771334"/>
              <a:gd name="f4724" fmla="*/ f3698 1 6435286"/>
              <a:gd name="f4725" fmla="*/ f3699 1 5771334"/>
              <a:gd name="f4726" fmla="*/ f3700 1 5771334"/>
              <a:gd name="f4727" fmla="*/ f3701 1 6435286"/>
              <a:gd name="f4728" fmla="*/ f3702 1 5771334"/>
              <a:gd name="f4729" fmla="*/ f3703 1 6435286"/>
              <a:gd name="f4730" fmla="*/ f3704 1 5771334"/>
              <a:gd name="f4731" fmla="*/ f3705 1 6435286"/>
              <a:gd name="f4732" fmla="*/ f3706 1 6435286"/>
              <a:gd name="f4733" fmla="*/ f3707 1 6435286"/>
              <a:gd name="f4734" fmla="*/ f3708 1 5771334"/>
              <a:gd name="f4735" fmla="*/ f3709 1 6435286"/>
              <a:gd name="f4736" fmla="*/ f3710 1 5771334"/>
              <a:gd name="f4737" fmla="*/ f3711 1 6435286"/>
              <a:gd name="f4738" fmla="*/ f3712 1 5771334"/>
              <a:gd name="f4739" fmla="*/ f3713 1 6435286"/>
              <a:gd name="f4740" fmla="*/ f3714 1 5771334"/>
              <a:gd name="f4741" fmla="*/ f3715 1 6435286"/>
              <a:gd name="f4742" fmla="*/ f3716 1 5771334"/>
              <a:gd name="f4743" fmla="*/ f3717 1 6435286"/>
              <a:gd name="f4744" fmla="*/ f3718 1 5771334"/>
              <a:gd name="f4745" fmla="*/ f3719 1 6435286"/>
              <a:gd name="f4746" fmla="*/ f3720 1 5771334"/>
              <a:gd name="f4747" fmla="*/ f3721 1 6435286"/>
              <a:gd name="f4748" fmla="*/ f3722 1 5771334"/>
              <a:gd name="f4749" fmla="*/ f3723 1 6435286"/>
              <a:gd name="f4750" fmla="*/ f3724 1 5771334"/>
              <a:gd name="f4751" fmla="*/ f3725 1 6435286"/>
              <a:gd name="f4752" fmla="*/ f3726 1 6435286"/>
              <a:gd name="f4753" fmla="*/ f3727 1 5771334"/>
              <a:gd name="f4754" fmla="*/ f3728 1 6435286"/>
              <a:gd name="f4755" fmla="*/ f3729 1 5771334"/>
              <a:gd name="f4756" fmla="*/ f3730 1 6435286"/>
              <a:gd name="f4757" fmla="*/ f3731 1 5771334"/>
              <a:gd name="f4758" fmla="*/ f3732 1 6435286"/>
              <a:gd name="f4759" fmla="*/ f3733 1 5771334"/>
              <a:gd name="f4760" fmla="*/ f3734 1 6435286"/>
              <a:gd name="f4761" fmla="*/ f3735 1 6435286"/>
              <a:gd name="f4762" fmla="*/ f3736 1 6435286"/>
              <a:gd name="f4763" fmla="*/ f3737 1 5771334"/>
              <a:gd name="f4764" fmla="*/ f3738 1 6435286"/>
              <a:gd name="f4765" fmla="*/ f3739 1 5771334"/>
              <a:gd name="f4766" fmla="*/ f3740 1 6435286"/>
              <a:gd name="f4767" fmla="*/ f3741 1 5771334"/>
              <a:gd name="f4768" fmla="*/ f3742 1 6435286"/>
              <a:gd name="f4769" fmla="*/ f3743 1 6435286"/>
              <a:gd name="f4770" fmla="*/ f3744 1 5771334"/>
              <a:gd name="f4771" fmla="*/ f3745 1 5771334"/>
              <a:gd name="f4772" fmla="*/ f3746 1 5771334"/>
              <a:gd name="f4773" fmla="*/ f3747 1 6435286"/>
              <a:gd name="f4774" fmla="*/ f3748 1 5771334"/>
              <a:gd name="f4775" fmla="*/ f3749 1 5771334"/>
              <a:gd name="f4776" fmla="*/ f3750 1 6435286"/>
              <a:gd name="f4777" fmla="*/ f3751 1 5771334"/>
              <a:gd name="f4778" fmla="*/ f3752 1 6435286"/>
              <a:gd name="f4779" fmla="*/ f3753 1 5771334"/>
              <a:gd name="f4780" fmla="*/ f2720 1 f2727"/>
              <a:gd name="f4781" fmla="*/ f2721 1 f2727"/>
              <a:gd name="f4782" fmla="*/ f2720 1 f2728"/>
              <a:gd name="f4783" fmla="*/ f2722 1 f2728"/>
              <a:gd name="f4784" fmla="*/ f3755 1 f2727"/>
              <a:gd name="f4785" fmla="*/ f3756 1 f2728"/>
              <a:gd name="f4786" fmla="*/ f3757 1 f2727"/>
              <a:gd name="f4787" fmla="*/ f3758 1 f2728"/>
              <a:gd name="f4788" fmla="*/ f3759 1 f2727"/>
              <a:gd name="f4789" fmla="*/ f3760 1 f2728"/>
              <a:gd name="f4790" fmla="*/ f3761 1 f2727"/>
              <a:gd name="f4791" fmla="*/ f3762 1 f2728"/>
              <a:gd name="f4792" fmla="*/ f3763 1 f2727"/>
              <a:gd name="f4793" fmla="*/ f3764 1 f2728"/>
              <a:gd name="f4794" fmla="*/ f3765 1 f2727"/>
              <a:gd name="f4795" fmla="*/ f3766 1 f2728"/>
              <a:gd name="f4796" fmla="*/ f3767 1 f2727"/>
              <a:gd name="f4797" fmla="*/ f3768 1 f2728"/>
              <a:gd name="f4798" fmla="*/ f3769 1 f2727"/>
              <a:gd name="f4799" fmla="*/ f3770 1 f2728"/>
              <a:gd name="f4800" fmla="*/ f3771 1 f2727"/>
              <a:gd name="f4801" fmla="*/ f3772 1 f2728"/>
              <a:gd name="f4802" fmla="*/ f3773 1 f2727"/>
              <a:gd name="f4803" fmla="*/ f3774 1 f2728"/>
              <a:gd name="f4804" fmla="*/ f3775 1 f2727"/>
              <a:gd name="f4805" fmla="*/ f3776 1 f2728"/>
              <a:gd name="f4806" fmla="*/ f3777 1 f2727"/>
              <a:gd name="f4807" fmla="*/ f3778 1 f2728"/>
              <a:gd name="f4808" fmla="*/ f3779 1 f2727"/>
              <a:gd name="f4809" fmla="*/ f3780 1 f2728"/>
              <a:gd name="f4810" fmla="*/ f3781 1 f2727"/>
              <a:gd name="f4811" fmla="*/ f3782 1 f2728"/>
              <a:gd name="f4812" fmla="*/ f3783 1 f2727"/>
              <a:gd name="f4813" fmla="*/ f3784 1 f2728"/>
              <a:gd name="f4814" fmla="*/ f3785 1 f2727"/>
              <a:gd name="f4815" fmla="*/ f3786 1 f2728"/>
              <a:gd name="f4816" fmla="*/ f3787 1 f2728"/>
              <a:gd name="f4817" fmla="*/ f3788 1 f2727"/>
              <a:gd name="f4818" fmla="*/ f3789 1 f2727"/>
              <a:gd name="f4819" fmla="*/ f3790 1 f2728"/>
              <a:gd name="f4820" fmla="*/ f3791 1 f2727"/>
              <a:gd name="f4821" fmla="*/ f3792 1 f2728"/>
              <a:gd name="f4822" fmla="*/ f3793 1 f2727"/>
              <a:gd name="f4823" fmla="*/ f3794 1 f2728"/>
              <a:gd name="f4824" fmla="*/ f3795 1 f2727"/>
              <a:gd name="f4825" fmla="*/ f3796 1 f2728"/>
              <a:gd name="f4826" fmla="*/ f3797 1 f2727"/>
              <a:gd name="f4827" fmla="*/ f3798 1 f2728"/>
              <a:gd name="f4828" fmla="*/ f3799 1 f2727"/>
              <a:gd name="f4829" fmla="*/ f3800 1 f2728"/>
              <a:gd name="f4830" fmla="*/ f3801 1 f2727"/>
              <a:gd name="f4831" fmla="*/ f3802 1 f2728"/>
              <a:gd name="f4832" fmla="*/ f3803 1 f2727"/>
              <a:gd name="f4833" fmla="*/ f3804 1 f2728"/>
              <a:gd name="f4834" fmla="*/ f3805 1 f2727"/>
              <a:gd name="f4835" fmla="*/ f3806 1 f2728"/>
              <a:gd name="f4836" fmla="*/ f3807 1 f2727"/>
              <a:gd name="f4837" fmla="*/ f3808 1 f2728"/>
              <a:gd name="f4838" fmla="*/ f3809 1 f2727"/>
              <a:gd name="f4839" fmla="*/ f3810 1 f2728"/>
              <a:gd name="f4840" fmla="*/ f3811 1 f2727"/>
              <a:gd name="f4841" fmla="*/ f3812 1 f2728"/>
              <a:gd name="f4842" fmla="*/ f3813 1 f2727"/>
              <a:gd name="f4843" fmla="*/ f3814 1 f2728"/>
              <a:gd name="f4844" fmla="*/ f3815 1 f2727"/>
              <a:gd name="f4845" fmla="*/ f3816 1 f2728"/>
              <a:gd name="f4846" fmla="*/ f3817 1 f2727"/>
              <a:gd name="f4847" fmla="*/ f3818 1 f2728"/>
              <a:gd name="f4848" fmla="*/ f3819 1 f2727"/>
              <a:gd name="f4849" fmla="*/ f3820 1 f2728"/>
              <a:gd name="f4850" fmla="*/ f3821 1 f2727"/>
              <a:gd name="f4851" fmla="*/ f3822 1 f2728"/>
              <a:gd name="f4852" fmla="*/ f3823 1 f2728"/>
              <a:gd name="f4853" fmla="*/ f3824 1 f2727"/>
              <a:gd name="f4854" fmla="*/ f3825 1 f2728"/>
              <a:gd name="f4855" fmla="*/ f3826 1 f2727"/>
              <a:gd name="f4856" fmla="*/ f3827 1 f2728"/>
              <a:gd name="f4857" fmla="*/ f3828 1 f2727"/>
              <a:gd name="f4858" fmla="*/ f3829 1 f2728"/>
              <a:gd name="f4859" fmla="*/ f3830 1 f2727"/>
              <a:gd name="f4860" fmla="*/ f3831 1 f2728"/>
              <a:gd name="f4861" fmla="*/ f3832 1 f2727"/>
              <a:gd name="f4862" fmla="*/ f3833 1 f2728"/>
              <a:gd name="f4863" fmla="*/ f3834 1 f2727"/>
              <a:gd name="f4864" fmla="*/ f3835 1 f2728"/>
              <a:gd name="f4865" fmla="*/ f3836 1 f2727"/>
              <a:gd name="f4866" fmla="*/ f3837 1 f2728"/>
              <a:gd name="f4867" fmla="*/ f3838 1 f2727"/>
              <a:gd name="f4868" fmla="*/ f3839 1 f2728"/>
              <a:gd name="f4869" fmla="*/ f3840 1 f2727"/>
              <a:gd name="f4870" fmla="*/ f3841 1 f2727"/>
              <a:gd name="f4871" fmla="*/ f3842 1 f2728"/>
              <a:gd name="f4872" fmla="*/ f3843 1 f2727"/>
              <a:gd name="f4873" fmla="*/ f3844 1 f2728"/>
              <a:gd name="f4874" fmla="*/ f3845 1 f2727"/>
              <a:gd name="f4875" fmla="*/ f3846 1 f2728"/>
              <a:gd name="f4876" fmla="*/ f3847 1 f2727"/>
              <a:gd name="f4877" fmla="*/ f3848 1 f2728"/>
              <a:gd name="f4878" fmla="*/ f3849 1 f2727"/>
              <a:gd name="f4879" fmla="*/ f3850 1 f2728"/>
              <a:gd name="f4880" fmla="*/ f3851 1 f2727"/>
              <a:gd name="f4881" fmla="*/ f3852 1 f2728"/>
              <a:gd name="f4882" fmla="*/ f3853 1 f2727"/>
              <a:gd name="f4883" fmla="*/ f3854 1 f2728"/>
              <a:gd name="f4884" fmla="*/ f3855 1 f2727"/>
              <a:gd name="f4885" fmla="*/ f3856 1 f2728"/>
              <a:gd name="f4886" fmla="*/ f3857 1 f2727"/>
              <a:gd name="f4887" fmla="*/ f3858 1 f2728"/>
              <a:gd name="f4888" fmla="*/ f3859 1 f2727"/>
              <a:gd name="f4889" fmla="*/ f3860 1 f2728"/>
              <a:gd name="f4890" fmla="*/ f3861 1 f2727"/>
              <a:gd name="f4891" fmla="*/ f3862 1 f2728"/>
              <a:gd name="f4892" fmla="*/ f3863 1 f2727"/>
              <a:gd name="f4893" fmla="*/ f3864 1 f2728"/>
              <a:gd name="f4894" fmla="*/ f3865 1 f2727"/>
              <a:gd name="f4895" fmla="*/ f3866 1 f2728"/>
              <a:gd name="f4896" fmla="*/ f3867 1 f2727"/>
              <a:gd name="f4897" fmla="*/ f3868 1 f2728"/>
              <a:gd name="f4898" fmla="*/ f3869 1 f2727"/>
              <a:gd name="f4899" fmla="*/ f3870 1 f2728"/>
              <a:gd name="f4900" fmla="*/ f3871 1 f2727"/>
              <a:gd name="f4901" fmla="*/ f3872 1 f2728"/>
              <a:gd name="f4902" fmla="*/ f3873 1 f2727"/>
              <a:gd name="f4903" fmla="*/ f3874 1 f2728"/>
              <a:gd name="f4904" fmla="*/ f3875 1 f2727"/>
              <a:gd name="f4905" fmla="*/ f3876 1 f2728"/>
              <a:gd name="f4906" fmla="*/ f3877 1 f2727"/>
              <a:gd name="f4907" fmla="*/ f3878 1 f2728"/>
              <a:gd name="f4908" fmla="*/ f3879 1 f2727"/>
              <a:gd name="f4909" fmla="*/ f3880 1 f2728"/>
              <a:gd name="f4910" fmla="*/ f3881 1 f2727"/>
              <a:gd name="f4911" fmla="*/ f3882 1 f2728"/>
              <a:gd name="f4912" fmla="*/ f3883 1 f2727"/>
              <a:gd name="f4913" fmla="*/ f3884 1 f2728"/>
              <a:gd name="f4914" fmla="*/ f3885 1 f2727"/>
              <a:gd name="f4915" fmla="*/ f3886 1 f2728"/>
              <a:gd name="f4916" fmla="*/ f3887 1 f2728"/>
              <a:gd name="f4917" fmla="*/ f3888 1 f2727"/>
              <a:gd name="f4918" fmla="*/ f3889 1 f2728"/>
              <a:gd name="f4919" fmla="*/ f3890 1 f2727"/>
              <a:gd name="f4920" fmla="*/ f3891 1 f2728"/>
              <a:gd name="f4921" fmla="*/ f3892 1 f2728"/>
              <a:gd name="f4922" fmla="*/ f3893 1 f2727"/>
              <a:gd name="f4923" fmla="*/ f3894 1 f2728"/>
              <a:gd name="f4924" fmla="*/ f3895 1 f2727"/>
              <a:gd name="f4925" fmla="*/ f3896 1 f2728"/>
              <a:gd name="f4926" fmla="*/ f3897 1 f2727"/>
              <a:gd name="f4927" fmla="*/ f3898 1 f2728"/>
              <a:gd name="f4928" fmla="*/ f3899 1 f2727"/>
              <a:gd name="f4929" fmla="*/ f3900 1 f2728"/>
              <a:gd name="f4930" fmla="*/ f3901 1 f2727"/>
              <a:gd name="f4931" fmla="*/ f3902 1 f2728"/>
              <a:gd name="f4932" fmla="*/ f3903 1 f2727"/>
              <a:gd name="f4933" fmla="*/ f3904 1 f2728"/>
              <a:gd name="f4934" fmla="*/ f3905 1 f2727"/>
              <a:gd name="f4935" fmla="*/ f3906 1 f2728"/>
              <a:gd name="f4936" fmla="*/ f3907 1 f2727"/>
              <a:gd name="f4937" fmla="*/ f3908 1 f2728"/>
              <a:gd name="f4938" fmla="*/ f3909 1 f2727"/>
              <a:gd name="f4939" fmla="*/ f3910 1 f2728"/>
              <a:gd name="f4940" fmla="*/ f3911 1 f2727"/>
              <a:gd name="f4941" fmla="*/ f3912 1 f2728"/>
              <a:gd name="f4942" fmla="*/ f3913 1 f2727"/>
              <a:gd name="f4943" fmla="*/ f3914 1 f2728"/>
              <a:gd name="f4944" fmla="*/ f3915 1 f2727"/>
              <a:gd name="f4945" fmla="*/ f3916 1 f2728"/>
              <a:gd name="f4946" fmla="*/ f3917 1 f2727"/>
              <a:gd name="f4947" fmla="*/ f3918 1 f2728"/>
              <a:gd name="f4948" fmla="*/ f3919 1 f2727"/>
              <a:gd name="f4949" fmla="*/ f3920 1 f2728"/>
              <a:gd name="f4950" fmla="*/ f3921 1 f2727"/>
              <a:gd name="f4951" fmla="*/ f3922 1 f2728"/>
              <a:gd name="f4952" fmla="*/ f3923 1 f2727"/>
              <a:gd name="f4953" fmla="*/ f3924 1 f2728"/>
              <a:gd name="f4954" fmla="*/ f3925 1 f2727"/>
              <a:gd name="f4955" fmla="*/ f3926 1 f2728"/>
              <a:gd name="f4956" fmla="*/ f3927 1 f2727"/>
              <a:gd name="f4957" fmla="*/ f3928 1 f2728"/>
              <a:gd name="f4958" fmla="*/ f3929 1 f2727"/>
              <a:gd name="f4959" fmla="*/ f3930 1 f2728"/>
              <a:gd name="f4960" fmla="*/ f3931 1 f2727"/>
              <a:gd name="f4961" fmla="*/ f3932 1 f2728"/>
              <a:gd name="f4962" fmla="*/ f3933 1 f2727"/>
              <a:gd name="f4963" fmla="*/ f3934 1 f2728"/>
              <a:gd name="f4964" fmla="*/ f3935 1 f2727"/>
              <a:gd name="f4965" fmla="*/ f3936 1 f2728"/>
              <a:gd name="f4966" fmla="*/ f3937 1 f2727"/>
              <a:gd name="f4967" fmla="*/ f3938 1 f2728"/>
              <a:gd name="f4968" fmla="*/ f3939 1 f2727"/>
              <a:gd name="f4969" fmla="*/ f3940 1 f2728"/>
              <a:gd name="f4970" fmla="*/ f3941 1 f2727"/>
              <a:gd name="f4971" fmla="*/ f3942 1 f2727"/>
              <a:gd name="f4972" fmla="*/ f3943 1 f2728"/>
              <a:gd name="f4973" fmla="*/ f3944 1 f2727"/>
              <a:gd name="f4974" fmla="*/ f3945 1 f2728"/>
              <a:gd name="f4975" fmla="*/ f3946 1 f2727"/>
              <a:gd name="f4976" fmla="*/ f3947 1 f2728"/>
              <a:gd name="f4977" fmla="*/ f3948 1 f2727"/>
              <a:gd name="f4978" fmla="*/ f3949 1 f2728"/>
              <a:gd name="f4979" fmla="*/ f3950 1 f2728"/>
              <a:gd name="f4980" fmla="*/ f3951 1 f2727"/>
              <a:gd name="f4981" fmla="*/ f3952 1 f2728"/>
              <a:gd name="f4982" fmla="*/ f3953 1 f2727"/>
              <a:gd name="f4983" fmla="*/ f3954 1 f2728"/>
              <a:gd name="f4984" fmla="*/ f3955 1 f2727"/>
              <a:gd name="f4985" fmla="*/ f3956 1 f2728"/>
              <a:gd name="f4986" fmla="*/ f3957 1 f2728"/>
              <a:gd name="f4987" fmla="*/ f3958 1 f2727"/>
              <a:gd name="f4988" fmla="*/ f3959 1 f2728"/>
              <a:gd name="f4989" fmla="*/ f3960 1 f2727"/>
              <a:gd name="f4990" fmla="*/ f3961 1 f2728"/>
              <a:gd name="f4991" fmla="*/ f3962 1 f2727"/>
              <a:gd name="f4992" fmla="*/ f3963 1 f2728"/>
              <a:gd name="f4993" fmla="*/ f3964 1 f2727"/>
              <a:gd name="f4994" fmla="*/ f3965 1 f2728"/>
              <a:gd name="f4995" fmla="*/ f3966 1 f2727"/>
              <a:gd name="f4996" fmla="*/ f3967 1 f2728"/>
              <a:gd name="f4997" fmla="*/ f3968 1 f2727"/>
              <a:gd name="f4998" fmla="*/ f3969 1 f2728"/>
              <a:gd name="f4999" fmla="*/ f3970 1 f2727"/>
              <a:gd name="f5000" fmla="*/ f3971 1 f2728"/>
              <a:gd name="f5001" fmla="*/ f3972 1 f2727"/>
              <a:gd name="f5002" fmla="*/ f3973 1 f2728"/>
              <a:gd name="f5003" fmla="*/ f3974 1 f2727"/>
              <a:gd name="f5004" fmla="*/ f3975 1 f2728"/>
              <a:gd name="f5005" fmla="*/ f3976 1 f2727"/>
              <a:gd name="f5006" fmla="*/ f3977 1 f2728"/>
              <a:gd name="f5007" fmla="*/ f3978 1 f2727"/>
              <a:gd name="f5008" fmla="*/ f3979 1 f2728"/>
              <a:gd name="f5009" fmla="*/ f3980 1 f2727"/>
              <a:gd name="f5010" fmla="*/ f3981 1 f2728"/>
              <a:gd name="f5011" fmla="*/ f3982 1 f2727"/>
              <a:gd name="f5012" fmla="*/ f3983 1 f2728"/>
              <a:gd name="f5013" fmla="*/ f3984 1 f2727"/>
              <a:gd name="f5014" fmla="*/ f3985 1 f2728"/>
              <a:gd name="f5015" fmla="*/ f3986 1 f2727"/>
              <a:gd name="f5016" fmla="*/ f3987 1 f2728"/>
              <a:gd name="f5017" fmla="*/ f3988 1 f2727"/>
              <a:gd name="f5018" fmla="*/ f3989 1 f2728"/>
              <a:gd name="f5019" fmla="*/ f3990 1 f2727"/>
              <a:gd name="f5020" fmla="*/ f3991 1 f2728"/>
              <a:gd name="f5021" fmla="*/ f3992 1 f2727"/>
              <a:gd name="f5022" fmla="*/ f3993 1 f2728"/>
              <a:gd name="f5023" fmla="*/ f3994 1 f2727"/>
              <a:gd name="f5024" fmla="*/ f3995 1 f2728"/>
              <a:gd name="f5025" fmla="*/ f3996 1 f2727"/>
              <a:gd name="f5026" fmla="*/ f3997 1 f2728"/>
              <a:gd name="f5027" fmla="*/ f3998 1 f2727"/>
              <a:gd name="f5028" fmla="*/ f3999 1 f2728"/>
              <a:gd name="f5029" fmla="*/ f4000 1 f2727"/>
              <a:gd name="f5030" fmla="*/ f4001 1 f2728"/>
              <a:gd name="f5031" fmla="*/ f4002 1 f2727"/>
              <a:gd name="f5032" fmla="*/ f4003 1 f2728"/>
              <a:gd name="f5033" fmla="*/ f4004 1 f2727"/>
              <a:gd name="f5034" fmla="*/ f4005 1 f2728"/>
              <a:gd name="f5035" fmla="*/ f4006 1 f2727"/>
              <a:gd name="f5036" fmla="*/ f4007 1 f2728"/>
              <a:gd name="f5037" fmla="*/ f4008 1 f2727"/>
              <a:gd name="f5038" fmla="*/ f4009 1 f2728"/>
              <a:gd name="f5039" fmla="*/ f4010 1 f2728"/>
              <a:gd name="f5040" fmla="*/ f4011 1 f2727"/>
              <a:gd name="f5041" fmla="*/ f4012 1 f2728"/>
              <a:gd name="f5042" fmla="*/ f4013 1 f2727"/>
              <a:gd name="f5043" fmla="*/ f4014 1 f2728"/>
              <a:gd name="f5044" fmla="*/ f4015 1 f2727"/>
              <a:gd name="f5045" fmla="*/ f4016 1 f2728"/>
              <a:gd name="f5046" fmla="*/ f4017 1 f2727"/>
              <a:gd name="f5047" fmla="*/ f4018 1 f2728"/>
              <a:gd name="f5048" fmla="*/ f4019 1 f2727"/>
              <a:gd name="f5049" fmla="*/ f4020 1 f2728"/>
              <a:gd name="f5050" fmla="*/ f4021 1 f2727"/>
              <a:gd name="f5051" fmla="*/ f4022 1 f2728"/>
              <a:gd name="f5052" fmla="*/ f4023 1 f2727"/>
              <a:gd name="f5053" fmla="*/ f4024 1 f2728"/>
              <a:gd name="f5054" fmla="*/ f4025 1 f2727"/>
              <a:gd name="f5055" fmla="*/ f4026 1 f2728"/>
              <a:gd name="f5056" fmla="*/ f4027 1 f2727"/>
              <a:gd name="f5057" fmla="*/ f4028 1 f2728"/>
              <a:gd name="f5058" fmla="*/ f4029 1 f2727"/>
              <a:gd name="f5059" fmla="*/ f4030 1 f2728"/>
              <a:gd name="f5060" fmla="*/ f4031 1 f2727"/>
              <a:gd name="f5061" fmla="*/ f4032 1 f2728"/>
              <a:gd name="f5062" fmla="*/ f4033 1 f2727"/>
              <a:gd name="f5063" fmla="*/ f4034 1 f2728"/>
              <a:gd name="f5064" fmla="*/ f4035 1 f2727"/>
              <a:gd name="f5065" fmla="*/ f4036 1 f2728"/>
              <a:gd name="f5066" fmla="*/ f4037 1 f2727"/>
              <a:gd name="f5067" fmla="*/ f4038 1 f2728"/>
              <a:gd name="f5068" fmla="*/ f4039 1 f2727"/>
              <a:gd name="f5069" fmla="*/ f4040 1 f2728"/>
              <a:gd name="f5070" fmla="*/ f4041 1 f2727"/>
              <a:gd name="f5071" fmla="*/ f4042 1 f2728"/>
              <a:gd name="f5072" fmla="*/ f4043 1 f2727"/>
              <a:gd name="f5073" fmla="*/ f4044 1 f2728"/>
              <a:gd name="f5074" fmla="*/ f4045 1 f2727"/>
              <a:gd name="f5075" fmla="*/ f4046 1 f2728"/>
              <a:gd name="f5076" fmla="*/ f4047 1 f2727"/>
              <a:gd name="f5077" fmla="*/ f4048 1 f2728"/>
              <a:gd name="f5078" fmla="*/ f4049 1 f2727"/>
              <a:gd name="f5079" fmla="*/ f4050 1 f2728"/>
              <a:gd name="f5080" fmla="*/ f4051 1 f2727"/>
              <a:gd name="f5081" fmla="*/ f4052 1 f2728"/>
              <a:gd name="f5082" fmla="*/ f4053 1 f2728"/>
              <a:gd name="f5083" fmla="*/ f4054 1 f2727"/>
              <a:gd name="f5084" fmla="*/ f4055 1 f2728"/>
              <a:gd name="f5085" fmla="*/ f4056 1 f2727"/>
              <a:gd name="f5086" fmla="*/ f4057 1 f2728"/>
              <a:gd name="f5087" fmla="*/ f4058 1 f2727"/>
              <a:gd name="f5088" fmla="*/ f4059 1 f2728"/>
              <a:gd name="f5089" fmla="*/ f4060 1 f2727"/>
              <a:gd name="f5090" fmla="*/ f4061 1 f2728"/>
              <a:gd name="f5091" fmla="*/ f4062 1 f2727"/>
              <a:gd name="f5092" fmla="*/ f4063 1 f2728"/>
              <a:gd name="f5093" fmla="*/ f4064 1 f2727"/>
              <a:gd name="f5094" fmla="*/ f4065 1 f2728"/>
              <a:gd name="f5095" fmla="*/ f4066 1 f2727"/>
              <a:gd name="f5096" fmla="*/ f4067 1 f2728"/>
              <a:gd name="f5097" fmla="*/ f4068 1 f2727"/>
              <a:gd name="f5098" fmla="*/ f4069 1 f2728"/>
              <a:gd name="f5099" fmla="*/ f4070 1 f2727"/>
              <a:gd name="f5100" fmla="*/ f4071 1 f2728"/>
              <a:gd name="f5101" fmla="*/ f4072 1 f2727"/>
              <a:gd name="f5102" fmla="*/ f4073 1 f2728"/>
              <a:gd name="f5103" fmla="*/ f4074 1 f2727"/>
              <a:gd name="f5104" fmla="*/ f4075 1 f2728"/>
              <a:gd name="f5105" fmla="*/ f4076 1 f2727"/>
              <a:gd name="f5106" fmla="*/ f4077 1 f2728"/>
              <a:gd name="f5107" fmla="*/ f4078 1 f2727"/>
              <a:gd name="f5108" fmla="*/ f4079 1 f2728"/>
              <a:gd name="f5109" fmla="*/ f4080 1 f2727"/>
              <a:gd name="f5110" fmla="*/ f4081 1 f2728"/>
              <a:gd name="f5111" fmla="*/ f4082 1 f2727"/>
              <a:gd name="f5112" fmla="*/ f4083 1 f2728"/>
              <a:gd name="f5113" fmla="*/ f4084 1 f2728"/>
              <a:gd name="f5114" fmla="*/ f4085 1 f2727"/>
              <a:gd name="f5115" fmla="*/ f4086 1 f2728"/>
              <a:gd name="f5116" fmla="*/ f4087 1 f2727"/>
              <a:gd name="f5117" fmla="*/ f4088 1 f2728"/>
              <a:gd name="f5118" fmla="*/ f4089 1 f2727"/>
              <a:gd name="f5119" fmla="*/ f4090 1 f2728"/>
              <a:gd name="f5120" fmla="*/ f4091 1 f2727"/>
              <a:gd name="f5121" fmla="*/ f4092 1 f2728"/>
              <a:gd name="f5122" fmla="*/ f4093 1 f2727"/>
              <a:gd name="f5123" fmla="*/ f4094 1 f2728"/>
              <a:gd name="f5124" fmla="*/ f4095 1 f2727"/>
              <a:gd name="f5125" fmla="*/ f4096 1 f2728"/>
              <a:gd name="f5126" fmla="*/ f4097 1 f2727"/>
              <a:gd name="f5127" fmla="*/ f4098 1 f2728"/>
              <a:gd name="f5128" fmla="*/ f4099 1 f2727"/>
              <a:gd name="f5129" fmla="*/ f4100 1 f2728"/>
              <a:gd name="f5130" fmla="*/ f4101 1 f2727"/>
              <a:gd name="f5131" fmla="*/ f4102 1 f2728"/>
              <a:gd name="f5132" fmla="*/ f4103 1 f2727"/>
              <a:gd name="f5133" fmla="*/ f4104 1 f2728"/>
              <a:gd name="f5134" fmla="*/ f4105 1 f2727"/>
              <a:gd name="f5135" fmla="*/ f4106 1 f2727"/>
              <a:gd name="f5136" fmla="*/ f4107 1 f2728"/>
              <a:gd name="f5137" fmla="*/ f4108 1 f2727"/>
              <a:gd name="f5138" fmla="*/ f4109 1 f2728"/>
              <a:gd name="f5139" fmla="*/ f4110 1 f2727"/>
              <a:gd name="f5140" fmla="*/ f4111 1 f2728"/>
              <a:gd name="f5141" fmla="*/ f4112 1 f2727"/>
              <a:gd name="f5142" fmla="*/ f4113 1 f2728"/>
              <a:gd name="f5143" fmla="*/ f4114 1 f2727"/>
              <a:gd name="f5144" fmla="*/ f4115 1 f2727"/>
              <a:gd name="f5145" fmla="*/ f4116 1 f2728"/>
              <a:gd name="f5146" fmla="*/ f4117 1 f2727"/>
              <a:gd name="f5147" fmla="*/ f4118 1 f2728"/>
              <a:gd name="f5148" fmla="*/ f4119 1 f2727"/>
              <a:gd name="f5149" fmla="*/ f4120 1 f2728"/>
              <a:gd name="f5150" fmla="*/ f4121 1 f2727"/>
              <a:gd name="f5151" fmla="*/ f4122 1 f2728"/>
              <a:gd name="f5152" fmla="*/ f4123 1 f2727"/>
              <a:gd name="f5153" fmla="*/ f4124 1 f2728"/>
              <a:gd name="f5154" fmla="*/ f4125 1 f2727"/>
              <a:gd name="f5155" fmla="*/ f4126 1 f2728"/>
              <a:gd name="f5156" fmla="*/ f4127 1 f2727"/>
              <a:gd name="f5157" fmla="*/ f4128 1 f2728"/>
              <a:gd name="f5158" fmla="*/ f4129 1 f2727"/>
              <a:gd name="f5159" fmla="*/ f4130 1 f2728"/>
              <a:gd name="f5160" fmla="*/ f4131 1 f2727"/>
              <a:gd name="f5161" fmla="*/ f4132 1 f2728"/>
              <a:gd name="f5162" fmla="*/ f4133 1 f2727"/>
              <a:gd name="f5163" fmla="*/ f4134 1 f2728"/>
              <a:gd name="f5164" fmla="*/ f4135 1 f2727"/>
              <a:gd name="f5165" fmla="*/ f4136 1 f2728"/>
              <a:gd name="f5166" fmla="*/ f4137 1 f2727"/>
              <a:gd name="f5167" fmla="*/ f4138 1 f2728"/>
              <a:gd name="f5168" fmla="*/ f4139 1 f2727"/>
              <a:gd name="f5169" fmla="*/ f4140 1 f2728"/>
              <a:gd name="f5170" fmla="*/ f4141 1 f2727"/>
              <a:gd name="f5171" fmla="*/ f4142 1 f2728"/>
              <a:gd name="f5172" fmla="*/ f4143 1 f2727"/>
              <a:gd name="f5173" fmla="*/ f4144 1 f2728"/>
              <a:gd name="f5174" fmla="*/ f4145 1 f2727"/>
              <a:gd name="f5175" fmla="*/ f4146 1 f2728"/>
              <a:gd name="f5176" fmla="*/ f4147 1 f2727"/>
              <a:gd name="f5177" fmla="*/ f4148 1 f2728"/>
              <a:gd name="f5178" fmla="*/ f4149 1 f2727"/>
              <a:gd name="f5179" fmla="*/ f4150 1 f2728"/>
              <a:gd name="f5180" fmla="*/ f4151 1 f2727"/>
              <a:gd name="f5181" fmla="*/ f4152 1 f2728"/>
              <a:gd name="f5182" fmla="*/ f4153 1 f2727"/>
              <a:gd name="f5183" fmla="*/ f4154 1 f2728"/>
              <a:gd name="f5184" fmla="*/ f4155 1 f2727"/>
              <a:gd name="f5185" fmla="*/ f4156 1 f2728"/>
              <a:gd name="f5186" fmla="*/ f4157 1 f2727"/>
              <a:gd name="f5187" fmla="*/ f4158 1 f2728"/>
              <a:gd name="f5188" fmla="*/ f4159 1 f2727"/>
              <a:gd name="f5189" fmla="*/ f4160 1 f2728"/>
              <a:gd name="f5190" fmla="*/ f4161 1 f2727"/>
              <a:gd name="f5191" fmla="*/ f4162 1 f2728"/>
              <a:gd name="f5192" fmla="*/ f4163 1 f2728"/>
              <a:gd name="f5193" fmla="*/ f4164 1 f2727"/>
              <a:gd name="f5194" fmla="*/ f4165 1 f2728"/>
              <a:gd name="f5195" fmla="*/ f4166 1 f2727"/>
              <a:gd name="f5196" fmla="*/ f4167 1 f2728"/>
              <a:gd name="f5197" fmla="*/ f4168 1 f2727"/>
              <a:gd name="f5198" fmla="*/ f4169 1 f2728"/>
              <a:gd name="f5199" fmla="*/ f4170 1 f2727"/>
              <a:gd name="f5200" fmla="*/ f4171 1 f2728"/>
              <a:gd name="f5201" fmla="*/ f4172 1 f2727"/>
              <a:gd name="f5202" fmla="*/ f4173 1 f2728"/>
              <a:gd name="f5203" fmla="*/ f4174 1 f2727"/>
              <a:gd name="f5204" fmla="*/ f4175 1 f2728"/>
              <a:gd name="f5205" fmla="*/ f4176 1 f2728"/>
              <a:gd name="f5206" fmla="*/ f4177 1 f2727"/>
              <a:gd name="f5207" fmla="*/ f4178 1 f2728"/>
              <a:gd name="f5208" fmla="*/ f4179 1 f2727"/>
              <a:gd name="f5209" fmla="*/ f4180 1 f2728"/>
              <a:gd name="f5210" fmla="*/ f4181 1 f2727"/>
              <a:gd name="f5211" fmla="*/ f4182 1 f2728"/>
              <a:gd name="f5212" fmla="*/ f4183 1 f2727"/>
              <a:gd name="f5213" fmla="*/ f4184 1 f2728"/>
              <a:gd name="f5214" fmla="*/ f4185 1 f2727"/>
              <a:gd name="f5215" fmla="*/ f4186 1 f2728"/>
              <a:gd name="f5216" fmla="*/ f4187 1 f2727"/>
              <a:gd name="f5217" fmla="*/ f4188 1 f2728"/>
              <a:gd name="f5218" fmla="*/ f4189 1 f2727"/>
              <a:gd name="f5219" fmla="*/ f4190 1 f2728"/>
              <a:gd name="f5220" fmla="*/ f4191 1 f2727"/>
              <a:gd name="f5221" fmla="*/ f4192 1 f2728"/>
              <a:gd name="f5222" fmla="*/ f4193 1 f2727"/>
              <a:gd name="f5223" fmla="*/ f4194 1 f2728"/>
              <a:gd name="f5224" fmla="*/ f4195 1 f2727"/>
              <a:gd name="f5225" fmla="*/ f4196 1 f2728"/>
              <a:gd name="f5226" fmla="*/ f4197 1 f2727"/>
              <a:gd name="f5227" fmla="*/ f4198 1 f2728"/>
              <a:gd name="f5228" fmla="*/ f4199 1 f2727"/>
              <a:gd name="f5229" fmla="*/ f4200 1 f2728"/>
              <a:gd name="f5230" fmla="*/ f4201 1 f2727"/>
              <a:gd name="f5231" fmla="*/ f4202 1 f2728"/>
              <a:gd name="f5232" fmla="*/ f4203 1 f2727"/>
              <a:gd name="f5233" fmla="*/ f4204 1 f2728"/>
              <a:gd name="f5234" fmla="*/ f4205 1 f2727"/>
              <a:gd name="f5235" fmla="*/ f4206 1 f2728"/>
              <a:gd name="f5236" fmla="*/ f4207 1 f2727"/>
              <a:gd name="f5237" fmla="*/ f4208 1 f2728"/>
              <a:gd name="f5238" fmla="*/ f4209 1 f2727"/>
              <a:gd name="f5239" fmla="*/ f4210 1 f2728"/>
              <a:gd name="f5240" fmla="*/ f4211 1 f2727"/>
              <a:gd name="f5241" fmla="*/ f4212 1 f2727"/>
              <a:gd name="f5242" fmla="*/ f4213 1 f2728"/>
              <a:gd name="f5243" fmla="*/ f4214 1 f2727"/>
              <a:gd name="f5244" fmla="*/ f4215 1 f2728"/>
              <a:gd name="f5245" fmla="*/ f4216 1 f2727"/>
              <a:gd name="f5246" fmla="*/ f4217 1 f2728"/>
              <a:gd name="f5247" fmla="*/ f4218 1 f2727"/>
              <a:gd name="f5248" fmla="*/ f4219 1 f2728"/>
              <a:gd name="f5249" fmla="*/ f4220 1 f2727"/>
              <a:gd name="f5250" fmla="*/ f4221 1 f2728"/>
              <a:gd name="f5251" fmla="*/ f4222 1 f2727"/>
              <a:gd name="f5252" fmla="*/ f4223 1 f2728"/>
              <a:gd name="f5253" fmla="*/ f4224 1 f2727"/>
              <a:gd name="f5254" fmla="*/ f4225 1 f2728"/>
              <a:gd name="f5255" fmla="*/ f4226 1 f2727"/>
              <a:gd name="f5256" fmla="*/ f4227 1 f2728"/>
              <a:gd name="f5257" fmla="*/ f4228 1 f2727"/>
              <a:gd name="f5258" fmla="*/ f4229 1 f2728"/>
              <a:gd name="f5259" fmla="*/ f4230 1 f2727"/>
              <a:gd name="f5260" fmla="*/ f4231 1 f2728"/>
              <a:gd name="f5261" fmla="*/ f4232 1 f2727"/>
              <a:gd name="f5262" fmla="*/ f4233 1 f2728"/>
              <a:gd name="f5263" fmla="*/ f4234 1 f2727"/>
              <a:gd name="f5264" fmla="*/ f4235 1 f2728"/>
              <a:gd name="f5265" fmla="*/ f4236 1 f2727"/>
              <a:gd name="f5266" fmla="*/ f4237 1 f2728"/>
              <a:gd name="f5267" fmla="*/ f4238 1 f2727"/>
              <a:gd name="f5268" fmla="*/ f4239 1 f2728"/>
              <a:gd name="f5269" fmla="*/ f4240 1 f2727"/>
              <a:gd name="f5270" fmla="*/ f4241 1 f2728"/>
              <a:gd name="f5271" fmla="*/ f4242 1 f2727"/>
              <a:gd name="f5272" fmla="*/ f4243 1 f2728"/>
              <a:gd name="f5273" fmla="*/ f4244 1 f2727"/>
              <a:gd name="f5274" fmla="*/ f4245 1 f2728"/>
              <a:gd name="f5275" fmla="*/ f4246 1 f2727"/>
              <a:gd name="f5276" fmla="*/ f4247 1 f2728"/>
              <a:gd name="f5277" fmla="*/ f4248 1 f2727"/>
              <a:gd name="f5278" fmla="*/ f4249 1 f2728"/>
              <a:gd name="f5279" fmla="*/ f4250 1 f2727"/>
              <a:gd name="f5280" fmla="*/ f4251 1 f2728"/>
              <a:gd name="f5281" fmla="*/ f4252 1 f2727"/>
              <a:gd name="f5282" fmla="*/ f4253 1 f2728"/>
              <a:gd name="f5283" fmla="*/ f4254 1 f2727"/>
              <a:gd name="f5284" fmla="*/ f4255 1 f2728"/>
              <a:gd name="f5285" fmla="*/ f4256 1 f2727"/>
              <a:gd name="f5286" fmla="*/ f4257 1 f2728"/>
              <a:gd name="f5287" fmla="*/ f4258 1 f2727"/>
              <a:gd name="f5288" fmla="*/ f4259 1 f2728"/>
              <a:gd name="f5289" fmla="*/ f4260 1 f2727"/>
              <a:gd name="f5290" fmla="*/ f4261 1 f2728"/>
              <a:gd name="f5291" fmla="*/ f4262 1 f2727"/>
              <a:gd name="f5292" fmla="*/ f4263 1 f2728"/>
              <a:gd name="f5293" fmla="*/ f4264 1 f2727"/>
              <a:gd name="f5294" fmla="*/ f4265 1 f2728"/>
              <a:gd name="f5295" fmla="*/ f4266 1 f2727"/>
              <a:gd name="f5296" fmla="*/ f4267 1 f2728"/>
              <a:gd name="f5297" fmla="*/ f4268 1 f2727"/>
              <a:gd name="f5298" fmla="*/ f4269 1 f2728"/>
              <a:gd name="f5299" fmla="*/ f4270 1 f2727"/>
              <a:gd name="f5300" fmla="*/ f4271 1 f2728"/>
              <a:gd name="f5301" fmla="*/ f4272 1 f2727"/>
              <a:gd name="f5302" fmla="*/ f4273 1 f2728"/>
              <a:gd name="f5303" fmla="*/ f4274 1 f2727"/>
              <a:gd name="f5304" fmla="*/ f4275 1 f2728"/>
              <a:gd name="f5305" fmla="*/ f4276 1 f2727"/>
              <a:gd name="f5306" fmla="*/ f4277 1 f2728"/>
              <a:gd name="f5307" fmla="*/ f4278 1 f2728"/>
              <a:gd name="f5308" fmla="*/ f4279 1 f2727"/>
              <a:gd name="f5309" fmla="*/ f4280 1 f2728"/>
              <a:gd name="f5310" fmla="*/ f4281 1 f2727"/>
              <a:gd name="f5311" fmla="*/ f4282 1 f2728"/>
              <a:gd name="f5312" fmla="*/ f4283 1 f2727"/>
              <a:gd name="f5313" fmla="*/ f4284 1 f2728"/>
              <a:gd name="f5314" fmla="*/ f4285 1 f2727"/>
              <a:gd name="f5315" fmla="*/ f4286 1 f2728"/>
              <a:gd name="f5316" fmla="*/ f4287 1 f2727"/>
              <a:gd name="f5317" fmla="*/ f4288 1 f2728"/>
              <a:gd name="f5318" fmla="*/ f4289 1 f2728"/>
              <a:gd name="f5319" fmla="*/ f4290 1 f2727"/>
              <a:gd name="f5320" fmla="*/ f4291 1 f2728"/>
              <a:gd name="f5321" fmla="*/ f4292 1 f2727"/>
              <a:gd name="f5322" fmla="*/ f4293 1 f2728"/>
              <a:gd name="f5323" fmla="*/ f4294 1 f2727"/>
              <a:gd name="f5324" fmla="*/ f4295 1 f2728"/>
              <a:gd name="f5325" fmla="*/ f4296 1 f2727"/>
              <a:gd name="f5326" fmla="*/ f4297 1 f2728"/>
              <a:gd name="f5327" fmla="*/ f4298 1 f2727"/>
              <a:gd name="f5328" fmla="*/ f4299 1 f2728"/>
              <a:gd name="f5329" fmla="*/ f4300 1 f2727"/>
              <a:gd name="f5330" fmla="*/ f4301 1 f2728"/>
              <a:gd name="f5331" fmla="*/ f4302 1 f2727"/>
              <a:gd name="f5332" fmla="*/ f4303 1 f2728"/>
              <a:gd name="f5333" fmla="*/ f4304 1 f2727"/>
              <a:gd name="f5334" fmla="*/ f4305 1 f2728"/>
              <a:gd name="f5335" fmla="*/ f4306 1 f2727"/>
              <a:gd name="f5336" fmla="*/ f4307 1 f2728"/>
              <a:gd name="f5337" fmla="*/ f4308 1 f2727"/>
              <a:gd name="f5338" fmla="*/ f4309 1 f2728"/>
              <a:gd name="f5339" fmla="*/ f4310 1 f2728"/>
              <a:gd name="f5340" fmla="*/ f4311 1 f2727"/>
              <a:gd name="f5341" fmla="*/ f4312 1 f2728"/>
              <a:gd name="f5342" fmla="*/ f4313 1 f2727"/>
              <a:gd name="f5343" fmla="*/ f4314 1 f2728"/>
              <a:gd name="f5344" fmla="*/ f4315 1 f2727"/>
              <a:gd name="f5345" fmla="*/ f4316 1 f2727"/>
              <a:gd name="f5346" fmla="*/ f4317 1 f2728"/>
              <a:gd name="f5347" fmla="*/ f4318 1 f2727"/>
              <a:gd name="f5348" fmla="*/ f4319 1 f2728"/>
              <a:gd name="f5349" fmla="*/ f4320 1 f2727"/>
              <a:gd name="f5350" fmla="*/ f4321 1 f2728"/>
              <a:gd name="f5351" fmla="*/ f4322 1 f2727"/>
              <a:gd name="f5352" fmla="*/ f4323 1 f2728"/>
              <a:gd name="f5353" fmla="*/ f4324 1 f2727"/>
              <a:gd name="f5354" fmla="*/ f4325 1 f2728"/>
              <a:gd name="f5355" fmla="*/ f4326 1 f2727"/>
              <a:gd name="f5356" fmla="*/ f4327 1 f2728"/>
              <a:gd name="f5357" fmla="*/ f4328 1 f2727"/>
              <a:gd name="f5358" fmla="*/ f4329 1 f2728"/>
              <a:gd name="f5359" fmla="*/ f4330 1 f2727"/>
              <a:gd name="f5360" fmla="*/ f4331 1 f2728"/>
              <a:gd name="f5361" fmla="*/ f4332 1 f2727"/>
              <a:gd name="f5362" fmla="*/ f4333 1 f2728"/>
              <a:gd name="f5363" fmla="*/ f4334 1 f2727"/>
              <a:gd name="f5364" fmla="*/ f4335 1 f2728"/>
              <a:gd name="f5365" fmla="*/ f4336 1 f2727"/>
              <a:gd name="f5366" fmla="*/ f4337 1 f2727"/>
              <a:gd name="f5367" fmla="*/ f4338 1 f2728"/>
              <a:gd name="f5368" fmla="*/ f4339 1 f2727"/>
              <a:gd name="f5369" fmla="*/ f4340 1 f2728"/>
              <a:gd name="f5370" fmla="*/ f4341 1 f2727"/>
              <a:gd name="f5371" fmla="*/ f4342 1 f2728"/>
              <a:gd name="f5372" fmla="*/ f4343 1 f2727"/>
              <a:gd name="f5373" fmla="*/ f4344 1 f2728"/>
              <a:gd name="f5374" fmla="*/ f4345 1 f2727"/>
              <a:gd name="f5375" fmla="*/ f4346 1 f2728"/>
              <a:gd name="f5376" fmla="*/ f4347 1 f2727"/>
              <a:gd name="f5377" fmla="*/ f4348 1 f2728"/>
              <a:gd name="f5378" fmla="*/ f4349 1 f2727"/>
              <a:gd name="f5379" fmla="*/ f4350 1 f2728"/>
              <a:gd name="f5380" fmla="*/ f4351 1 f2727"/>
              <a:gd name="f5381" fmla="*/ f4352 1 f2728"/>
              <a:gd name="f5382" fmla="*/ f4353 1 f2728"/>
              <a:gd name="f5383" fmla="*/ f4354 1 f2727"/>
              <a:gd name="f5384" fmla="*/ f4355 1 f2728"/>
              <a:gd name="f5385" fmla="*/ f4356 1 f2727"/>
              <a:gd name="f5386" fmla="*/ f4357 1 f2728"/>
              <a:gd name="f5387" fmla="*/ f4358 1 f2727"/>
              <a:gd name="f5388" fmla="*/ f4359 1 f2728"/>
              <a:gd name="f5389" fmla="*/ f4360 1 f2727"/>
              <a:gd name="f5390" fmla="*/ f4361 1 f2728"/>
              <a:gd name="f5391" fmla="*/ f4362 1 f2727"/>
              <a:gd name="f5392" fmla="*/ f4363 1 f2728"/>
              <a:gd name="f5393" fmla="*/ f4364 1 f2727"/>
              <a:gd name="f5394" fmla="*/ f4365 1 f2728"/>
              <a:gd name="f5395" fmla="*/ f4366 1 f2727"/>
              <a:gd name="f5396" fmla="*/ f4367 1 f2728"/>
              <a:gd name="f5397" fmla="*/ f4368 1 f2727"/>
              <a:gd name="f5398" fmla="*/ f4369 1 f2728"/>
              <a:gd name="f5399" fmla="*/ f4370 1 f2727"/>
              <a:gd name="f5400" fmla="*/ f4371 1 f2728"/>
              <a:gd name="f5401" fmla="*/ f4372 1 f2727"/>
              <a:gd name="f5402" fmla="*/ f4373 1 f2728"/>
              <a:gd name="f5403" fmla="*/ f4374 1 f2727"/>
              <a:gd name="f5404" fmla="*/ f4375 1 f2728"/>
              <a:gd name="f5405" fmla="*/ f4376 1 f2727"/>
              <a:gd name="f5406" fmla="*/ f4377 1 f2728"/>
              <a:gd name="f5407" fmla="*/ f4378 1 f2727"/>
              <a:gd name="f5408" fmla="*/ f4379 1 f2728"/>
              <a:gd name="f5409" fmla="*/ f4380 1 f2727"/>
              <a:gd name="f5410" fmla="*/ f4381 1 f2728"/>
              <a:gd name="f5411" fmla="*/ f4382 1 f2727"/>
              <a:gd name="f5412" fmla="*/ f4383 1 f2728"/>
              <a:gd name="f5413" fmla="*/ f4384 1 f2727"/>
              <a:gd name="f5414" fmla="*/ f4385 1 f2728"/>
              <a:gd name="f5415" fmla="*/ f4386 1 f2727"/>
              <a:gd name="f5416" fmla="*/ f4387 1 f2728"/>
              <a:gd name="f5417" fmla="*/ f4388 1 f2727"/>
              <a:gd name="f5418" fmla="*/ f4389 1 f2728"/>
              <a:gd name="f5419" fmla="*/ f4390 1 f2727"/>
              <a:gd name="f5420" fmla="*/ f4391 1 f2728"/>
              <a:gd name="f5421" fmla="*/ f4392 1 f2727"/>
              <a:gd name="f5422" fmla="*/ f4393 1 f2728"/>
              <a:gd name="f5423" fmla="*/ f4394 1 f2727"/>
              <a:gd name="f5424" fmla="*/ f4395 1 f2728"/>
              <a:gd name="f5425" fmla="*/ f4396 1 f2727"/>
              <a:gd name="f5426" fmla="*/ f4397 1 f2728"/>
              <a:gd name="f5427" fmla="*/ f4398 1 f2727"/>
              <a:gd name="f5428" fmla="*/ f4399 1 f2728"/>
              <a:gd name="f5429" fmla="*/ f4400 1 f2727"/>
              <a:gd name="f5430" fmla="*/ f4401 1 f2728"/>
              <a:gd name="f5431" fmla="*/ f4402 1 f2727"/>
              <a:gd name="f5432" fmla="*/ f4403 1 f2728"/>
              <a:gd name="f5433" fmla="*/ f4404 1 f2727"/>
              <a:gd name="f5434" fmla="*/ f4405 1 f2728"/>
              <a:gd name="f5435" fmla="*/ f4406 1 f2727"/>
              <a:gd name="f5436" fmla="*/ f4407 1 f2728"/>
              <a:gd name="f5437" fmla="*/ f4408 1 f2727"/>
              <a:gd name="f5438" fmla="*/ f4409 1 f2728"/>
              <a:gd name="f5439" fmla="*/ f4410 1 f2727"/>
              <a:gd name="f5440" fmla="*/ f4411 1 f2728"/>
              <a:gd name="f5441" fmla="*/ f4412 1 f2727"/>
              <a:gd name="f5442" fmla="*/ f4413 1 f2728"/>
              <a:gd name="f5443" fmla="*/ f4414 1 f2727"/>
              <a:gd name="f5444" fmla="*/ f4415 1 f2728"/>
              <a:gd name="f5445" fmla="*/ f4416 1 f2727"/>
              <a:gd name="f5446" fmla="*/ f4417 1 f2728"/>
              <a:gd name="f5447" fmla="*/ f4418 1 f2727"/>
              <a:gd name="f5448" fmla="*/ f4419 1 f2728"/>
              <a:gd name="f5449" fmla="*/ f4420 1 f2727"/>
              <a:gd name="f5450" fmla="*/ f4421 1 f2728"/>
              <a:gd name="f5451" fmla="*/ f4422 1 f2727"/>
              <a:gd name="f5452" fmla="*/ f4423 1 f2728"/>
              <a:gd name="f5453" fmla="*/ f4424 1 f2728"/>
              <a:gd name="f5454" fmla="*/ f4425 1 f2727"/>
              <a:gd name="f5455" fmla="*/ f4426 1 f2728"/>
              <a:gd name="f5456" fmla="*/ f4427 1 f2727"/>
              <a:gd name="f5457" fmla="*/ f4428 1 f2728"/>
              <a:gd name="f5458" fmla="*/ f4429 1 f2727"/>
              <a:gd name="f5459" fmla="*/ f4430 1 f2728"/>
              <a:gd name="f5460" fmla="*/ f4431 1 f2727"/>
              <a:gd name="f5461" fmla="*/ f4432 1 f2728"/>
              <a:gd name="f5462" fmla="*/ f4433 1 f2727"/>
              <a:gd name="f5463" fmla="*/ f4434 1 f2728"/>
              <a:gd name="f5464" fmla="*/ f4435 1 f2727"/>
              <a:gd name="f5465" fmla="*/ f4436 1 f2728"/>
              <a:gd name="f5466" fmla="*/ f4437 1 f2727"/>
              <a:gd name="f5467" fmla="*/ f4438 1 f2728"/>
              <a:gd name="f5468" fmla="*/ f4439 1 f2727"/>
              <a:gd name="f5469" fmla="*/ f4440 1 f2728"/>
              <a:gd name="f5470" fmla="*/ f4441 1 f2727"/>
              <a:gd name="f5471" fmla="*/ f4442 1 f2728"/>
              <a:gd name="f5472" fmla="*/ f4443 1 f2727"/>
              <a:gd name="f5473" fmla="*/ f4444 1 f2728"/>
              <a:gd name="f5474" fmla="*/ f4445 1 f2728"/>
              <a:gd name="f5475" fmla="*/ f4446 1 f2727"/>
              <a:gd name="f5476" fmla="*/ f4447 1 f2728"/>
              <a:gd name="f5477" fmla="*/ f4448 1 f2727"/>
              <a:gd name="f5478" fmla="*/ f4449 1 f2728"/>
              <a:gd name="f5479" fmla="*/ f4450 1 f2727"/>
              <a:gd name="f5480" fmla="*/ f4451 1 f2728"/>
              <a:gd name="f5481" fmla="*/ f4452 1 f2727"/>
              <a:gd name="f5482" fmla="*/ f4453 1 f2728"/>
              <a:gd name="f5483" fmla="*/ f4454 1 f2727"/>
              <a:gd name="f5484" fmla="*/ f4455 1 f2728"/>
              <a:gd name="f5485" fmla="*/ f4456 1 f2727"/>
              <a:gd name="f5486" fmla="*/ f4457 1 f2728"/>
              <a:gd name="f5487" fmla="*/ f4458 1 f2727"/>
              <a:gd name="f5488" fmla="*/ f4459 1 f2728"/>
              <a:gd name="f5489" fmla="*/ f4460 1 f2727"/>
              <a:gd name="f5490" fmla="*/ f4461 1 f2728"/>
              <a:gd name="f5491" fmla="*/ f4462 1 f2727"/>
              <a:gd name="f5492" fmla="*/ f4463 1 f2728"/>
              <a:gd name="f5493" fmla="*/ f4464 1 f2727"/>
              <a:gd name="f5494" fmla="*/ f4465 1 f2728"/>
              <a:gd name="f5495" fmla="*/ f4466 1 f2727"/>
              <a:gd name="f5496" fmla="*/ f4467 1 f2728"/>
              <a:gd name="f5497" fmla="*/ f4468 1 f2727"/>
              <a:gd name="f5498" fmla="*/ f4469 1 f2728"/>
              <a:gd name="f5499" fmla="*/ f4470 1 f2727"/>
              <a:gd name="f5500" fmla="*/ f4471 1 f2728"/>
              <a:gd name="f5501" fmla="*/ f4472 1 f2727"/>
              <a:gd name="f5502" fmla="*/ f4473 1 f2728"/>
              <a:gd name="f5503" fmla="*/ f4474 1 f2727"/>
              <a:gd name="f5504" fmla="*/ f4475 1 f2728"/>
              <a:gd name="f5505" fmla="*/ f4476 1 f2727"/>
              <a:gd name="f5506" fmla="*/ f4477 1 f2728"/>
              <a:gd name="f5507" fmla="*/ f4478 1 f2727"/>
              <a:gd name="f5508" fmla="*/ f4479 1 f2728"/>
              <a:gd name="f5509" fmla="*/ f4480 1 f2727"/>
              <a:gd name="f5510" fmla="*/ f4481 1 f2728"/>
              <a:gd name="f5511" fmla="*/ f4482 1 f2727"/>
              <a:gd name="f5512" fmla="*/ f4483 1 f2728"/>
              <a:gd name="f5513" fmla="*/ f4484 1 f2727"/>
              <a:gd name="f5514" fmla="*/ f4485 1 f2727"/>
              <a:gd name="f5515" fmla="*/ f4486 1 f2728"/>
              <a:gd name="f5516" fmla="*/ f4487 1 f2727"/>
              <a:gd name="f5517" fmla="*/ f4488 1 f2728"/>
              <a:gd name="f5518" fmla="*/ f4489 1 f2727"/>
              <a:gd name="f5519" fmla="*/ f4490 1 f2728"/>
              <a:gd name="f5520" fmla="*/ f4491 1 f2727"/>
              <a:gd name="f5521" fmla="*/ f4492 1 f2727"/>
              <a:gd name="f5522" fmla="*/ f4493 1 f2728"/>
              <a:gd name="f5523" fmla="*/ f4494 1 f2727"/>
              <a:gd name="f5524" fmla="*/ f4495 1 f2728"/>
              <a:gd name="f5525" fmla="*/ f4496 1 f2727"/>
              <a:gd name="f5526" fmla="*/ f4497 1 f2728"/>
              <a:gd name="f5527" fmla="*/ f4498 1 f2727"/>
              <a:gd name="f5528" fmla="*/ f4499 1 f2728"/>
              <a:gd name="f5529" fmla="*/ f4500 1 f2727"/>
              <a:gd name="f5530" fmla="*/ f4501 1 f2728"/>
              <a:gd name="f5531" fmla="*/ f4502 1 f2727"/>
              <a:gd name="f5532" fmla="*/ f4503 1 f2728"/>
              <a:gd name="f5533" fmla="*/ f4504 1 f2727"/>
              <a:gd name="f5534" fmla="*/ f4505 1 f2728"/>
              <a:gd name="f5535" fmla="*/ f4506 1 f2727"/>
              <a:gd name="f5536" fmla="*/ f4507 1 f2728"/>
              <a:gd name="f5537" fmla="*/ f4508 1 f2727"/>
              <a:gd name="f5538" fmla="*/ f4509 1 f2728"/>
              <a:gd name="f5539" fmla="*/ f4510 1 f2727"/>
              <a:gd name="f5540" fmla="*/ f4511 1 f2728"/>
              <a:gd name="f5541" fmla="*/ f4512 1 f2727"/>
              <a:gd name="f5542" fmla="*/ f4513 1 f2728"/>
              <a:gd name="f5543" fmla="*/ f4514 1 f2727"/>
              <a:gd name="f5544" fmla="*/ f4515 1 f2728"/>
              <a:gd name="f5545" fmla="*/ f4516 1 f2727"/>
              <a:gd name="f5546" fmla="*/ f4517 1 f2728"/>
              <a:gd name="f5547" fmla="*/ f4518 1 f2727"/>
              <a:gd name="f5548" fmla="*/ f4519 1 f2728"/>
              <a:gd name="f5549" fmla="*/ f4520 1 f2727"/>
              <a:gd name="f5550" fmla="*/ f4521 1 f2728"/>
              <a:gd name="f5551" fmla="*/ f4522 1 f2727"/>
              <a:gd name="f5552" fmla="*/ f4523 1 f2728"/>
              <a:gd name="f5553" fmla="*/ f4524 1 f2727"/>
              <a:gd name="f5554" fmla="*/ f4525 1 f2728"/>
              <a:gd name="f5555" fmla="*/ f4526 1 f2728"/>
              <a:gd name="f5556" fmla="*/ f4527 1 f2727"/>
              <a:gd name="f5557" fmla="*/ f4528 1 f2728"/>
              <a:gd name="f5558" fmla="*/ f4529 1 f2727"/>
              <a:gd name="f5559" fmla="*/ f4530 1 f2728"/>
              <a:gd name="f5560" fmla="*/ f4531 1 f2727"/>
              <a:gd name="f5561" fmla="*/ f4532 1 f2728"/>
              <a:gd name="f5562" fmla="*/ f4533 1 f2727"/>
              <a:gd name="f5563" fmla="*/ f4534 1 f2728"/>
              <a:gd name="f5564" fmla="*/ f4535 1 f2727"/>
              <a:gd name="f5565" fmla="*/ f4536 1 f2728"/>
              <a:gd name="f5566" fmla="*/ f4537 1 f2727"/>
              <a:gd name="f5567" fmla="*/ f4538 1 f2728"/>
              <a:gd name="f5568" fmla="*/ f4539 1 f2727"/>
              <a:gd name="f5569" fmla="*/ f4540 1 f2728"/>
              <a:gd name="f5570" fmla="*/ f4541 1 f2727"/>
              <a:gd name="f5571" fmla="*/ f4542 1 f2728"/>
              <a:gd name="f5572" fmla="*/ f4543 1 f2727"/>
              <a:gd name="f5573" fmla="*/ f4544 1 f2728"/>
              <a:gd name="f5574" fmla="*/ f4545 1 f2727"/>
              <a:gd name="f5575" fmla="*/ f4546 1 f2728"/>
              <a:gd name="f5576" fmla="*/ f4547 1 f2727"/>
              <a:gd name="f5577" fmla="*/ f4548 1 f2728"/>
              <a:gd name="f5578" fmla="*/ f4549 1 f2727"/>
              <a:gd name="f5579" fmla="*/ f4550 1 f2728"/>
              <a:gd name="f5580" fmla="*/ f4551 1 f2727"/>
              <a:gd name="f5581" fmla="*/ f4552 1 f2728"/>
              <a:gd name="f5582" fmla="*/ f4553 1 f2727"/>
              <a:gd name="f5583" fmla="*/ f4554 1 f2728"/>
              <a:gd name="f5584" fmla="*/ f4555 1 f2727"/>
              <a:gd name="f5585" fmla="*/ f4556 1 f2728"/>
              <a:gd name="f5586" fmla="*/ f4557 1 f2727"/>
              <a:gd name="f5587" fmla="*/ f4558 1 f2728"/>
              <a:gd name="f5588" fmla="*/ f4559 1 f2727"/>
              <a:gd name="f5589" fmla="*/ f4560 1 f2728"/>
              <a:gd name="f5590" fmla="*/ f4561 1 f2727"/>
              <a:gd name="f5591" fmla="*/ f4562 1 f2728"/>
              <a:gd name="f5592" fmla="*/ f4563 1 f2727"/>
              <a:gd name="f5593" fmla="*/ f4564 1 f2728"/>
              <a:gd name="f5594" fmla="*/ f4565 1 f2727"/>
              <a:gd name="f5595" fmla="*/ f4566 1 f2728"/>
              <a:gd name="f5596" fmla="*/ f4567 1 f2727"/>
              <a:gd name="f5597" fmla="*/ f4568 1 f2728"/>
              <a:gd name="f5598" fmla="*/ f4569 1 f2727"/>
              <a:gd name="f5599" fmla="*/ f4570 1 f2728"/>
              <a:gd name="f5600" fmla="*/ f4571 1 f2727"/>
              <a:gd name="f5601" fmla="*/ f4572 1 f2728"/>
              <a:gd name="f5602" fmla="*/ f4573 1 f2727"/>
              <a:gd name="f5603" fmla="*/ f4574 1 f2728"/>
              <a:gd name="f5604" fmla="*/ f4575 1 f2727"/>
              <a:gd name="f5605" fmla="*/ f4576 1 f2728"/>
              <a:gd name="f5606" fmla="*/ f4577 1 f2727"/>
              <a:gd name="f5607" fmla="*/ f4578 1 f2728"/>
              <a:gd name="f5608" fmla="*/ f4579 1 f2727"/>
              <a:gd name="f5609" fmla="*/ f4580 1 f2728"/>
              <a:gd name="f5610" fmla="*/ f4581 1 f2727"/>
              <a:gd name="f5611" fmla="*/ f4582 1 f2728"/>
              <a:gd name="f5612" fmla="*/ f4583 1 f2727"/>
              <a:gd name="f5613" fmla="*/ f4584 1 f2728"/>
              <a:gd name="f5614" fmla="*/ f4585 1 f2727"/>
              <a:gd name="f5615" fmla="*/ f4586 1 f2728"/>
              <a:gd name="f5616" fmla="*/ f4587 1 f2727"/>
              <a:gd name="f5617" fmla="*/ f4588 1 f2728"/>
              <a:gd name="f5618" fmla="*/ f4589 1 f2727"/>
              <a:gd name="f5619" fmla="*/ f4590 1 f2728"/>
              <a:gd name="f5620" fmla="*/ f4591 1 f2727"/>
              <a:gd name="f5621" fmla="*/ f4592 1 f2728"/>
              <a:gd name="f5622" fmla="*/ f4593 1 f2727"/>
              <a:gd name="f5623" fmla="*/ f4594 1 f2728"/>
              <a:gd name="f5624" fmla="*/ f4595 1 f2727"/>
              <a:gd name="f5625" fmla="*/ f4596 1 f2728"/>
              <a:gd name="f5626" fmla="*/ f4597 1 f2727"/>
              <a:gd name="f5627" fmla="*/ f4598 1 f2728"/>
              <a:gd name="f5628" fmla="*/ f4599 1 f2727"/>
              <a:gd name="f5629" fmla="*/ f4600 1 f2727"/>
              <a:gd name="f5630" fmla="*/ f4601 1 f2728"/>
              <a:gd name="f5631" fmla="*/ f4602 1 f2727"/>
              <a:gd name="f5632" fmla="*/ f4603 1 f2727"/>
              <a:gd name="f5633" fmla="*/ f4604 1 f2728"/>
              <a:gd name="f5634" fmla="*/ f4605 1 f2727"/>
              <a:gd name="f5635" fmla="*/ f4606 1 f2728"/>
              <a:gd name="f5636" fmla="*/ f4607 1 f2727"/>
              <a:gd name="f5637" fmla="*/ f4608 1 f2728"/>
              <a:gd name="f5638" fmla="*/ f4609 1 f2727"/>
              <a:gd name="f5639" fmla="*/ f4610 1 f2728"/>
              <a:gd name="f5640" fmla="*/ f4611 1 f2728"/>
              <a:gd name="f5641" fmla="*/ f4612 1 f2728"/>
              <a:gd name="f5642" fmla="*/ f4613 1 f2727"/>
              <a:gd name="f5643" fmla="*/ f4614 1 f2728"/>
              <a:gd name="f5644" fmla="*/ f4615 1 f2727"/>
              <a:gd name="f5645" fmla="*/ f4616 1 f2728"/>
              <a:gd name="f5646" fmla="*/ f4617 1 f2728"/>
              <a:gd name="f5647" fmla="*/ f4618 1 f2727"/>
              <a:gd name="f5648" fmla="*/ f4619 1 f2728"/>
              <a:gd name="f5649" fmla="*/ f4620 1 f2728"/>
              <a:gd name="f5650" fmla="*/ f4621 1 f2727"/>
              <a:gd name="f5651" fmla="*/ f4622 1 f2728"/>
              <a:gd name="f5652" fmla="*/ f4623 1 f2727"/>
              <a:gd name="f5653" fmla="*/ f4624 1 f2728"/>
              <a:gd name="f5654" fmla="*/ f4625 1 f2727"/>
              <a:gd name="f5655" fmla="*/ f4626 1 f2728"/>
              <a:gd name="f5656" fmla="*/ f4627 1 f2727"/>
              <a:gd name="f5657" fmla="*/ f4628 1 f2728"/>
              <a:gd name="f5658" fmla="*/ f4629 1 f2727"/>
              <a:gd name="f5659" fmla="*/ f4630 1 f2728"/>
              <a:gd name="f5660" fmla="*/ f4631 1 f2727"/>
              <a:gd name="f5661" fmla="*/ f4632 1 f2728"/>
              <a:gd name="f5662" fmla="*/ f4633 1 f2727"/>
              <a:gd name="f5663" fmla="*/ f4634 1 f2728"/>
              <a:gd name="f5664" fmla="*/ f4635 1 f2727"/>
              <a:gd name="f5665" fmla="*/ f4636 1 f2728"/>
              <a:gd name="f5666" fmla="*/ f4637 1 f2727"/>
              <a:gd name="f5667" fmla="*/ f4638 1 f2728"/>
              <a:gd name="f5668" fmla="*/ f4639 1 f2727"/>
              <a:gd name="f5669" fmla="*/ f4640 1 f2728"/>
              <a:gd name="f5670" fmla="*/ f4641 1 f2727"/>
              <a:gd name="f5671" fmla="*/ f4642 1 f2728"/>
              <a:gd name="f5672" fmla="*/ f4643 1 f2727"/>
              <a:gd name="f5673" fmla="*/ f4644 1 f2728"/>
              <a:gd name="f5674" fmla="*/ f4645 1 f2727"/>
              <a:gd name="f5675" fmla="*/ f4646 1 f2728"/>
              <a:gd name="f5676" fmla="*/ f4647 1 f2727"/>
              <a:gd name="f5677" fmla="*/ f4648 1 f2728"/>
              <a:gd name="f5678" fmla="*/ f4649 1 f2727"/>
              <a:gd name="f5679" fmla="*/ f4650 1 f2728"/>
              <a:gd name="f5680" fmla="*/ f4651 1 f2727"/>
              <a:gd name="f5681" fmla="*/ f4652 1 f2728"/>
              <a:gd name="f5682" fmla="*/ f4653 1 f2727"/>
              <a:gd name="f5683" fmla="*/ f4654 1 f2728"/>
              <a:gd name="f5684" fmla="*/ f4655 1 f2728"/>
              <a:gd name="f5685" fmla="*/ f4656 1 f2727"/>
              <a:gd name="f5686" fmla="*/ f4657 1 f2728"/>
              <a:gd name="f5687" fmla="*/ f4658 1 f2728"/>
              <a:gd name="f5688" fmla="*/ f4659 1 f2727"/>
              <a:gd name="f5689" fmla="*/ f4660 1 f2728"/>
              <a:gd name="f5690" fmla="*/ f4661 1 f2727"/>
              <a:gd name="f5691" fmla="*/ f4662 1 f2728"/>
              <a:gd name="f5692" fmla="*/ f4663 1 f2727"/>
              <a:gd name="f5693" fmla="*/ f4664 1 f2728"/>
              <a:gd name="f5694" fmla="*/ f4665 1 f2727"/>
              <a:gd name="f5695" fmla="*/ f4666 1 f2728"/>
              <a:gd name="f5696" fmla="*/ f4667 1 f2727"/>
              <a:gd name="f5697" fmla="*/ f4668 1 f2728"/>
              <a:gd name="f5698" fmla="*/ f4669 1 f2727"/>
              <a:gd name="f5699" fmla="*/ f4670 1 f2728"/>
              <a:gd name="f5700" fmla="*/ f4671 1 f2727"/>
              <a:gd name="f5701" fmla="*/ f4672 1 f2728"/>
              <a:gd name="f5702" fmla="*/ f4673 1 f2728"/>
              <a:gd name="f5703" fmla="*/ f4674 1 f2727"/>
              <a:gd name="f5704" fmla="*/ f4675 1 f2728"/>
              <a:gd name="f5705" fmla="*/ f4676 1 f2728"/>
              <a:gd name="f5706" fmla="*/ f4677 1 f2728"/>
              <a:gd name="f5707" fmla="*/ f4678 1 f2728"/>
              <a:gd name="f5708" fmla="*/ f4679 1 f2727"/>
              <a:gd name="f5709" fmla="*/ f4680 1 f2728"/>
              <a:gd name="f5710" fmla="*/ f4681 1 f2727"/>
              <a:gd name="f5711" fmla="*/ f4682 1 f2728"/>
              <a:gd name="f5712" fmla="*/ f4683 1 f2727"/>
              <a:gd name="f5713" fmla="*/ f4684 1 f2728"/>
              <a:gd name="f5714" fmla="*/ f4685 1 f2728"/>
              <a:gd name="f5715" fmla="*/ f4686 1 f2727"/>
              <a:gd name="f5716" fmla="*/ f4687 1 f2728"/>
              <a:gd name="f5717" fmla="*/ f4688 1 f2727"/>
              <a:gd name="f5718" fmla="*/ f4689 1 f2728"/>
              <a:gd name="f5719" fmla="*/ f4690 1 f2727"/>
              <a:gd name="f5720" fmla="*/ f4691 1 f2728"/>
              <a:gd name="f5721" fmla="*/ f4692 1 f2727"/>
              <a:gd name="f5722" fmla="*/ f4693 1 f2728"/>
              <a:gd name="f5723" fmla="*/ f4694 1 f2727"/>
              <a:gd name="f5724" fmla="*/ f4695 1 f2727"/>
              <a:gd name="f5725" fmla="*/ f4696 1 f2728"/>
              <a:gd name="f5726" fmla="*/ f4697 1 f2727"/>
              <a:gd name="f5727" fmla="*/ f4698 1 f2728"/>
              <a:gd name="f5728" fmla="*/ f4699 1 f2727"/>
              <a:gd name="f5729" fmla="*/ f4700 1 f2728"/>
              <a:gd name="f5730" fmla="*/ f4701 1 f2727"/>
              <a:gd name="f5731" fmla="*/ f4702 1 f2728"/>
              <a:gd name="f5732" fmla="*/ f4703 1 f2727"/>
              <a:gd name="f5733" fmla="*/ f4704 1 f2728"/>
              <a:gd name="f5734" fmla="*/ f4705 1 f2727"/>
              <a:gd name="f5735" fmla="*/ f4706 1 f2728"/>
              <a:gd name="f5736" fmla="*/ f4707 1 f2727"/>
              <a:gd name="f5737" fmla="*/ f4708 1 f2728"/>
              <a:gd name="f5738" fmla="*/ f4709 1 f2728"/>
              <a:gd name="f5739" fmla="*/ f4710 1 f2728"/>
              <a:gd name="f5740" fmla="*/ f4711 1 f2727"/>
              <a:gd name="f5741" fmla="*/ f4712 1 f2728"/>
              <a:gd name="f5742" fmla="*/ f4713 1 f2727"/>
              <a:gd name="f5743" fmla="*/ f4714 1 f2727"/>
              <a:gd name="f5744" fmla="*/ f4715 1 f2728"/>
              <a:gd name="f5745" fmla="*/ f4716 1 f2727"/>
              <a:gd name="f5746" fmla="*/ f4717 1 f2728"/>
              <a:gd name="f5747" fmla="*/ f4718 1 f2727"/>
              <a:gd name="f5748" fmla="*/ f4719 1 f2727"/>
              <a:gd name="f5749" fmla="*/ f4720 1 f2728"/>
              <a:gd name="f5750" fmla="*/ f4721 1 f2727"/>
              <a:gd name="f5751" fmla="*/ f4722 1 f2728"/>
              <a:gd name="f5752" fmla="*/ f4723 1 f2727"/>
              <a:gd name="f5753" fmla="*/ f4724 1 f2728"/>
              <a:gd name="f5754" fmla="*/ f4725 1 f2727"/>
              <a:gd name="f5755" fmla="*/ f4726 1 f2727"/>
              <a:gd name="f5756" fmla="*/ f4727 1 f2728"/>
              <a:gd name="f5757" fmla="*/ f4728 1 f2727"/>
              <a:gd name="f5758" fmla="*/ f4729 1 f2728"/>
              <a:gd name="f5759" fmla="*/ f4730 1 f2727"/>
              <a:gd name="f5760" fmla="*/ f4731 1 f2728"/>
              <a:gd name="f5761" fmla="*/ f4732 1 f2728"/>
              <a:gd name="f5762" fmla="*/ f4733 1 f2728"/>
              <a:gd name="f5763" fmla="*/ f4734 1 f2727"/>
              <a:gd name="f5764" fmla="*/ f4735 1 f2728"/>
              <a:gd name="f5765" fmla="*/ f4736 1 f2727"/>
              <a:gd name="f5766" fmla="*/ f4737 1 f2728"/>
              <a:gd name="f5767" fmla="*/ f4738 1 f2727"/>
              <a:gd name="f5768" fmla="*/ f4739 1 f2728"/>
              <a:gd name="f5769" fmla="*/ f4740 1 f2727"/>
              <a:gd name="f5770" fmla="*/ f4741 1 f2728"/>
              <a:gd name="f5771" fmla="*/ f4742 1 f2727"/>
              <a:gd name="f5772" fmla="*/ f4743 1 f2728"/>
              <a:gd name="f5773" fmla="*/ f4744 1 f2727"/>
              <a:gd name="f5774" fmla="*/ f4745 1 f2728"/>
              <a:gd name="f5775" fmla="*/ f4746 1 f2727"/>
              <a:gd name="f5776" fmla="*/ f4747 1 f2728"/>
              <a:gd name="f5777" fmla="*/ f4748 1 f2727"/>
              <a:gd name="f5778" fmla="*/ f4749 1 f2728"/>
              <a:gd name="f5779" fmla="*/ f4750 1 f2727"/>
              <a:gd name="f5780" fmla="*/ f4751 1 f2728"/>
              <a:gd name="f5781" fmla="*/ f4752 1 f2728"/>
              <a:gd name="f5782" fmla="*/ f4753 1 f2727"/>
              <a:gd name="f5783" fmla="*/ f4754 1 f2728"/>
              <a:gd name="f5784" fmla="*/ f4755 1 f2727"/>
              <a:gd name="f5785" fmla="*/ f4756 1 f2728"/>
              <a:gd name="f5786" fmla="*/ f4757 1 f2727"/>
              <a:gd name="f5787" fmla="*/ f4758 1 f2728"/>
              <a:gd name="f5788" fmla="*/ f4759 1 f2727"/>
              <a:gd name="f5789" fmla="*/ f4760 1 f2728"/>
              <a:gd name="f5790" fmla="*/ f4761 1 f2728"/>
              <a:gd name="f5791" fmla="*/ f4762 1 f2728"/>
              <a:gd name="f5792" fmla="*/ f4763 1 f2727"/>
              <a:gd name="f5793" fmla="*/ f4764 1 f2728"/>
              <a:gd name="f5794" fmla="*/ f4765 1 f2727"/>
              <a:gd name="f5795" fmla="*/ f4766 1 f2728"/>
              <a:gd name="f5796" fmla="*/ f4767 1 f2727"/>
              <a:gd name="f5797" fmla="*/ f4768 1 f2728"/>
              <a:gd name="f5798" fmla="*/ f4769 1 f2728"/>
              <a:gd name="f5799" fmla="*/ f4770 1 f2727"/>
              <a:gd name="f5800" fmla="*/ f4771 1 f2727"/>
              <a:gd name="f5801" fmla="*/ f4772 1 f2727"/>
              <a:gd name="f5802" fmla="*/ f4773 1 f2728"/>
              <a:gd name="f5803" fmla="*/ f4774 1 f2727"/>
              <a:gd name="f5804" fmla="*/ f4775 1 f2727"/>
              <a:gd name="f5805" fmla="*/ f4776 1 f2728"/>
              <a:gd name="f5806" fmla="*/ f4777 1 f2727"/>
              <a:gd name="f5807" fmla="*/ f4778 1 f2728"/>
              <a:gd name="f5808" fmla="*/ f4779 1 f2727"/>
              <a:gd name="f5809" fmla="*/ f4780 f2718 1"/>
              <a:gd name="f5810" fmla="*/ f4781 f2718 1"/>
              <a:gd name="f5811" fmla="*/ f4783 f2719 1"/>
              <a:gd name="f5812" fmla="*/ f4782 f2719 1"/>
              <a:gd name="f5813" fmla="*/ f4784 f2718 1"/>
              <a:gd name="f5814" fmla="*/ f4785 f2719 1"/>
              <a:gd name="f5815" fmla="*/ f4786 f2718 1"/>
              <a:gd name="f5816" fmla="*/ f4787 f2719 1"/>
              <a:gd name="f5817" fmla="*/ f4788 f2718 1"/>
              <a:gd name="f5818" fmla="*/ f4789 f2719 1"/>
              <a:gd name="f5819" fmla="*/ f4790 f2718 1"/>
              <a:gd name="f5820" fmla="*/ f4791 f2719 1"/>
              <a:gd name="f5821" fmla="*/ f4792 f2718 1"/>
              <a:gd name="f5822" fmla="*/ f4793 f2719 1"/>
              <a:gd name="f5823" fmla="*/ f4794 f2718 1"/>
              <a:gd name="f5824" fmla="*/ f4795 f2719 1"/>
              <a:gd name="f5825" fmla="*/ f4796 f2718 1"/>
              <a:gd name="f5826" fmla="*/ f4797 f2719 1"/>
              <a:gd name="f5827" fmla="*/ f4798 f2718 1"/>
              <a:gd name="f5828" fmla="*/ f4799 f2719 1"/>
              <a:gd name="f5829" fmla="*/ f4800 f2718 1"/>
              <a:gd name="f5830" fmla="*/ f4801 f2719 1"/>
              <a:gd name="f5831" fmla="*/ f4802 f2718 1"/>
              <a:gd name="f5832" fmla="*/ f4803 f2719 1"/>
              <a:gd name="f5833" fmla="*/ f4804 f2718 1"/>
              <a:gd name="f5834" fmla="*/ f4805 f2719 1"/>
              <a:gd name="f5835" fmla="*/ f4806 f2718 1"/>
              <a:gd name="f5836" fmla="*/ f4807 f2719 1"/>
              <a:gd name="f5837" fmla="*/ f4808 f2718 1"/>
              <a:gd name="f5838" fmla="*/ f4809 f2719 1"/>
              <a:gd name="f5839" fmla="*/ f4810 f2718 1"/>
              <a:gd name="f5840" fmla="*/ f4811 f2719 1"/>
              <a:gd name="f5841" fmla="*/ f4812 f2718 1"/>
              <a:gd name="f5842" fmla="*/ f4813 f2719 1"/>
              <a:gd name="f5843" fmla="*/ f4814 f2718 1"/>
              <a:gd name="f5844" fmla="*/ f4815 f2719 1"/>
              <a:gd name="f5845" fmla="*/ f4816 f2719 1"/>
              <a:gd name="f5846" fmla="*/ f4817 f2718 1"/>
              <a:gd name="f5847" fmla="*/ f4818 f2718 1"/>
              <a:gd name="f5848" fmla="*/ f4819 f2719 1"/>
              <a:gd name="f5849" fmla="*/ f4820 f2718 1"/>
              <a:gd name="f5850" fmla="*/ f4821 f2719 1"/>
              <a:gd name="f5851" fmla="*/ f4822 f2718 1"/>
              <a:gd name="f5852" fmla="*/ f4823 f2719 1"/>
              <a:gd name="f5853" fmla="*/ f4824 f2718 1"/>
              <a:gd name="f5854" fmla="*/ f4825 f2719 1"/>
              <a:gd name="f5855" fmla="*/ f4826 f2718 1"/>
              <a:gd name="f5856" fmla="*/ f4827 f2719 1"/>
              <a:gd name="f5857" fmla="*/ f4828 f2718 1"/>
              <a:gd name="f5858" fmla="*/ f4829 f2719 1"/>
              <a:gd name="f5859" fmla="*/ f4830 f2718 1"/>
              <a:gd name="f5860" fmla="*/ f4831 f2719 1"/>
              <a:gd name="f5861" fmla="*/ f4832 f2718 1"/>
              <a:gd name="f5862" fmla="*/ f4833 f2719 1"/>
              <a:gd name="f5863" fmla="*/ f4834 f2718 1"/>
              <a:gd name="f5864" fmla="*/ f4835 f2719 1"/>
              <a:gd name="f5865" fmla="*/ f4836 f2718 1"/>
              <a:gd name="f5866" fmla="*/ f4837 f2719 1"/>
              <a:gd name="f5867" fmla="*/ f4838 f2718 1"/>
              <a:gd name="f5868" fmla="*/ f4839 f2719 1"/>
              <a:gd name="f5869" fmla="*/ f4840 f2718 1"/>
              <a:gd name="f5870" fmla="*/ f4841 f2719 1"/>
              <a:gd name="f5871" fmla="*/ f4842 f2718 1"/>
              <a:gd name="f5872" fmla="*/ f4843 f2719 1"/>
              <a:gd name="f5873" fmla="*/ f4844 f2718 1"/>
              <a:gd name="f5874" fmla="*/ f4845 f2719 1"/>
              <a:gd name="f5875" fmla="*/ f4846 f2718 1"/>
              <a:gd name="f5876" fmla="*/ f4847 f2719 1"/>
              <a:gd name="f5877" fmla="*/ f4848 f2718 1"/>
              <a:gd name="f5878" fmla="*/ f4849 f2719 1"/>
              <a:gd name="f5879" fmla="*/ f4850 f2718 1"/>
              <a:gd name="f5880" fmla="*/ f4851 f2719 1"/>
              <a:gd name="f5881" fmla="*/ f4852 f2719 1"/>
              <a:gd name="f5882" fmla="*/ f4853 f2718 1"/>
              <a:gd name="f5883" fmla="*/ f4854 f2719 1"/>
              <a:gd name="f5884" fmla="*/ f4855 f2718 1"/>
              <a:gd name="f5885" fmla="*/ f4856 f2719 1"/>
              <a:gd name="f5886" fmla="*/ f4857 f2718 1"/>
              <a:gd name="f5887" fmla="*/ f4858 f2719 1"/>
              <a:gd name="f5888" fmla="*/ f4859 f2718 1"/>
              <a:gd name="f5889" fmla="*/ f4860 f2719 1"/>
              <a:gd name="f5890" fmla="*/ f4861 f2718 1"/>
              <a:gd name="f5891" fmla="*/ f4862 f2719 1"/>
              <a:gd name="f5892" fmla="*/ f4863 f2718 1"/>
              <a:gd name="f5893" fmla="*/ f4864 f2719 1"/>
              <a:gd name="f5894" fmla="*/ f4865 f2718 1"/>
              <a:gd name="f5895" fmla="*/ f4866 f2719 1"/>
              <a:gd name="f5896" fmla="*/ f4867 f2718 1"/>
              <a:gd name="f5897" fmla="*/ f4868 f2719 1"/>
              <a:gd name="f5898" fmla="*/ f4869 f2718 1"/>
              <a:gd name="f5899" fmla="*/ f4870 f2718 1"/>
              <a:gd name="f5900" fmla="*/ f4871 f2719 1"/>
              <a:gd name="f5901" fmla="*/ f4872 f2718 1"/>
              <a:gd name="f5902" fmla="*/ f4873 f2719 1"/>
              <a:gd name="f5903" fmla="*/ f4874 f2718 1"/>
              <a:gd name="f5904" fmla="*/ f4875 f2719 1"/>
              <a:gd name="f5905" fmla="*/ f4876 f2718 1"/>
              <a:gd name="f5906" fmla="*/ f4877 f2719 1"/>
              <a:gd name="f5907" fmla="*/ f4878 f2718 1"/>
              <a:gd name="f5908" fmla="*/ f4879 f2719 1"/>
              <a:gd name="f5909" fmla="*/ f4880 f2718 1"/>
              <a:gd name="f5910" fmla="*/ f4881 f2719 1"/>
              <a:gd name="f5911" fmla="*/ f4882 f2718 1"/>
              <a:gd name="f5912" fmla="*/ f4883 f2719 1"/>
              <a:gd name="f5913" fmla="*/ f4884 f2718 1"/>
              <a:gd name="f5914" fmla="*/ f4885 f2719 1"/>
              <a:gd name="f5915" fmla="*/ f4886 f2718 1"/>
              <a:gd name="f5916" fmla="*/ f4887 f2719 1"/>
              <a:gd name="f5917" fmla="*/ f4888 f2718 1"/>
              <a:gd name="f5918" fmla="*/ f4889 f2719 1"/>
              <a:gd name="f5919" fmla="*/ f4890 f2718 1"/>
              <a:gd name="f5920" fmla="*/ f4891 f2719 1"/>
              <a:gd name="f5921" fmla="*/ f4892 f2718 1"/>
              <a:gd name="f5922" fmla="*/ f4893 f2719 1"/>
              <a:gd name="f5923" fmla="*/ f4894 f2718 1"/>
              <a:gd name="f5924" fmla="*/ f4895 f2719 1"/>
              <a:gd name="f5925" fmla="*/ f4896 f2718 1"/>
              <a:gd name="f5926" fmla="*/ f4897 f2719 1"/>
              <a:gd name="f5927" fmla="*/ f4898 f2718 1"/>
              <a:gd name="f5928" fmla="*/ f4899 f2719 1"/>
              <a:gd name="f5929" fmla="*/ f4900 f2718 1"/>
              <a:gd name="f5930" fmla="*/ f4901 f2719 1"/>
              <a:gd name="f5931" fmla="*/ f4902 f2718 1"/>
              <a:gd name="f5932" fmla="*/ f4903 f2719 1"/>
              <a:gd name="f5933" fmla="*/ f4904 f2718 1"/>
              <a:gd name="f5934" fmla="*/ f4905 f2719 1"/>
              <a:gd name="f5935" fmla="*/ f4906 f2718 1"/>
              <a:gd name="f5936" fmla="*/ f4907 f2719 1"/>
              <a:gd name="f5937" fmla="*/ f4908 f2718 1"/>
              <a:gd name="f5938" fmla="*/ f4909 f2719 1"/>
              <a:gd name="f5939" fmla="*/ f4910 f2718 1"/>
              <a:gd name="f5940" fmla="*/ f4911 f2719 1"/>
              <a:gd name="f5941" fmla="*/ f4912 f2718 1"/>
              <a:gd name="f5942" fmla="*/ f4913 f2719 1"/>
              <a:gd name="f5943" fmla="*/ f4914 f2718 1"/>
              <a:gd name="f5944" fmla="*/ f4915 f2719 1"/>
              <a:gd name="f5945" fmla="*/ f4916 f2719 1"/>
              <a:gd name="f5946" fmla="*/ f4917 f2718 1"/>
              <a:gd name="f5947" fmla="*/ f4918 f2719 1"/>
              <a:gd name="f5948" fmla="*/ f4919 f2718 1"/>
              <a:gd name="f5949" fmla="*/ f4920 f2719 1"/>
              <a:gd name="f5950" fmla="*/ f4921 f2719 1"/>
              <a:gd name="f5951" fmla="*/ f4922 f2718 1"/>
              <a:gd name="f5952" fmla="*/ f4923 f2719 1"/>
              <a:gd name="f5953" fmla="*/ f4924 f2718 1"/>
              <a:gd name="f5954" fmla="*/ f4925 f2719 1"/>
              <a:gd name="f5955" fmla="*/ f4926 f2718 1"/>
              <a:gd name="f5956" fmla="*/ f4927 f2719 1"/>
              <a:gd name="f5957" fmla="*/ f4928 f2718 1"/>
              <a:gd name="f5958" fmla="*/ f4929 f2719 1"/>
              <a:gd name="f5959" fmla="*/ f4930 f2718 1"/>
              <a:gd name="f5960" fmla="*/ f4931 f2719 1"/>
              <a:gd name="f5961" fmla="*/ f4932 f2718 1"/>
              <a:gd name="f5962" fmla="*/ f4933 f2719 1"/>
              <a:gd name="f5963" fmla="*/ f4934 f2718 1"/>
              <a:gd name="f5964" fmla="*/ f4935 f2719 1"/>
              <a:gd name="f5965" fmla="*/ f4936 f2718 1"/>
              <a:gd name="f5966" fmla="*/ f4937 f2719 1"/>
              <a:gd name="f5967" fmla="*/ f4938 f2718 1"/>
              <a:gd name="f5968" fmla="*/ f4939 f2719 1"/>
              <a:gd name="f5969" fmla="*/ f4940 f2718 1"/>
              <a:gd name="f5970" fmla="*/ f4941 f2719 1"/>
              <a:gd name="f5971" fmla="*/ f4942 f2718 1"/>
              <a:gd name="f5972" fmla="*/ f4943 f2719 1"/>
              <a:gd name="f5973" fmla="*/ f4944 f2718 1"/>
              <a:gd name="f5974" fmla="*/ f4945 f2719 1"/>
              <a:gd name="f5975" fmla="*/ f4946 f2718 1"/>
              <a:gd name="f5976" fmla="*/ f4947 f2719 1"/>
              <a:gd name="f5977" fmla="*/ f4948 f2718 1"/>
              <a:gd name="f5978" fmla="*/ f4949 f2719 1"/>
              <a:gd name="f5979" fmla="*/ f4950 f2718 1"/>
              <a:gd name="f5980" fmla="*/ f4951 f2719 1"/>
              <a:gd name="f5981" fmla="*/ f4952 f2718 1"/>
              <a:gd name="f5982" fmla="*/ f4953 f2719 1"/>
              <a:gd name="f5983" fmla="*/ f4954 f2718 1"/>
              <a:gd name="f5984" fmla="*/ f4955 f2719 1"/>
              <a:gd name="f5985" fmla="*/ f4956 f2718 1"/>
              <a:gd name="f5986" fmla="*/ f4957 f2719 1"/>
              <a:gd name="f5987" fmla="*/ f4958 f2718 1"/>
              <a:gd name="f5988" fmla="*/ f4959 f2719 1"/>
              <a:gd name="f5989" fmla="*/ f4960 f2718 1"/>
              <a:gd name="f5990" fmla="*/ f4961 f2719 1"/>
              <a:gd name="f5991" fmla="*/ f4962 f2718 1"/>
              <a:gd name="f5992" fmla="*/ f4963 f2719 1"/>
              <a:gd name="f5993" fmla="*/ f4964 f2718 1"/>
              <a:gd name="f5994" fmla="*/ f4965 f2719 1"/>
              <a:gd name="f5995" fmla="*/ f4966 f2718 1"/>
              <a:gd name="f5996" fmla="*/ f4967 f2719 1"/>
              <a:gd name="f5997" fmla="*/ f4968 f2718 1"/>
              <a:gd name="f5998" fmla="*/ f4969 f2719 1"/>
              <a:gd name="f5999" fmla="*/ f4970 f2718 1"/>
              <a:gd name="f6000" fmla="*/ f4971 f2718 1"/>
              <a:gd name="f6001" fmla="*/ f4972 f2719 1"/>
              <a:gd name="f6002" fmla="*/ f4973 f2718 1"/>
              <a:gd name="f6003" fmla="*/ f4974 f2719 1"/>
              <a:gd name="f6004" fmla="*/ f4975 f2718 1"/>
              <a:gd name="f6005" fmla="*/ f4976 f2719 1"/>
              <a:gd name="f6006" fmla="*/ f4977 f2718 1"/>
              <a:gd name="f6007" fmla="*/ f4978 f2719 1"/>
              <a:gd name="f6008" fmla="*/ f4979 f2719 1"/>
              <a:gd name="f6009" fmla="*/ f4980 f2718 1"/>
              <a:gd name="f6010" fmla="*/ f4981 f2719 1"/>
              <a:gd name="f6011" fmla="*/ f4982 f2718 1"/>
              <a:gd name="f6012" fmla="*/ f4983 f2719 1"/>
              <a:gd name="f6013" fmla="*/ f4984 f2718 1"/>
              <a:gd name="f6014" fmla="*/ f4985 f2719 1"/>
              <a:gd name="f6015" fmla="*/ f4986 f2719 1"/>
              <a:gd name="f6016" fmla="*/ f4987 f2718 1"/>
              <a:gd name="f6017" fmla="*/ f4988 f2719 1"/>
              <a:gd name="f6018" fmla="*/ f4989 f2718 1"/>
              <a:gd name="f6019" fmla="*/ f4990 f2719 1"/>
              <a:gd name="f6020" fmla="*/ f4991 f2718 1"/>
              <a:gd name="f6021" fmla="*/ f4992 f2719 1"/>
              <a:gd name="f6022" fmla="*/ f4993 f2718 1"/>
              <a:gd name="f6023" fmla="*/ f4994 f2719 1"/>
              <a:gd name="f6024" fmla="*/ f4995 f2718 1"/>
              <a:gd name="f6025" fmla="*/ f4996 f2719 1"/>
              <a:gd name="f6026" fmla="*/ f4997 f2718 1"/>
              <a:gd name="f6027" fmla="*/ f4998 f2719 1"/>
              <a:gd name="f6028" fmla="*/ f4999 f2718 1"/>
              <a:gd name="f6029" fmla="*/ f5000 f2719 1"/>
              <a:gd name="f6030" fmla="*/ f5001 f2718 1"/>
              <a:gd name="f6031" fmla="*/ f5002 f2719 1"/>
              <a:gd name="f6032" fmla="*/ f5003 f2718 1"/>
              <a:gd name="f6033" fmla="*/ f5004 f2719 1"/>
              <a:gd name="f6034" fmla="*/ f5005 f2718 1"/>
              <a:gd name="f6035" fmla="*/ f5006 f2719 1"/>
              <a:gd name="f6036" fmla="*/ f5007 f2718 1"/>
              <a:gd name="f6037" fmla="*/ f5008 f2719 1"/>
              <a:gd name="f6038" fmla="*/ f5009 f2718 1"/>
              <a:gd name="f6039" fmla="*/ f5010 f2719 1"/>
              <a:gd name="f6040" fmla="*/ f5011 f2718 1"/>
              <a:gd name="f6041" fmla="*/ f5012 f2719 1"/>
              <a:gd name="f6042" fmla="*/ f5013 f2718 1"/>
              <a:gd name="f6043" fmla="*/ f5014 f2719 1"/>
              <a:gd name="f6044" fmla="*/ f5015 f2718 1"/>
              <a:gd name="f6045" fmla="*/ f5016 f2719 1"/>
              <a:gd name="f6046" fmla="*/ f5017 f2718 1"/>
              <a:gd name="f6047" fmla="*/ f5018 f2719 1"/>
              <a:gd name="f6048" fmla="*/ f5019 f2718 1"/>
              <a:gd name="f6049" fmla="*/ f5020 f2719 1"/>
              <a:gd name="f6050" fmla="*/ f5021 f2718 1"/>
              <a:gd name="f6051" fmla="*/ f5022 f2719 1"/>
              <a:gd name="f6052" fmla="*/ f5023 f2718 1"/>
              <a:gd name="f6053" fmla="*/ f5024 f2719 1"/>
              <a:gd name="f6054" fmla="*/ f5025 f2718 1"/>
              <a:gd name="f6055" fmla="*/ f5026 f2719 1"/>
              <a:gd name="f6056" fmla="*/ f5027 f2718 1"/>
              <a:gd name="f6057" fmla="*/ f5028 f2719 1"/>
              <a:gd name="f6058" fmla="*/ f5029 f2718 1"/>
              <a:gd name="f6059" fmla="*/ f5030 f2719 1"/>
              <a:gd name="f6060" fmla="*/ f5031 f2718 1"/>
              <a:gd name="f6061" fmla="*/ f5032 f2719 1"/>
              <a:gd name="f6062" fmla="*/ f5033 f2718 1"/>
              <a:gd name="f6063" fmla="*/ f5034 f2719 1"/>
              <a:gd name="f6064" fmla="*/ f5035 f2718 1"/>
              <a:gd name="f6065" fmla="*/ f5036 f2719 1"/>
              <a:gd name="f6066" fmla="*/ f5037 f2718 1"/>
              <a:gd name="f6067" fmla="*/ f5038 f2719 1"/>
              <a:gd name="f6068" fmla="*/ f5039 f2719 1"/>
              <a:gd name="f6069" fmla="*/ f5040 f2718 1"/>
              <a:gd name="f6070" fmla="*/ f5041 f2719 1"/>
              <a:gd name="f6071" fmla="*/ f5042 f2718 1"/>
              <a:gd name="f6072" fmla="*/ f5043 f2719 1"/>
              <a:gd name="f6073" fmla="*/ f5044 f2718 1"/>
              <a:gd name="f6074" fmla="*/ f5045 f2719 1"/>
              <a:gd name="f6075" fmla="*/ f5046 f2718 1"/>
              <a:gd name="f6076" fmla="*/ f5047 f2719 1"/>
              <a:gd name="f6077" fmla="*/ f5048 f2718 1"/>
              <a:gd name="f6078" fmla="*/ f5049 f2719 1"/>
              <a:gd name="f6079" fmla="*/ f5050 f2718 1"/>
              <a:gd name="f6080" fmla="*/ f5051 f2719 1"/>
              <a:gd name="f6081" fmla="*/ f5052 f2718 1"/>
              <a:gd name="f6082" fmla="*/ f5053 f2719 1"/>
              <a:gd name="f6083" fmla="*/ f5054 f2718 1"/>
              <a:gd name="f6084" fmla="*/ f5055 f2719 1"/>
              <a:gd name="f6085" fmla="*/ f5056 f2718 1"/>
              <a:gd name="f6086" fmla="*/ f5057 f2719 1"/>
              <a:gd name="f6087" fmla="*/ f5058 f2718 1"/>
              <a:gd name="f6088" fmla="*/ f5059 f2719 1"/>
              <a:gd name="f6089" fmla="*/ f5060 f2718 1"/>
              <a:gd name="f6090" fmla="*/ f5061 f2719 1"/>
              <a:gd name="f6091" fmla="*/ f5062 f2718 1"/>
              <a:gd name="f6092" fmla="*/ f5063 f2719 1"/>
              <a:gd name="f6093" fmla="*/ f5064 f2718 1"/>
              <a:gd name="f6094" fmla="*/ f5065 f2719 1"/>
              <a:gd name="f6095" fmla="*/ f5066 f2718 1"/>
              <a:gd name="f6096" fmla="*/ f5067 f2719 1"/>
              <a:gd name="f6097" fmla="*/ f5068 f2718 1"/>
              <a:gd name="f6098" fmla="*/ f5069 f2719 1"/>
              <a:gd name="f6099" fmla="*/ f5070 f2718 1"/>
              <a:gd name="f6100" fmla="*/ f5071 f2719 1"/>
              <a:gd name="f6101" fmla="*/ f5072 f2718 1"/>
              <a:gd name="f6102" fmla="*/ f5073 f2719 1"/>
              <a:gd name="f6103" fmla="*/ f5074 f2718 1"/>
              <a:gd name="f6104" fmla="*/ f5075 f2719 1"/>
              <a:gd name="f6105" fmla="*/ f5076 f2718 1"/>
              <a:gd name="f6106" fmla="*/ f5077 f2719 1"/>
              <a:gd name="f6107" fmla="*/ f5078 f2718 1"/>
              <a:gd name="f6108" fmla="*/ f5079 f2719 1"/>
              <a:gd name="f6109" fmla="*/ f5080 f2718 1"/>
              <a:gd name="f6110" fmla="*/ f5081 f2719 1"/>
              <a:gd name="f6111" fmla="*/ f5082 f2719 1"/>
              <a:gd name="f6112" fmla="*/ f5083 f2718 1"/>
              <a:gd name="f6113" fmla="*/ f5084 f2719 1"/>
              <a:gd name="f6114" fmla="*/ f5085 f2718 1"/>
              <a:gd name="f6115" fmla="*/ f5086 f2719 1"/>
              <a:gd name="f6116" fmla="*/ f5087 f2718 1"/>
              <a:gd name="f6117" fmla="*/ f5088 f2719 1"/>
              <a:gd name="f6118" fmla="*/ f5089 f2718 1"/>
              <a:gd name="f6119" fmla="*/ f5090 f2719 1"/>
              <a:gd name="f6120" fmla="*/ f5091 f2718 1"/>
              <a:gd name="f6121" fmla="*/ f5092 f2719 1"/>
              <a:gd name="f6122" fmla="*/ f5093 f2718 1"/>
              <a:gd name="f6123" fmla="*/ f5094 f2719 1"/>
              <a:gd name="f6124" fmla="*/ f5095 f2718 1"/>
              <a:gd name="f6125" fmla="*/ f5096 f2719 1"/>
              <a:gd name="f6126" fmla="*/ f5097 f2718 1"/>
              <a:gd name="f6127" fmla="*/ f5098 f2719 1"/>
              <a:gd name="f6128" fmla="*/ f5099 f2718 1"/>
              <a:gd name="f6129" fmla="*/ f5100 f2719 1"/>
              <a:gd name="f6130" fmla="*/ f5101 f2718 1"/>
              <a:gd name="f6131" fmla="*/ f5102 f2719 1"/>
              <a:gd name="f6132" fmla="*/ f5103 f2718 1"/>
              <a:gd name="f6133" fmla="*/ f5104 f2719 1"/>
              <a:gd name="f6134" fmla="*/ f5105 f2718 1"/>
              <a:gd name="f6135" fmla="*/ f5106 f2719 1"/>
              <a:gd name="f6136" fmla="*/ f5107 f2718 1"/>
              <a:gd name="f6137" fmla="*/ f5108 f2719 1"/>
              <a:gd name="f6138" fmla="*/ f5109 f2718 1"/>
              <a:gd name="f6139" fmla="*/ f5110 f2719 1"/>
              <a:gd name="f6140" fmla="*/ f5111 f2718 1"/>
              <a:gd name="f6141" fmla="*/ f5112 f2719 1"/>
              <a:gd name="f6142" fmla="*/ f5113 f2719 1"/>
              <a:gd name="f6143" fmla="*/ f5114 f2718 1"/>
              <a:gd name="f6144" fmla="*/ f5115 f2719 1"/>
              <a:gd name="f6145" fmla="*/ f5116 f2718 1"/>
              <a:gd name="f6146" fmla="*/ f5117 f2719 1"/>
              <a:gd name="f6147" fmla="*/ f5118 f2718 1"/>
              <a:gd name="f6148" fmla="*/ f5119 f2719 1"/>
              <a:gd name="f6149" fmla="*/ f5120 f2718 1"/>
              <a:gd name="f6150" fmla="*/ f5121 f2719 1"/>
              <a:gd name="f6151" fmla="*/ f5122 f2718 1"/>
              <a:gd name="f6152" fmla="*/ f5123 f2719 1"/>
              <a:gd name="f6153" fmla="*/ f5124 f2718 1"/>
              <a:gd name="f6154" fmla="*/ f5125 f2719 1"/>
              <a:gd name="f6155" fmla="*/ f5126 f2718 1"/>
              <a:gd name="f6156" fmla="*/ f5127 f2719 1"/>
              <a:gd name="f6157" fmla="*/ f5128 f2718 1"/>
              <a:gd name="f6158" fmla="*/ f5129 f2719 1"/>
              <a:gd name="f6159" fmla="*/ f5130 f2718 1"/>
              <a:gd name="f6160" fmla="*/ f5131 f2719 1"/>
              <a:gd name="f6161" fmla="*/ f5132 f2718 1"/>
              <a:gd name="f6162" fmla="*/ f5133 f2719 1"/>
              <a:gd name="f6163" fmla="*/ f5134 f2718 1"/>
              <a:gd name="f6164" fmla="*/ f5135 f2718 1"/>
              <a:gd name="f6165" fmla="*/ f5136 f2719 1"/>
              <a:gd name="f6166" fmla="*/ f5137 f2718 1"/>
              <a:gd name="f6167" fmla="*/ f5138 f2719 1"/>
              <a:gd name="f6168" fmla="*/ f5139 f2718 1"/>
              <a:gd name="f6169" fmla="*/ f5140 f2719 1"/>
              <a:gd name="f6170" fmla="*/ f5141 f2718 1"/>
              <a:gd name="f6171" fmla="*/ f5142 f2719 1"/>
              <a:gd name="f6172" fmla="*/ f5143 f2718 1"/>
              <a:gd name="f6173" fmla="*/ f5144 f2718 1"/>
              <a:gd name="f6174" fmla="*/ f5145 f2719 1"/>
              <a:gd name="f6175" fmla="*/ f5146 f2718 1"/>
              <a:gd name="f6176" fmla="*/ f5147 f2719 1"/>
              <a:gd name="f6177" fmla="*/ f5148 f2718 1"/>
              <a:gd name="f6178" fmla="*/ f5149 f2719 1"/>
              <a:gd name="f6179" fmla="*/ f5150 f2718 1"/>
              <a:gd name="f6180" fmla="*/ f5151 f2719 1"/>
              <a:gd name="f6181" fmla="*/ f5152 f2718 1"/>
              <a:gd name="f6182" fmla="*/ f5153 f2719 1"/>
              <a:gd name="f6183" fmla="*/ f5154 f2718 1"/>
              <a:gd name="f6184" fmla="*/ f5155 f2719 1"/>
              <a:gd name="f6185" fmla="*/ f5156 f2718 1"/>
              <a:gd name="f6186" fmla="*/ f5157 f2719 1"/>
              <a:gd name="f6187" fmla="*/ f5158 f2718 1"/>
              <a:gd name="f6188" fmla="*/ f5159 f2719 1"/>
              <a:gd name="f6189" fmla="*/ f5160 f2718 1"/>
              <a:gd name="f6190" fmla="*/ f5161 f2719 1"/>
              <a:gd name="f6191" fmla="*/ f5162 f2718 1"/>
              <a:gd name="f6192" fmla="*/ f5163 f2719 1"/>
              <a:gd name="f6193" fmla="*/ f5164 f2718 1"/>
              <a:gd name="f6194" fmla="*/ f5165 f2719 1"/>
              <a:gd name="f6195" fmla="*/ f5166 f2718 1"/>
              <a:gd name="f6196" fmla="*/ f5167 f2719 1"/>
              <a:gd name="f6197" fmla="*/ f5168 f2718 1"/>
              <a:gd name="f6198" fmla="*/ f5169 f2719 1"/>
              <a:gd name="f6199" fmla="*/ f5170 f2718 1"/>
              <a:gd name="f6200" fmla="*/ f5171 f2719 1"/>
              <a:gd name="f6201" fmla="*/ f5172 f2718 1"/>
              <a:gd name="f6202" fmla="*/ f5173 f2719 1"/>
              <a:gd name="f6203" fmla="*/ f5174 f2718 1"/>
              <a:gd name="f6204" fmla="*/ f5175 f2719 1"/>
              <a:gd name="f6205" fmla="*/ f5176 f2718 1"/>
              <a:gd name="f6206" fmla="*/ f5177 f2719 1"/>
              <a:gd name="f6207" fmla="*/ f5178 f2718 1"/>
              <a:gd name="f6208" fmla="*/ f5179 f2719 1"/>
              <a:gd name="f6209" fmla="*/ f5180 f2718 1"/>
              <a:gd name="f6210" fmla="*/ f5181 f2719 1"/>
              <a:gd name="f6211" fmla="*/ f5182 f2718 1"/>
              <a:gd name="f6212" fmla="*/ f5183 f2719 1"/>
              <a:gd name="f6213" fmla="*/ f5184 f2718 1"/>
              <a:gd name="f6214" fmla="*/ f5185 f2719 1"/>
              <a:gd name="f6215" fmla="*/ f5186 f2718 1"/>
              <a:gd name="f6216" fmla="*/ f5187 f2719 1"/>
              <a:gd name="f6217" fmla="*/ f5188 f2718 1"/>
              <a:gd name="f6218" fmla="*/ f5189 f2719 1"/>
              <a:gd name="f6219" fmla="*/ f5190 f2718 1"/>
              <a:gd name="f6220" fmla="*/ f5191 f2719 1"/>
              <a:gd name="f6221" fmla="*/ f5192 f2719 1"/>
              <a:gd name="f6222" fmla="*/ f5193 f2718 1"/>
              <a:gd name="f6223" fmla="*/ f5194 f2719 1"/>
              <a:gd name="f6224" fmla="*/ f5195 f2718 1"/>
              <a:gd name="f6225" fmla="*/ f5196 f2719 1"/>
              <a:gd name="f6226" fmla="*/ f5197 f2718 1"/>
              <a:gd name="f6227" fmla="*/ f5198 f2719 1"/>
              <a:gd name="f6228" fmla="*/ f5199 f2718 1"/>
              <a:gd name="f6229" fmla="*/ f5200 f2719 1"/>
              <a:gd name="f6230" fmla="*/ f5201 f2718 1"/>
              <a:gd name="f6231" fmla="*/ f5202 f2719 1"/>
              <a:gd name="f6232" fmla="*/ f5203 f2718 1"/>
              <a:gd name="f6233" fmla="*/ f5204 f2719 1"/>
              <a:gd name="f6234" fmla="*/ f5205 f2719 1"/>
              <a:gd name="f6235" fmla="*/ f5206 f2718 1"/>
              <a:gd name="f6236" fmla="*/ f5207 f2719 1"/>
              <a:gd name="f6237" fmla="*/ f5208 f2718 1"/>
              <a:gd name="f6238" fmla="*/ f5209 f2719 1"/>
              <a:gd name="f6239" fmla="*/ f5210 f2718 1"/>
              <a:gd name="f6240" fmla="*/ f5211 f2719 1"/>
              <a:gd name="f6241" fmla="*/ f5212 f2718 1"/>
              <a:gd name="f6242" fmla="*/ f5213 f2719 1"/>
              <a:gd name="f6243" fmla="*/ f5214 f2718 1"/>
              <a:gd name="f6244" fmla="*/ f5215 f2719 1"/>
              <a:gd name="f6245" fmla="*/ f5216 f2718 1"/>
              <a:gd name="f6246" fmla="*/ f5217 f2719 1"/>
              <a:gd name="f6247" fmla="*/ f5218 f2718 1"/>
              <a:gd name="f6248" fmla="*/ f5219 f2719 1"/>
              <a:gd name="f6249" fmla="*/ f5220 f2718 1"/>
              <a:gd name="f6250" fmla="*/ f5221 f2719 1"/>
              <a:gd name="f6251" fmla="*/ f5222 f2718 1"/>
              <a:gd name="f6252" fmla="*/ f5223 f2719 1"/>
              <a:gd name="f6253" fmla="*/ f5224 f2718 1"/>
              <a:gd name="f6254" fmla="*/ f5225 f2719 1"/>
              <a:gd name="f6255" fmla="*/ f5226 f2718 1"/>
              <a:gd name="f6256" fmla="*/ f5227 f2719 1"/>
              <a:gd name="f6257" fmla="*/ f5228 f2718 1"/>
              <a:gd name="f6258" fmla="*/ f5229 f2719 1"/>
              <a:gd name="f6259" fmla="*/ f5230 f2718 1"/>
              <a:gd name="f6260" fmla="*/ f5231 f2719 1"/>
              <a:gd name="f6261" fmla="*/ f5232 f2718 1"/>
              <a:gd name="f6262" fmla="*/ f5233 f2719 1"/>
              <a:gd name="f6263" fmla="*/ f5234 f2718 1"/>
              <a:gd name="f6264" fmla="*/ f5235 f2719 1"/>
              <a:gd name="f6265" fmla="*/ f5236 f2718 1"/>
              <a:gd name="f6266" fmla="*/ f5237 f2719 1"/>
              <a:gd name="f6267" fmla="*/ f5238 f2718 1"/>
              <a:gd name="f6268" fmla="*/ f5239 f2719 1"/>
              <a:gd name="f6269" fmla="*/ f5240 f2718 1"/>
              <a:gd name="f6270" fmla="*/ f5241 f2718 1"/>
              <a:gd name="f6271" fmla="*/ f5242 f2719 1"/>
              <a:gd name="f6272" fmla="*/ f5243 f2718 1"/>
              <a:gd name="f6273" fmla="*/ f5244 f2719 1"/>
              <a:gd name="f6274" fmla="*/ f5245 f2718 1"/>
              <a:gd name="f6275" fmla="*/ f5246 f2719 1"/>
              <a:gd name="f6276" fmla="*/ f5247 f2718 1"/>
              <a:gd name="f6277" fmla="*/ f5248 f2719 1"/>
              <a:gd name="f6278" fmla="*/ f5249 f2718 1"/>
              <a:gd name="f6279" fmla="*/ f5250 f2719 1"/>
              <a:gd name="f6280" fmla="*/ f5251 f2718 1"/>
              <a:gd name="f6281" fmla="*/ f5252 f2719 1"/>
              <a:gd name="f6282" fmla="*/ f5253 f2718 1"/>
              <a:gd name="f6283" fmla="*/ f5254 f2719 1"/>
              <a:gd name="f6284" fmla="*/ f5255 f2718 1"/>
              <a:gd name="f6285" fmla="*/ f5256 f2719 1"/>
              <a:gd name="f6286" fmla="*/ f5257 f2718 1"/>
              <a:gd name="f6287" fmla="*/ f5258 f2719 1"/>
              <a:gd name="f6288" fmla="*/ f5259 f2718 1"/>
              <a:gd name="f6289" fmla="*/ f5260 f2719 1"/>
              <a:gd name="f6290" fmla="*/ f5261 f2718 1"/>
              <a:gd name="f6291" fmla="*/ f5262 f2719 1"/>
              <a:gd name="f6292" fmla="*/ f5263 f2718 1"/>
              <a:gd name="f6293" fmla="*/ f5264 f2719 1"/>
              <a:gd name="f6294" fmla="*/ f5265 f2718 1"/>
              <a:gd name="f6295" fmla="*/ f5266 f2719 1"/>
              <a:gd name="f6296" fmla="*/ f5267 f2718 1"/>
              <a:gd name="f6297" fmla="*/ f5268 f2719 1"/>
              <a:gd name="f6298" fmla="*/ f5269 f2718 1"/>
              <a:gd name="f6299" fmla="*/ f5270 f2719 1"/>
              <a:gd name="f6300" fmla="*/ f5271 f2718 1"/>
              <a:gd name="f6301" fmla="*/ f5272 f2719 1"/>
              <a:gd name="f6302" fmla="*/ f5273 f2718 1"/>
              <a:gd name="f6303" fmla="*/ f5274 f2719 1"/>
              <a:gd name="f6304" fmla="*/ f5275 f2718 1"/>
              <a:gd name="f6305" fmla="*/ f5276 f2719 1"/>
              <a:gd name="f6306" fmla="*/ f5277 f2718 1"/>
              <a:gd name="f6307" fmla="*/ f5278 f2719 1"/>
              <a:gd name="f6308" fmla="*/ f5279 f2718 1"/>
              <a:gd name="f6309" fmla="*/ f5280 f2719 1"/>
              <a:gd name="f6310" fmla="*/ f5281 f2718 1"/>
              <a:gd name="f6311" fmla="*/ f5282 f2719 1"/>
              <a:gd name="f6312" fmla="*/ f5283 f2718 1"/>
              <a:gd name="f6313" fmla="*/ f5284 f2719 1"/>
              <a:gd name="f6314" fmla="*/ f5285 f2718 1"/>
              <a:gd name="f6315" fmla="*/ f5286 f2719 1"/>
              <a:gd name="f6316" fmla="*/ f5287 f2718 1"/>
              <a:gd name="f6317" fmla="*/ f5288 f2719 1"/>
              <a:gd name="f6318" fmla="*/ f5289 f2718 1"/>
              <a:gd name="f6319" fmla="*/ f5290 f2719 1"/>
              <a:gd name="f6320" fmla="*/ f5291 f2718 1"/>
              <a:gd name="f6321" fmla="*/ f5292 f2719 1"/>
              <a:gd name="f6322" fmla="*/ f5293 f2718 1"/>
              <a:gd name="f6323" fmla="*/ f5294 f2719 1"/>
              <a:gd name="f6324" fmla="*/ f5295 f2718 1"/>
              <a:gd name="f6325" fmla="*/ f5296 f2719 1"/>
              <a:gd name="f6326" fmla="*/ f5297 f2718 1"/>
              <a:gd name="f6327" fmla="*/ f5298 f2719 1"/>
              <a:gd name="f6328" fmla="*/ f5299 f2718 1"/>
              <a:gd name="f6329" fmla="*/ f5300 f2719 1"/>
              <a:gd name="f6330" fmla="*/ f5301 f2718 1"/>
              <a:gd name="f6331" fmla="*/ f5302 f2719 1"/>
              <a:gd name="f6332" fmla="*/ f5303 f2718 1"/>
              <a:gd name="f6333" fmla="*/ f5304 f2719 1"/>
              <a:gd name="f6334" fmla="*/ f5305 f2718 1"/>
              <a:gd name="f6335" fmla="*/ f5306 f2719 1"/>
              <a:gd name="f6336" fmla="*/ f5307 f2719 1"/>
              <a:gd name="f6337" fmla="*/ f5308 f2718 1"/>
              <a:gd name="f6338" fmla="*/ f5309 f2719 1"/>
              <a:gd name="f6339" fmla="*/ f5310 f2718 1"/>
              <a:gd name="f6340" fmla="*/ f5311 f2719 1"/>
              <a:gd name="f6341" fmla="*/ f5312 f2718 1"/>
              <a:gd name="f6342" fmla="*/ f5313 f2719 1"/>
              <a:gd name="f6343" fmla="*/ f5314 f2718 1"/>
              <a:gd name="f6344" fmla="*/ f5315 f2719 1"/>
              <a:gd name="f6345" fmla="*/ f5316 f2718 1"/>
              <a:gd name="f6346" fmla="*/ f5317 f2719 1"/>
              <a:gd name="f6347" fmla="*/ f5318 f2719 1"/>
              <a:gd name="f6348" fmla="*/ f5319 f2718 1"/>
              <a:gd name="f6349" fmla="*/ f5320 f2719 1"/>
              <a:gd name="f6350" fmla="*/ f5321 f2718 1"/>
              <a:gd name="f6351" fmla="*/ f5322 f2719 1"/>
              <a:gd name="f6352" fmla="*/ f5323 f2718 1"/>
              <a:gd name="f6353" fmla="*/ f5324 f2719 1"/>
              <a:gd name="f6354" fmla="*/ f5325 f2718 1"/>
              <a:gd name="f6355" fmla="*/ f5326 f2719 1"/>
              <a:gd name="f6356" fmla="*/ f5327 f2718 1"/>
              <a:gd name="f6357" fmla="*/ f5328 f2719 1"/>
              <a:gd name="f6358" fmla="*/ f5329 f2718 1"/>
              <a:gd name="f6359" fmla="*/ f5330 f2719 1"/>
              <a:gd name="f6360" fmla="*/ f5331 f2718 1"/>
              <a:gd name="f6361" fmla="*/ f5332 f2719 1"/>
              <a:gd name="f6362" fmla="*/ f5333 f2718 1"/>
              <a:gd name="f6363" fmla="*/ f5334 f2719 1"/>
              <a:gd name="f6364" fmla="*/ f5335 f2718 1"/>
              <a:gd name="f6365" fmla="*/ f5336 f2719 1"/>
              <a:gd name="f6366" fmla="*/ f5337 f2718 1"/>
              <a:gd name="f6367" fmla="*/ f5338 f2719 1"/>
              <a:gd name="f6368" fmla="*/ f5339 f2719 1"/>
              <a:gd name="f6369" fmla="*/ f5340 f2718 1"/>
              <a:gd name="f6370" fmla="*/ f5341 f2719 1"/>
              <a:gd name="f6371" fmla="*/ f5342 f2718 1"/>
              <a:gd name="f6372" fmla="*/ f5343 f2719 1"/>
              <a:gd name="f6373" fmla="*/ f5344 f2718 1"/>
              <a:gd name="f6374" fmla="*/ f5345 f2718 1"/>
              <a:gd name="f6375" fmla="*/ f5346 f2719 1"/>
              <a:gd name="f6376" fmla="*/ f5347 f2718 1"/>
              <a:gd name="f6377" fmla="*/ f5348 f2719 1"/>
              <a:gd name="f6378" fmla="*/ f5349 f2718 1"/>
              <a:gd name="f6379" fmla="*/ f5350 f2719 1"/>
              <a:gd name="f6380" fmla="*/ f5351 f2718 1"/>
              <a:gd name="f6381" fmla="*/ f5352 f2719 1"/>
              <a:gd name="f6382" fmla="*/ f5353 f2718 1"/>
              <a:gd name="f6383" fmla="*/ f5354 f2719 1"/>
              <a:gd name="f6384" fmla="*/ f5355 f2718 1"/>
              <a:gd name="f6385" fmla="*/ f5356 f2719 1"/>
              <a:gd name="f6386" fmla="*/ f5357 f2718 1"/>
              <a:gd name="f6387" fmla="*/ f5358 f2719 1"/>
              <a:gd name="f6388" fmla="*/ f5359 f2718 1"/>
              <a:gd name="f6389" fmla="*/ f5360 f2719 1"/>
              <a:gd name="f6390" fmla="*/ f5361 f2718 1"/>
              <a:gd name="f6391" fmla="*/ f5362 f2719 1"/>
              <a:gd name="f6392" fmla="*/ f5363 f2718 1"/>
              <a:gd name="f6393" fmla="*/ f5364 f2719 1"/>
              <a:gd name="f6394" fmla="*/ f5365 f2718 1"/>
              <a:gd name="f6395" fmla="*/ f5366 f2718 1"/>
              <a:gd name="f6396" fmla="*/ f5367 f2719 1"/>
              <a:gd name="f6397" fmla="*/ f5368 f2718 1"/>
              <a:gd name="f6398" fmla="*/ f5369 f2719 1"/>
              <a:gd name="f6399" fmla="*/ f5370 f2718 1"/>
              <a:gd name="f6400" fmla="*/ f5371 f2719 1"/>
              <a:gd name="f6401" fmla="*/ f5372 f2718 1"/>
              <a:gd name="f6402" fmla="*/ f5373 f2719 1"/>
              <a:gd name="f6403" fmla="*/ f5374 f2718 1"/>
              <a:gd name="f6404" fmla="*/ f5375 f2719 1"/>
              <a:gd name="f6405" fmla="*/ f5376 f2718 1"/>
              <a:gd name="f6406" fmla="*/ f5377 f2719 1"/>
              <a:gd name="f6407" fmla="*/ f5378 f2718 1"/>
              <a:gd name="f6408" fmla="*/ f5379 f2719 1"/>
              <a:gd name="f6409" fmla="*/ f5380 f2718 1"/>
              <a:gd name="f6410" fmla="*/ f5381 f2719 1"/>
              <a:gd name="f6411" fmla="*/ f5382 f2719 1"/>
              <a:gd name="f6412" fmla="*/ f5383 f2718 1"/>
              <a:gd name="f6413" fmla="*/ f5384 f2719 1"/>
              <a:gd name="f6414" fmla="*/ f5385 f2718 1"/>
              <a:gd name="f6415" fmla="*/ f5386 f2719 1"/>
              <a:gd name="f6416" fmla="*/ f5387 f2718 1"/>
              <a:gd name="f6417" fmla="*/ f5388 f2719 1"/>
              <a:gd name="f6418" fmla="*/ f5389 f2718 1"/>
              <a:gd name="f6419" fmla="*/ f5390 f2719 1"/>
              <a:gd name="f6420" fmla="*/ f5391 f2718 1"/>
              <a:gd name="f6421" fmla="*/ f5392 f2719 1"/>
              <a:gd name="f6422" fmla="*/ f5393 f2718 1"/>
              <a:gd name="f6423" fmla="*/ f5394 f2719 1"/>
              <a:gd name="f6424" fmla="*/ f5395 f2718 1"/>
              <a:gd name="f6425" fmla="*/ f5396 f2719 1"/>
              <a:gd name="f6426" fmla="*/ f5397 f2718 1"/>
              <a:gd name="f6427" fmla="*/ f5398 f2719 1"/>
              <a:gd name="f6428" fmla="*/ f5399 f2718 1"/>
              <a:gd name="f6429" fmla="*/ f5400 f2719 1"/>
              <a:gd name="f6430" fmla="*/ f5401 f2718 1"/>
              <a:gd name="f6431" fmla="*/ f5402 f2719 1"/>
              <a:gd name="f6432" fmla="*/ f5403 f2718 1"/>
              <a:gd name="f6433" fmla="*/ f5404 f2719 1"/>
              <a:gd name="f6434" fmla="*/ f5405 f2718 1"/>
              <a:gd name="f6435" fmla="*/ f5406 f2719 1"/>
              <a:gd name="f6436" fmla="*/ f5407 f2718 1"/>
              <a:gd name="f6437" fmla="*/ f5408 f2719 1"/>
              <a:gd name="f6438" fmla="*/ f5409 f2718 1"/>
              <a:gd name="f6439" fmla="*/ f5410 f2719 1"/>
              <a:gd name="f6440" fmla="*/ f5411 f2718 1"/>
              <a:gd name="f6441" fmla="*/ f5412 f2719 1"/>
              <a:gd name="f6442" fmla="*/ f5413 f2718 1"/>
              <a:gd name="f6443" fmla="*/ f5414 f2719 1"/>
              <a:gd name="f6444" fmla="*/ f5415 f2718 1"/>
              <a:gd name="f6445" fmla="*/ f5416 f2719 1"/>
              <a:gd name="f6446" fmla="*/ f5417 f2718 1"/>
              <a:gd name="f6447" fmla="*/ f5418 f2719 1"/>
              <a:gd name="f6448" fmla="*/ f5419 f2718 1"/>
              <a:gd name="f6449" fmla="*/ f5420 f2719 1"/>
              <a:gd name="f6450" fmla="*/ f5421 f2718 1"/>
              <a:gd name="f6451" fmla="*/ f5422 f2719 1"/>
              <a:gd name="f6452" fmla="*/ f5423 f2718 1"/>
              <a:gd name="f6453" fmla="*/ f5424 f2719 1"/>
              <a:gd name="f6454" fmla="*/ f5425 f2718 1"/>
              <a:gd name="f6455" fmla="*/ f5426 f2719 1"/>
              <a:gd name="f6456" fmla="*/ f5427 f2718 1"/>
              <a:gd name="f6457" fmla="*/ f5428 f2719 1"/>
              <a:gd name="f6458" fmla="*/ f5429 f2718 1"/>
              <a:gd name="f6459" fmla="*/ f5430 f2719 1"/>
              <a:gd name="f6460" fmla="*/ f5431 f2718 1"/>
              <a:gd name="f6461" fmla="*/ f5432 f2719 1"/>
              <a:gd name="f6462" fmla="*/ f5433 f2718 1"/>
              <a:gd name="f6463" fmla="*/ f5434 f2719 1"/>
              <a:gd name="f6464" fmla="*/ f5435 f2718 1"/>
              <a:gd name="f6465" fmla="*/ f5436 f2719 1"/>
              <a:gd name="f6466" fmla="*/ f5437 f2718 1"/>
              <a:gd name="f6467" fmla="*/ f5438 f2719 1"/>
              <a:gd name="f6468" fmla="*/ f5439 f2718 1"/>
              <a:gd name="f6469" fmla="*/ f5440 f2719 1"/>
              <a:gd name="f6470" fmla="*/ f5441 f2718 1"/>
              <a:gd name="f6471" fmla="*/ f5442 f2719 1"/>
              <a:gd name="f6472" fmla="*/ f5443 f2718 1"/>
              <a:gd name="f6473" fmla="*/ f5444 f2719 1"/>
              <a:gd name="f6474" fmla="*/ f5445 f2718 1"/>
              <a:gd name="f6475" fmla="*/ f5446 f2719 1"/>
              <a:gd name="f6476" fmla="*/ f5447 f2718 1"/>
              <a:gd name="f6477" fmla="*/ f5448 f2719 1"/>
              <a:gd name="f6478" fmla="*/ f5449 f2718 1"/>
              <a:gd name="f6479" fmla="*/ f5450 f2719 1"/>
              <a:gd name="f6480" fmla="*/ f5451 f2718 1"/>
              <a:gd name="f6481" fmla="*/ f5452 f2719 1"/>
              <a:gd name="f6482" fmla="*/ f5453 f2719 1"/>
              <a:gd name="f6483" fmla="*/ f5454 f2718 1"/>
              <a:gd name="f6484" fmla="*/ f5455 f2719 1"/>
              <a:gd name="f6485" fmla="*/ f5456 f2718 1"/>
              <a:gd name="f6486" fmla="*/ f5457 f2719 1"/>
              <a:gd name="f6487" fmla="*/ f5458 f2718 1"/>
              <a:gd name="f6488" fmla="*/ f5459 f2719 1"/>
              <a:gd name="f6489" fmla="*/ f5460 f2718 1"/>
              <a:gd name="f6490" fmla="*/ f5461 f2719 1"/>
              <a:gd name="f6491" fmla="*/ f5462 f2718 1"/>
              <a:gd name="f6492" fmla="*/ f5463 f2719 1"/>
              <a:gd name="f6493" fmla="*/ f5464 f2718 1"/>
              <a:gd name="f6494" fmla="*/ f5465 f2719 1"/>
              <a:gd name="f6495" fmla="*/ f5466 f2718 1"/>
              <a:gd name="f6496" fmla="*/ f5467 f2719 1"/>
              <a:gd name="f6497" fmla="*/ f5468 f2718 1"/>
              <a:gd name="f6498" fmla="*/ f5469 f2719 1"/>
              <a:gd name="f6499" fmla="*/ f5470 f2718 1"/>
              <a:gd name="f6500" fmla="*/ f5471 f2719 1"/>
              <a:gd name="f6501" fmla="*/ f5472 f2718 1"/>
              <a:gd name="f6502" fmla="*/ f5473 f2719 1"/>
              <a:gd name="f6503" fmla="*/ f5474 f2719 1"/>
              <a:gd name="f6504" fmla="*/ f5475 f2718 1"/>
              <a:gd name="f6505" fmla="*/ f5476 f2719 1"/>
              <a:gd name="f6506" fmla="*/ f5477 f2718 1"/>
              <a:gd name="f6507" fmla="*/ f5478 f2719 1"/>
              <a:gd name="f6508" fmla="*/ f5479 f2718 1"/>
              <a:gd name="f6509" fmla="*/ f5480 f2719 1"/>
              <a:gd name="f6510" fmla="*/ f5481 f2718 1"/>
              <a:gd name="f6511" fmla="*/ f5482 f2719 1"/>
              <a:gd name="f6512" fmla="*/ f5483 f2718 1"/>
              <a:gd name="f6513" fmla="*/ f5484 f2719 1"/>
              <a:gd name="f6514" fmla="*/ f5485 f2718 1"/>
              <a:gd name="f6515" fmla="*/ f5486 f2719 1"/>
              <a:gd name="f6516" fmla="*/ f5487 f2718 1"/>
              <a:gd name="f6517" fmla="*/ f5488 f2719 1"/>
              <a:gd name="f6518" fmla="*/ f5489 f2718 1"/>
              <a:gd name="f6519" fmla="*/ f5490 f2719 1"/>
              <a:gd name="f6520" fmla="*/ f5491 f2718 1"/>
              <a:gd name="f6521" fmla="*/ f5492 f2719 1"/>
              <a:gd name="f6522" fmla="*/ f5493 f2718 1"/>
              <a:gd name="f6523" fmla="*/ f5494 f2719 1"/>
              <a:gd name="f6524" fmla="*/ f5495 f2718 1"/>
              <a:gd name="f6525" fmla="*/ f5496 f2719 1"/>
              <a:gd name="f6526" fmla="*/ f5497 f2718 1"/>
              <a:gd name="f6527" fmla="*/ f5498 f2719 1"/>
              <a:gd name="f6528" fmla="*/ f5499 f2718 1"/>
              <a:gd name="f6529" fmla="*/ f5500 f2719 1"/>
              <a:gd name="f6530" fmla="*/ f5501 f2718 1"/>
              <a:gd name="f6531" fmla="*/ f5502 f2719 1"/>
              <a:gd name="f6532" fmla="*/ f5503 f2718 1"/>
              <a:gd name="f6533" fmla="*/ f5504 f2719 1"/>
              <a:gd name="f6534" fmla="*/ f5505 f2718 1"/>
              <a:gd name="f6535" fmla="*/ f5506 f2719 1"/>
              <a:gd name="f6536" fmla="*/ f5507 f2718 1"/>
              <a:gd name="f6537" fmla="*/ f5508 f2719 1"/>
              <a:gd name="f6538" fmla="*/ f5509 f2718 1"/>
              <a:gd name="f6539" fmla="*/ f5510 f2719 1"/>
              <a:gd name="f6540" fmla="*/ f5511 f2718 1"/>
              <a:gd name="f6541" fmla="*/ f5512 f2719 1"/>
              <a:gd name="f6542" fmla="*/ f5513 f2718 1"/>
              <a:gd name="f6543" fmla="*/ f5514 f2718 1"/>
              <a:gd name="f6544" fmla="*/ f5515 f2719 1"/>
              <a:gd name="f6545" fmla="*/ f5516 f2718 1"/>
              <a:gd name="f6546" fmla="*/ f5517 f2719 1"/>
              <a:gd name="f6547" fmla="*/ f5518 f2718 1"/>
              <a:gd name="f6548" fmla="*/ f5519 f2719 1"/>
              <a:gd name="f6549" fmla="*/ f5520 f2718 1"/>
              <a:gd name="f6550" fmla="*/ f5521 f2718 1"/>
              <a:gd name="f6551" fmla="*/ f5522 f2719 1"/>
              <a:gd name="f6552" fmla="*/ f5523 f2718 1"/>
              <a:gd name="f6553" fmla="*/ f5524 f2719 1"/>
              <a:gd name="f6554" fmla="*/ f5525 f2718 1"/>
              <a:gd name="f6555" fmla="*/ f5526 f2719 1"/>
              <a:gd name="f6556" fmla="*/ f5527 f2718 1"/>
              <a:gd name="f6557" fmla="*/ f5528 f2719 1"/>
              <a:gd name="f6558" fmla="*/ f5529 f2718 1"/>
              <a:gd name="f6559" fmla="*/ f5530 f2719 1"/>
              <a:gd name="f6560" fmla="*/ f5531 f2718 1"/>
              <a:gd name="f6561" fmla="*/ f5532 f2719 1"/>
              <a:gd name="f6562" fmla="*/ f5533 f2718 1"/>
              <a:gd name="f6563" fmla="*/ f5534 f2719 1"/>
              <a:gd name="f6564" fmla="*/ f5535 f2718 1"/>
              <a:gd name="f6565" fmla="*/ f5536 f2719 1"/>
              <a:gd name="f6566" fmla="*/ f5537 f2718 1"/>
              <a:gd name="f6567" fmla="*/ f5538 f2719 1"/>
              <a:gd name="f6568" fmla="*/ f5539 f2718 1"/>
              <a:gd name="f6569" fmla="*/ f5540 f2719 1"/>
              <a:gd name="f6570" fmla="*/ f5541 f2718 1"/>
              <a:gd name="f6571" fmla="*/ f5542 f2719 1"/>
              <a:gd name="f6572" fmla="*/ f5543 f2718 1"/>
              <a:gd name="f6573" fmla="*/ f5544 f2719 1"/>
              <a:gd name="f6574" fmla="*/ f5545 f2718 1"/>
              <a:gd name="f6575" fmla="*/ f5546 f2719 1"/>
              <a:gd name="f6576" fmla="*/ f5547 f2718 1"/>
              <a:gd name="f6577" fmla="*/ f5548 f2719 1"/>
              <a:gd name="f6578" fmla="*/ f5549 f2718 1"/>
              <a:gd name="f6579" fmla="*/ f5550 f2719 1"/>
              <a:gd name="f6580" fmla="*/ f5551 f2718 1"/>
              <a:gd name="f6581" fmla="*/ f5552 f2719 1"/>
              <a:gd name="f6582" fmla="*/ f5553 f2718 1"/>
              <a:gd name="f6583" fmla="*/ f5554 f2719 1"/>
              <a:gd name="f6584" fmla="*/ f5555 f2719 1"/>
              <a:gd name="f6585" fmla="*/ f5556 f2718 1"/>
              <a:gd name="f6586" fmla="*/ f5557 f2719 1"/>
              <a:gd name="f6587" fmla="*/ f5558 f2718 1"/>
              <a:gd name="f6588" fmla="*/ f5559 f2719 1"/>
              <a:gd name="f6589" fmla="*/ f5560 f2718 1"/>
              <a:gd name="f6590" fmla="*/ f5561 f2719 1"/>
              <a:gd name="f6591" fmla="*/ f5562 f2718 1"/>
              <a:gd name="f6592" fmla="*/ f5563 f2719 1"/>
              <a:gd name="f6593" fmla="*/ f5564 f2718 1"/>
              <a:gd name="f6594" fmla="*/ f5565 f2719 1"/>
              <a:gd name="f6595" fmla="*/ f5566 f2718 1"/>
              <a:gd name="f6596" fmla="*/ f5567 f2719 1"/>
              <a:gd name="f6597" fmla="*/ f5568 f2718 1"/>
              <a:gd name="f6598" fmla="*/ f5569 f2719 1"/>
              <a:gd name="f6599" fmla="*/ f5570 f2718 1"/>
              <a:gd name="f6600" fmla="*/ f5571 f2719 1"/>
              <a:gd name="f6601" fmla="*/ f5572 f2718 1"/>
              <a:gd name="f6602" fmla="*/ f5573 f2719 1"/>
              <a:gd name="f6603" fmla="*/ f5574 f2718 1"/>
              <a:gd name="f6604" fmla="*/ f5575 f2719 1"/>
              <a:gd name="f6605" fmla="*/ f5576 f2718 1"/>
              <a:gd name="f6606" fmla="*/ f5577 f2719 1"/>
              <a:gd name="f6607" fmla="*/ f5578 f2718 1"/>
              <a:gd name="f6608" fmla="*/ f5579 f2719 1"/>
              <a:gd name="f6609" fmla="*/ f5580 f2718 1"/>
              <a:gd name="f6610" fmla="*/ f5581 f2719 1"/>
              <a:gd name="f6611" fmla="*/ f5582 f2718 1"/>
              <a:gd name="f6612" fmla="*/ f5583 f2719 1"/>
              <a:gd name="f6613" fmla="*/ f5584 f2718 1"/>
              <a:gd name="f6614" fmla="*/ f5585 f2719 1"/>
              <a:gd name="f6615" fmla="*/ f5586 f2718 1"/>
              <a:gd name="f6616" fmla="*/ f5587 f2719 1"/>
              <a:gd name="f6617" fmla="*/ f5588 f2718 1"/>
              <a:gd name="f6618" fmla="*/ f5589 f2719 1"/>
              <a:gd name="f6619" fmla="*/ f5590 f2718 1"/>
              <a:gd name="f6620" fmla="*/ f5591 f2719 1"/>
              <a:gd name="f6621" fmla="*/ f5592 f2718 1"/>
              <a:gd name="f6622" fmla="*/ f5593 f2719 1"/>
              <a:gd name="f6623" fmla="*/ f5594 f2718 1"/>
              <a:gd name="f6624" fmla="*/ f5595 f2719 1"/>
              <a:gd name="f6625" fmla="*/ f5596 f2718 1"/>
              <a:gd name="f6626" fmla="*/ f5597 f2719 1"/>
              <a:gd name="f6627" fmla="*/ f5598 f2718 1"/>
              <a:gd name="f6628" fmla="*/ f5599 f2719 1"/>
              <a:gd name="f6629" fmla="*/ f5600 f2718 1"/>
              <a:gd name="f6630" fmla="*/ f5601 f2719 1"/>
              <a:gd name="f6631" fmla="*/ f5602 f2718 1"/>
              <a:gd name="f6632" fmla="*/ f5603 f2719 1"/>
              <a:gd name="f6633" fmla="*/ f5604 f2718 1"/>
              <a:gd name="f6634" fmla="*/ f5605 f2719 1"/>
              <a:gd name="f6635" fmla="*/ f5606 f2718 1"/>
              <a:gd name="f6636" fmla="*/ f5607 f2719 1"/>
              <a:gd name="f6637" fmla="*/ f5608 f2718 1"/>
              <a:gd name="f6638" fmla="*/ f5609 f2719 1"/>
              <a:gd name="f6639" fmla="*/ f5610 f2718 1"/>
              <a:gd name="f6640" fmla="*/ f5611 f2719 1"/>
              <a:gd name="f6641" fmla="*/ f5612 f2718 1"/>
              <a:gd name="f6642" fmla="*/ f5613 f2719 1"/>
              <a:gd name="f6643" fmla="*/ f5614 f2718 1"/>
              <a:gd name="f6644" fmla="*/ f5615 f2719 1"/>
              <a:gd name="f6645" fmla="*/ f5616 f2718 1"/>
              <a:gd name="f6646" fmla="*/ f5617 f2719 1"/>
              <a:gd name="f6647" fmla="*/ f5618 f2718 1"/>
              <a:gd name="f6648" fmla="*/ f5619 f2719 1"/>
              <a:gd name="f6649" fmla="*/ f5620 f2718 1"/>
              <a:gd name="f6650" fmla="*/ f5621 f2719 1"/>
              <a:gd name="f6651" fmla="*/ f5622 f2718 1"/>
              <a:gd name="f6652" fmla="*/ f5623 f2719 1"/>
              <a:gd name="f6653" fmla="*/ f5624 f2718 1"/>
              <a:gd name="f6654" fmla="*/ f5625 f2719 1"/>
              <a:gd name="f6655" fmla="*/ f5626 f2718 1"/>
              <a:gd name="f6656" fmla="*/ f5627 f2719 1"/>
              <a:gd name="f6657" fmla="*/ f5628 f2718 1"/>
              <a:gd name="f6658" fmla="*/ f5629 f2718 1"/>
              <a:gd name="f6659" fmla="*/ f5630 f2719 1"/>
              <a:gd name="f6660" fmla="*/ f5631 f2718 1"/>
              <a:gd name="f6661" fmla="*/ f5632 f2718 1"/>
              <a:gd name="f6662" fmla="*/ f5633 f2719 1"/>
              <a:gd name="f6663" fmla="*/ f5634 f2718 1"/>
              <a:gd name="f6664" fmla="*/ f5635 f2719 1"/>
              <a:gd name="f6665" fmla="*/ f5636 f2718 1"/>
              <a:gd name="f6666" fmla="*/ f5637 f2719 1"/>
              <a:gd name="f6667" fmla="*/ f5638 f2718 1"/>
              <a:gd name="f6668" fmla="*/ f5639 f2719 1"/>
              <a:gd name="f6669" fmla="*/ f5640 f2719 1"/>
              <a:gd name="f6670" fmla="*/ f5641 f2719 1"/>
              <a:gd name="f6671" fmla="*/ f5642 f2718 1"/>
              <a:gd name="f6672" fmla="*/ f5643 f2719 1"/>
              <a:gd name="f6673" fmla="*/ f5644 f2718 1"/>
              <a:gd name="f6674" fmla="*/ f5645 f2719 1"/>
              <a:gd name="f6675" fmla="*/ f5646 f2719 1"/>
              <a:gd name="f6676" fmla="*/ f5647 f2718 1"/>
              <a:gd name="f6677" fmla="*/ f5648 f2719 1"/>
              <a:gd name="f6678" fmla="*/ f5649 f2719 1"/>
              <a:gd name="f6679" fmla="*/ f5650 f2718 1"/>
              <a:gd name="f6680" fmla="*/ f5651 f2719 1"/>
              <a:gd name="f6681" fmla="*/ f5652 f2718 1"/>
              <a:gd name="f6682" fmla="*/ f5653 f2719 1"/>
              <a:gd name="f6683" fmla="*/ f5654 f2718 1"/>
              <a:gd name="f6684" fmla="*/ f5655 f2719 1"/>
              <a:gd name="f6685" fmla="*/ f5656 f2718 1"/>
              <a:gd name="f6686" fmla="*/ f5657 f2719 1"/>
              <a:gd name="f6687" fmla="*/ f5658 f2718 1"/>
              <a:gd name="f6688" fmla="*/ f5659 f2719 1"/>
              <a:gd name="f6689" fmla="*/ f5660 f2718 1"/>
              <a:gd name="f6690" fmla="*/ f5661 f2719 1"/>
              <a:gd name="f6691" fmla="*/ f5662 f2718 1"/>
              <a:gd name="f6692" fmla="*/ f5663 f2719 1"/>
              <a:gd name="f6693" fmla="*/ f5664 f2718 1"/>
              <a:gd name="f6694" fmla="*/ f5665 f2719 1"/>
              <a:gd name="f6695" fmla="*/ f5666 f2718 1"/>
              <a:gd name="f6696" fmla="*/ f5667 f2719 1"/>
              <a:gd name="f6697" fmla="*/ f5668 f2718 1"/>
              <a:gd name="f6698" fmla="*/ f5669 f2719 1"/>
              <a:gd name="f6699" fmla="*/ f5670 f2718 1"/>
              <a:gd name="f6700" fmla="*/ f5671 f2719 1"/>
              <a:gd name="f6701" fmla="*/ f5672 f2718 1"/>
              <a:gd name="f6702" fmla="*/ f5673 f2719 1"/>
              <a:gd name="f6703" fmla="*/ f5674 f2718 1"/>
              <a:gd name="f6704" fmla="*/ f5675 f2719 1"/>
              <a:gd name="f6705" fmla="*/ f5676 f2718 1"/>
              <a:gd name="f6706" fmla="*/ f5677 f2719 1"/>
              <a:gd name="f6707" fmla="*/ f5678 f2718 1"/>
              <a:gd name="f6708" fmla="*/ f5679 f2719 1"/>
              <a:gd name="f6709" fmla="*/ f5680 f2718 1"/>
              <a:gd name="f6710" fmla="*/ f5681 f2719 1"/>
              <a:gd name="f6711" fmla="*/ f5682 f2718 1"/>
              <a:gd name="f6712" fmla="*/ f5683 f2719 1"/>
              <a:gd name="f6713" fmla="*/ f5684 f2719 1"/>
              <a:gd name="f6714" fmla="*/ f5685 f2718 1"/>
              <a:gd name="f6715" fmla="*/ f5686 f2719 1"/>
              <a:gd name="f6716" fmla="*/ f5687 f2719 1"/>
              <a:gd name="f6717" fmla="*/ f5688 f2718 1"/>
              <a:gd name="f6718" fmla="*/ f5689 f2719 1"/>
              <a:gd name="f6719" fmla="*/ f5690 f2718 1"/>
              <a:gd name="f6720" fmla="*/ f5691 f2719 1"/>
              <a:gd name="f6721" fmla="*/ f5692 f2718 1"/>
              <a:gd name="f6722" fmla="*/ f5693 f2719 1"/>
              <a:gd name="f6723" fmla="*/ f5694 f2718 1"/>
              <a:gd name="f6724" fmla="*/ f5695 f2719 1"/>
              <a:gd name="f6725" fmla="*/ f5696 f2718 1"/>
              <a:gd name="f6726" fmla="*/ f5697 f2719 1"/>
              <a:gd name="f6727" fmla="*/ f5698 f2718 1"/>
              <a:gd name="f6728" fmla="*/ f5699 f2719 1"/>
              <a:gd name="f6729" fmla="*/ f5700 f2718 1"/>
              <a:gd name="f6730" fmla="*/ f5701 f2719 1"/>
              <a:gd name="f6731" fmla="*/ f5702 f2719 1"/>
              <a:gd name="f6732" fmla="*/ f5703 f2718 1"/>
              <a:gd name="f6733" fmla="*/ f5704 f2719 1"/>
              <a:gd name="f6734" fmla="*/ f5705 f2719 1"/>
              <a:gd name="f6735" fmla="*/ f5706 f2719 1"/>
              <a:gd name="f6736" fmla="*/ f5707 f2719 1"/>
              <a:gd name="f6737" fmla="*/ f5708 f2718 1"/>
              <a:gd name="f6738" fmla="*/ f5709 f2719 1"/>
              <a:gd name="f6739" fmla="*/ f5710 f2718 1"/>
              <a:gd name="f6740" fmla="*/ f5711 f2719 1"/>
              <a:gd name="f6741" fmla="*/ f5712 f2718 1"/>
              <a:gd name="f6742" fmla="*/ f5713 f2719 1"/>
              <a:gd name="f6743" fmla="*/ f5714 f2719 1"/>
              <a:gd name="f6744" fmla="*/ f5715 f2718 1"/>
              <a:gd name="f6745" fmla="*/ f5716 f2719 1"/>
              <a:gd name="f6746" fmla="*/ f5717 f2718 1"/>
              <a:gd name="f6747" fmla="*/ f5718 f2719 1"/>
              <a:gd name="f6748" fmla="*/ f5719 f2718 1"/>
              <a:gd name="f6749" fmla="*/ f5720 f2719 1"/>
              <a:gd name="f6750" fmla="*/ f5721 f2718 1"/>
              <a:gd name="f6751" fmla="*/ f5722 f2719 1"/>
              <a:gd name="f6752" fmla="*/ f5723 f2718 1"/>
              <a:gd name="f6753" fmla="*/ f5724 f2718 1"/>
              <a:gd name="f6754" fmla="*/ f5725 f2719 1"/>
              <a:gd name="f6755" fmla="*/ f5726 f2718 1"/>
              <a:gd name="f6756" fmla="*/ f5727 f2719 1"/>
              <a:gd name="f6757" fmla="*/ f5728 f2718 1"/>
              <a:gd name="f6758" fmla="*/ f5729 f2719 1"/>
              <a:gd name="f6759" fmla="*/ f5730 f2718 1"/>
              <a:gd name="f6760" fmla="*/ f5731 f2719 1"/>
              <a:gd name="f6761" fmla="*/ f5732 f2718 1"/>
              <a:gd name="f6762" fmla="*/ f5733 f2719 1"/>
              <a:gd name="f6763" fmla="*/ f5734 f2718 1"/>
              <a:gd name="f6764" fmla="*/ f5735 f2719 1"/>
              <a:gd name="f6765" fmla="*/ f5736 f2718 1"/>
              <a:gd name="f6766" fmla="*/ f5737 f2719 1"/>
              <a:gd name="f6767" fmla="*/ f5738 f2719 1"/>
              <a:gd name="f6768" fmla="*/ f5739 f2719 1"/>
              <a:gd name="f6769" fmla="*/ f5740 f2718 1"/>
              <a:gd name="f6770" fmla="*/ f5741 f2719 1"/>
              <a:gd name="f6771" fmla="*/ f5742 f2718 1"/>
              <a:gd name="f6772" fmla="*/ f5743 f2718 1"/>
              <a:gd name="f6773" fmla="*/ f5744 f2719 1"/>
              <a:gd name="f6774" fmla="*/ f5745 f2718 1"/>
              <a:gd name="f6775" fmla="*/ f5746 f2719 1"/>
              <a:gd name="f6776" fmla="*/ f5747 f2718 1"/>
              <a:gd name="f6777" fmla="*/ f5748 f2718 1"/>
              <a:gd name="f6778" fmla="*/ f5749 f2719 1"/>
              <a:gd name="f6779" fmla="*/ f5750 f2718 1"/>
              <a:gd name="f6780" fmla="*/ f5751 f2719 1"/>
              <a:gd name="f6781" fmla="*/ f5752 f2718 1"/>
              <a:gd name="f6782" fmla="*/ f5753 f2719 1"/>
              <a:gd name="f6783" fmla="*/ f5754 f2718 1"/>
              <a:gd name="f6784" fmla="*/ f5755 f2718 1"/>
              <a:gd name="f6785" fmla="*/ f5756 f2719 1"/>
              <a:gd name="f6786" fmla="*/ f5757 f2718 1"/>
              <a:gd name="f6787" fmla="*/ f5758 f2719 1"/>
              <a:gd name="f6788" fmla="*/ f5759 f2718 1"/>
              <a:gd name="f6789" fmla="*/ f5760 f2719 1"/>
              <a:gd name="f6790" fmla="*/ f5761 f2719 1"/>
              <a:gd name="f6791" fmla="*/ f5762 f2719 1"/>
              <a:gd name="f6792" fmla="*/ f5763 f2718 1"/>
              <a:gd name="f6793" fmla="*/ f5764 f2719 1"/>
              <a:gd name="f6794" fmla="*/ f5765 f2718 1"/>
              <a:gd name="f6795" fmla="*/ f5766 f2719 1"/>
              <a:gd name="f6796" fmla="*/ f5767 f2718 1"/>
              <a:gd name="f6797" fmla="*/ f5768 f2719 1"/>
              <a:gd name="f6798" fmla="*/ f5769 f2718 1"/>
              <a:gd name="f6799" fmla="*/ f5770 f2719 1"/>
              <a:gd name="f6800" fmla="*/ f5771 f2718 1"/>
              <a:gd name="f6801" fmla="*/ f5772 f2719 1"/>
              <a:gd name="f6802" fmla="*/ f5773 f2718 1"/>
              <a:gd name="f6803" fmla="*/ f5774 f2719 1"/>
              <a:gd name="f6804" fmla="*/ f5775 f2718 1"/>
              <a:gd name="f6805" fmla="*/ f5776 f2719 1"/>
              <a:gd name="f6806" fmla="*/ f5777 f2718 1"/>
              <a:gd name="f6807" fmla="*/ f5778 f2719 1"/>
              <a:gd name="f6808" fmla="*/ f5779 f2718 1"/>
              <a:gd name="f6809" fmla="*/ f5780 f2719 1"/>
              <a:gd name="f6810" fmla="*/ f5781 f2719 1"/>
              <a:gd name="f6811" fmla="*/ f5782 f2718 1"/>
              <a:gd name="f6812" fmla="*/ f5783 f2719 1"/>
              <a:gd name="f6813" fmla="*/ f5784 f2718 1"/>
              <a:gd name="f6814" fmla="*/ f5785 f2719 1"/>
              <a:gd name="f6815" fmla="*/ f5786 f2718 1"/>
              <a:gd name="f6816" fmla="*/ f5787 f2719 1"/>
              <a:gd name="f6817" fmla="*/ f5788 f2718 1"/>
              <a:gd name="f6818" fmla="*/ f5789 f2719 1"/>
              <a:gd name="f6819" fmla="*/ f5790 f2719 1"/>
              <a:gd name="f6820" fmla="*/ f5791 f2719 1"/>
              <a:gd name="f6821" fmla="*/ f5792 f2718 1"/>
              <a:gd name="f6822" fmla="*/ f5793 f2719 1"/>
              <a:gd name="f6823" fmla="*/ f5794 f2718 1"/>
              <a:gd name="f6824" fmla="*/ f5795 f2719 1"/>
              <a:gd name="f6825" fmla="*/ f5796 f2718 1"/>
              <a:gd name="f6826" fmla="*/ f5797 f2719 1"/>
              <a:gd name="f6827" fmla="*/ f5798 f2719 1"/>
              <a:gd name="f6828" fmla="*/ f5799 f2718 1"/>
              <a:gd name="f6829" fmla="*/ f5800 f2718 1"/>
              <a:gd name="f6830" fmla="*/ f5801 f2718 1"/>
              <a:gd name="f6831" fmla="*/ f5802 f2719 1"/>
              <a:gd name="f6832" fmla="*/ f5803 f2718 1"/>
              <a:gd name="f6833" fmla="*/ f5804 f2718 1"/>
              <a:gd name="f6834" fmla="*/ f5805 f2719 1"/>
              <a:gd name="f6835" fmla="*/ f5806 f2718 1"/>
              <a:gd name="f6836" fmla="*/ f5807 f2719 1"/>
              <a:gd name="f6837" fmla="*/ f5808 f271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754">
                <a:pos x="f5813" y="f5814"/>
              </a:cxn>
              <a:cxn ang="f3754">
                <a:pos x="f5815" y="f5816"/>
              </a:cxn>
              <a:cxn ang="f3754">
                <a:pos x="f5817" y="f5818"/>
              </a:cxn>
              <a:cxn ang="f3754">
                <a:pos x="f5819" y="f5820"/>
              </a:cxn>
              <a:cxn ang="f3754">
                <a:pos x="f5821" y="f5822"/>
              </a:cxn>
              <a:cxn ang="f3754">
                <a:pos x="f5823" y="f5824"/>
              </a:cxn>
              <a:cxn ang="f3754">
                <a:pos x="f5825" y="f5826"/>
              </a:cxn>
              <a:cxn ang="f3754">
                <a:pos x="f5827" y="f5828"/>
              </a:cxn>
              <a:cxn ang="f3754">
                <a:pos x="f5829" y="f5830"/>
              </a:cxn>
              <a:cxn ang="f3754">
                <a:pos x="f5831" y="f5832"/>
              </a:cxn>
              <a:cxn ang="f3754">
                <a:pos x="f5833" y="f5834"/>
              </a:cxn>
              <a:cxn ang="f3754">
                <a:pos x="f5835" y="f5836"/>
              </a:cxn>
              <a:cxn ang="f3754">
                <a:pos x="f5837" y="f5824"/>
              </a:cxn>
              <a:cxn ang="f3754">
                <a:pos x="f5813" y="f5838"/>
              </a:cxn>
              <a:cxn ang="f3754">
                <a:pos x="f5815" y="f5816"/>
              </a:cxn>
              <a:cxn ang="f3754">
                <a:pos x="f5839" y="f5840"/>
              </a:cxn>
              <a:cxn ang="f3754">
                <a:pos x="f5815" y="f5816"/>
              </a:cxn>
              <a:cxn ang="f3754">
                <a:pos x="f5841" y="f5842"/>
              </a:cxn>
              <a:cxn ang="f3754">
                <a:pos x="f5843" y="f5844"/>
              </a:cxn>
              <a:cxn ang="f3754">
                <a:pos x="f5843" y="f5845"/>
              </a:cxn>
              <a:cxn ang="f3754">
                <a:pos x="f5846" y="f5845"/>
              </a:cxn>
              <a:cxn ang="f3754">
                <a:pos x="f5847" y="f5848"/>
              </a:cxn>
              <a:cxn ang="f3754">
                <a:pos x="f5849" y="f5850"/>
              </a:cxn>
              <a:cxn ang="f3754">
                <a:pos x="f5851" y="f5852"/>
              </a:cxn>
              <a:cxn ang="f3754">
                <a:pos x="f5853" y="f5854"/>
              </a:cxn>
              <a:cxn ang="f3754">
                <a:pos x="f5855" y="f5856"/>
              </a:cxn>
              <a:cxn ang="f3754">
                <a:pos x="f5857" y="f5858"/>
              </a:cxn>
              <a:cxn ang="f3754">
                <a:pos x="f5859" y="f5860"/>
              </a:cxn>
              <a:cxn ang="f3754">
                <a:pos x="f5861" y="f5862"/>
              </a:cxn>
              <a:cxn ang="f3754">
                <a:pos x="f5863" y="f5864"/>
              </a:cxn>
              <a:cxn ang="f3754">
                <a:pos x="f5865" y="f5866"/>
              </a:cxn>
              <a:cxn ang="f3754">
                <a:pos x="f5867" y="f5868"/>
              </a:cxn>
              <a:cxn ang="f3754">
                <a:pos x="f5869" y="f5870"/>
              </a:cxn>
              <a:cxn ang="f3754">
                <a:pos x="f5871" y="f5872"/>
              </a:cxn>
              <a:cxn ang="f3754">
                <a:pos x="f5873" y="f5874"/>
              </a:cxn>
              <a:cxn ang="f3754">
                <a:pos x="f5875" y="f5876"/>
              </a:cxn>
              <a:cxn ang="f3754">
                <a:pos x="f5877" y="f5878"/>
              </a:cxn>
              <a:cxn ang="f3754">
                <a:pos x="f5879" y="f5880"/>
              </a:cxn>
              <a:cxn ang="f3754">
                <a:pos x="f5879" y="f5881"/>
              </a:cxn>
              <a:cxn ang="f3754">
                <a:pos x="f5882" y="f5883"/>
              </a:cxn>
              <a:cxn ang="f3754">
                <a:pos x="f5884" y="f5885"/>
              </a:cxn>
              <a:cxn ang="f3754">
                <a:pos x="f5886" y="f5887"/>
              </a:cxn>
              <a:cxn ang="f3754">
                <a:pos x="f5888" y="f5889"/>
              </a:cxn>
              <a:cxn ang="f3754">
                <a:pos x="f5890" y="f5891"/>
              </a:cxn>
              <a:cxn ang="f3754">
                <a:pos x="f5892" y="f5893"/>
              </a:cxn>
              <a:cxn ang="f3754">
                <a:pos x="f5894" y="f5895"/>
              </a:cxn>
              <a:cxn ang="f3754">
                <a:pos x="f5896" y="f5897"/>
              </a:cxn>
              <a:cxn ang="f3754">
                <a:pos x="f5898" y="f5897"/>
              </a:cxn>
              <a:cxn ang="f3754">
                <a:pos x="f5899" y="f5900"/>
              </a:cxn>
              <a:cxn ang="f3754">
                <a:pos x="f5901" y="f5902"/>
              </a:cxn>
              <a:cxn ang="f3754">
                <a:pos x="f5903" y="f5904"/>
              </a:cxn>
              <a:cxn ang="f3754">
                <a:pos x="f5905" y="f5906"/>
              </a:cxn>
              <a:cxn ang="f3754">
                <a:pos x="f5907" y="f5908"/>
              </a:cxn>
              <a:cxn ang="f3754">
                <a:pos x="f5909" y="f5910"/>
              </a:cxn>
              <a:cxn ang="f3754">
                <a:pos x="f5911" y="f5912"/>
              </a:cxn>
              <a:cxn ang="f3754">
                <a:pos x="f5913" y="f5914"/>
              </a:cxn>
              <a:cxn ang="f3754">
                <a:pos x="f5915" y="f5916"/>
              </a:cxn>
              <a:cxn ang="f3754">
                <a:pos x="f5917" y="f5918"/>
              </a:cxn>
              <a:cxn ang="f3754">
                <a:pos x="f5919" y="f5920"/>
              </a:cxn>
              <a:cxn ang="f3754">
                <a:pos x="f5921" y="f5922"/>
              </a:cxn>
              <a:cxn ang="f3754">
                <a:pos x="f5923" y="f5924"/>
              </a:cxn>
              <a:cxn ang="f3754">
                <a:pos x="f5925" y="f5926"/>
              </a:cxn>
              <a:cxn ang="f3754">
                <a:pos x="f5927" y="f5928"/>
              </a:cxn>
              <a:cxn ang="f3754">
                <a:pos x="f5929" y="f5930"/>
              </a:cxn>
              <a:cxn ang="f3754">
                <a:pos x="f5931" y="f5932"/>
              </a:cxn>
              <a:cxn ang="f3754">
                <a:pos x="f5933" y="f5934"/>
              </a:cxn>
              <a:cxn ang="f3754">
                <a:pos x="f5935" y="f5936"/>
              </a:cxn>
              <a:cxn ang="f3754">
                <a:pos x="f5937" y="f5938"/>
              </a:cxn>
              <a:cxn ang="f3754">
                <a:pos x="f5939" y="f5940"/>
              </a:cxn>
              <a:cxn ang="f3754">
                <a:pos x="f5941" y="f5942"/>
              </a:cxn>
              <a:cxn ang="f3754">
                <a:pos x="f5943" y="f5944"/>
              </a:cxn>
              <a:cxn ang="f3754">
                <a:pos x="f5927" y="f5945"/>
              </a:cxn>
              <a:cxn ang="f3754">
                <a:pos x="f5946" y="f5947"/>
              </a:cxn>
              <a:cxn ang="f3754">
                <a:pos x="f5948" y="f5949"/>
              </a:cxn>
              <a:cxn ang="f3754">
                <a:pos x="f5919" y="f5950"/>
              </a:cxn>
              <a:cxn ang="f3754">
                <a:pos x="f5951" y="f5952"/>
              </a:cxn>
              <a:cxn ang="f3754">
                <a:pos x="f5953" y="f5954"/>
              </a:cxn>
              <a:cxn ang="f3754">
                <a:pos x="f5955" y="f5956"/>
              </a:cxn>
              <a:cxn ang="f3754">
                <a:pos x="f5957" y="f5958"/>
              </a:cxn>
              <a:cxn ang="f3754">
                <a:pos x="f5959" y="f5960"/>
              </a:cxn>
              <a:cxn ang="f3754">
                <a:pos x="f5961" y="f5962"/>
              </a:cxn>
              <a:cxn ang="f3754">
                <a:pos x="f5963" y="f5964"/>
              </a:cxn>
              <a:cxn ang="f3754">
                <a:pos x="f5965" y="f5966"/>
              </a:cxn>
              <a:cxn ang="f3754">
                <a:pos x="f5967" y="f5968"/>
              </a:cxn>
              <a:cxn ang="f3754">
                <a:pos x="f5969" y="f5970"/>
              </a:cxn>
              <a:cxn ang="f3754">
                <a:pos x="f5971" y="f5972"/>
              </a:cxn>
              <a:cxn ang="f3754">
                <a:pos x="f5973" y="f5974"/>
              </a:cxn>
              <a:cxn ang="f3754">
                <a:pos x="f5975" y="f5976"/>
              </a:cxn>
              <a:cxn ang="f3754">
                <a:pos x="f5977" y="f5978"/>
              </a:cxn>
              <a:cxn ang="f3754">
                <a:pos x="f5979" y="f5980"/>
              </a:cxn>
              <a:cxn ang="f3754">
                <a:pos x="f5981" y="f5982"/>
              </a:cxn>
              <a:cxn ang="f3754">
                <a:pos x="f5983" y="f5984"/>
              </a:cxn>
              <a:cxn ang="f3754">
                <a:pos x="f5985" y="f5986"/>
              </a:cxn>
              <a:cxn ang="f3754">
                <a:pos x="f5987" y="f5988"/>
              </a:cxn>
              <a:cxn ang="f3754">
                <a:pos x="f5989" y="f5990"/>
              </a:cxn>
              <a:cxn ang="f3754">
                <a:pos x="f5991" y="f5992"/>
              </a:cxn>
              <a:cxn ang="f3754">
                <a:pos x="f5993" y="f5994"/>
              </a:cxn>
              <a:cxn ang="f3754">
                <a:pos x="f5995" y="f5996"/>
              </a:cxn>
              <a:cxn ang="f3754">
                <a:pos x="f5997" y="f5998"/>
              </a:cxn>
              <a:cxn ang="f3754">
                <a:pos x="f5999" y="f5998"/>
              </a:cxn>
              <a:cxn ang="f3754">
                <a:pos x="f6000" y="f6001"/>
              </a:cxn>
              <a:cxn ang="f3754">
                <a:pos x="f6002" y="f6003"/>
              </a:cxn>
              <a:cxn ang="f3754">
                <a:pos x="f6004" y="f6005"/>
              </a:cxn>
              <a:cxn ang="f3754">
                <a:pos x="f6006" y="f6007"/>
              </a:cxn>
              <a:cxn ang="f3754">
                <a:pos x="f5879" y="f6008"/>
              </a:cxn>
              <a:cxn ang="f3754">
                <a:pos x="f6009" y="f6010"/>
              </a:cxn>
              <a:cxn ang="f3754">
                <a:pos x="f6011" y="f6012"/>
              </a:cxn>
              <a:cxn ang="f3754">
                <a:pos x="f6013" y="f6014"/>
              </a:cxn>
              <a:cxn ang="f3754">
                <a:pos x="f5865" y="f6015"/>
              </a:cxn>
              <a:cxn ang="f3754">
                <a:pos x="f6016" y="f6017"/>
              </a:cxn>
              <a:cxn ang="f3754">
                <a:pos x="f6018" y="f6019"/>
              </a:cxn>
              <a:cxn ang="f3754">
                <a:pos x="f6020" y="f6021"/>
              </a:cxn>
              <a:cxn ang="f3754">
                <a:pos x="f6022" y="f6023"/>
              </a:cxn>
              <a:cxn ang="f3754">
                <a:pos x="f6024" y="f6025"/>
              </a:cxn>
              <a:cxn ang="f3754">
                <a:pos x="f6026" y="f6027"/>
              </a:cxn>
              <a:cxn ang="f3754">
                <a:pos x="f6028" y="f6029"/>
              </a:cxn>
              <a:cxn ang="f3754">
                <a:pos x="f6030" y="f6031"/>
              </a:cxn>
              <a:cxn ang="f3754">
                <a:pos x="f6032" y="f6033"/>
              </a:cxn>
              <a:cxn ang="f3754">
                <a:pos x="f6034" y="f6035"/>
              </a:cxn>
              <a:cxn ang="f3754">
                <a:pos x="f6036" y="f6037"/>
              </a:cxn>
              <a:cxn ang="f3754">
                <a:pos x="f6038" y="f6039"/>
              </a:cxn>
              <a:cxn ang="f3754">
                <a:pos x="f6040" y="f6041"/>
              </a:cxn>
              <a:cxn ang="f3754">
                <a:pos x="f6042" y="f6043"/>
              </a:cxn>
              <a:cxn ang="f3754">
                <a:pos x="f6044" y="f6045"/>
              </a:cxn>
              <a:cxn ang="f3754">
                <a:pos x="f6046" y="f6047"/>
              </a:cxn>
              <a:cxn ang="f3754">
                <a:pos x="f6048" y="f6049"/>
              </a:cxn>
              <a:cxn ang="f3754">
                <a:pos x="f6050" y="f6051"/>
              </a:cxn>
              <a:cxn ang="f3754">
                <a:pos x="f6052" y="f6053"/>
              </a:cxn>
              <a:cxn ang="f3754">
                <a:pos x="f6054" y="f6055"/>
              </a:cxn>
              <a:cxn ang="f3754">
                <a:pos x="f6056" y="f6057"/>
              </a:cxn>
              <a:cxn ang="f3754">
                <a:pos x="f6058" y="f6059"/>
              </a:cxn>
              <a:cxn ang="f3754">
                <a:pos x="f6060" y="f6061"/>
              </a:cxn>
              <a:cxn ang="f3754">
                <a:pos x="f6062" y="f6063"/>
              </a:cxn>
              <a:cxn ang="f3754">
                <a:pos x="f6064" y="f6065"/>
              </a:cxn>
              <a:cxn ang="f3754">
                <a:pos x="f6066" y="f6067"/>
              </a:cxn>
              <a:cxn ang="f3754">
                <a:pos x="f6060" y="f6068"/>
              </a:cxn>
              <a:cxn ang="f3754">
                <a:pos x="f6069" y="f6070"/>
              </a:cxn>
              <a:cxn ang="f3754">
                <a:pos x="f6071" y="f6072"/>
              </a:cxn>
              <a:cxn ang="f3754">
                <a:pos x="f6073" y="f6074"/>
              </a:cxn>
              <a:cxn ang="f3754">
                <a:pos x="f6075" y="f6076"/>
              </a:cxn>
              <a:cxn ang="f3754">
                <a:pos x="f6077" y="f6078"/>
              </a:cxn>
              <a:cxn ang="f3754">
                <a:pos x="f6079" y="f6080"/>
              </a:cxn>
              <a:cxn ang="f3754">
                <a:pos x="f6081" y="f6082"/>
              </a:cxn>
              <a:cxn ang="f3754">
                <a:pos x="f6083" y="f6084"/>
              </a:cxn>
              <a:cxn ang="f3754">
                <a:pos x="f6085" y="f6086"/>
              </a:cxn>
              <a:cxn ang="f3754">
                <a:pos x="f6087" y="f6088"/>
              </a:cxn>
              <a:cxn ang="f3754">
                <a:pos x="f6089" y="f6090"/>
              </a:cxn>
              <a:cxn ang="f3754">
                <a:pos x="f6091" y="f6092"/>
              </a:cxn>
              <a:cxn ang="f3754">
                <a:pos x="f6093" y="f6094"/>
              </a:cxn>
              <a:cxn ang="f3754">
                <a:pos x="f6095" y="f6096"/>
              </a:cxn>
              <a:cxn ang="f3754">
                <a:pos x="f6097" y="f6098"/>
              </a:cxn>
              <a:cxn ang="f3754">
                <a:pos x="f6099" y="f6100"/>
              </a:cxn>
              <a:cxn ang="f3754">
                <a:pos x="f6101" y="f6102"/>
              </a:cxn>
              <a:cxn ang="f3754">
                <a:pos x="f6103" y="f6104"/>
              </a:cxn>
              <a:cxn ang="f3754">
                <a:pos x="f6105" y="f6106"/>
              </a:cxn>
              <a:cxn ang="f3754">
                <a:pos x="f6107" y="f6108"/>
              </a:cxn>
              <a:cxn ang="f3754">
                <a:pos x="f6109" y="f6110"/>
              </a:cxn>
              <a:cxn ang="f3754">
                <a:pos x="f5823" y="f6111"/>
              </a:cxn>
              <a:cxn ang="f3754">
                <a:pos x="f6112" y="f6113"/>
              </a:cxn>
              <a:cxn ang="f3754">
                <a:pos x="f6114" y="f6115"/>
              </a:cxn>
              <a:cxn ang="f3754">
                <a:pos x="f6116" y="f6117"/>
              </a:cxn>
              <a:cxn ang="f3754">
                <a:pos x="f6118" y="f6119"/>
              </a:cxn>
              <a:cxn ang="f3754">
                <a:pos x="f6120" y="f6121"/>
              </a:cxn>
              <a:cxn ang="f3754">
                <a:pos x="f6122" y="f6123"/>
              </a:cxn>
              <a:cxn ang="f3754">
                <a:pos x="f6124" y="f6125"/>
              </a:cxn>
              <a:cxn ang="f3754">
                <a:pos x="f6126" y="f6127"/>
              </a:cxn>
              <a:cxn ang="f3754">
                <a:pos x="f6128" y="f6129"/>
              </a:cxn>
              <a:cxn ang="f3754">
                <a:pos x="f6130" y="f6131"/>
              </a:cxn>
              <a:cxn ang="f3754">
                <a:pos x="f6132" y="f6133"/>
              </a:cxn>
              <a:cxn ang="f3754">
                <a:pos x="f6134" y="f6135"/>
              </a:cxn>
              <a:cxn ang="f3754">
                <a:pos x="f6136" y="f6137"/>
              </a:cxn>
              <a:cxn ang="f3754">
                <a:pos x="f6138" y="f6139"/>
              </a:cxn>
              <a:cxn ang="f3754">
                <a:pos x="f6140" y="f6141"/>
              </a:cxn>
              <a:cxn ang="f3754">
                <a:pos x="f6124" y="f6142"/>
              </a:cxn>
              <a:cxn ang="f3754">
                <a:pos x="f6143" y="f6144"/>
              </a:cxn>
              <a:cxn ang="f3754">
                <a:pos x="f6145" y="f6146"/>
              </a:cxn>
              <a:cxn ang="f3754">
                <a:pos x="f6147" y="f6148"/>
              </a:cxn>
              <a:cxn ang="f3754">
                <a:pos x="f6149" y="f6150"/>
              </a:cxn>
              <a:cxn ang="f3754">
                <a:pos x="f6151" y="f6152"/>
              </a:cxn>
              <a:cxn ang="f3754">
                <a:pos x="f6153" y="f6154"/>
              </a:cxn>
              <a:cxn ang="f3754">
                <a:pos x="f6155" y="f6156"/>
              </a:cxn>
              <a:cxn ang="f3754">
                <a:pos x="f6157" y="f6158"/>
              </a:cxn>
              <a:cxn ang="f3754">
                <a:pos x="f6159" y="f6160"/>
              </a:cxn>
              <a:cxn ang="f3754">
                <a:pos x="f6161" y="f6162"/>
              </a:cxn>
              <a:cxn ang="f3754">
                <a:pos x="f6163" y="f6162"/>
              </a:cxn>
              <a:cxn ang="f3754">
                <a:pos x="f6164" y="f6165"/>
              </a:cxn>
              <a:cxn ang="f3754">
                <a:pos x="f6166" y="f6167"/>
              </a:cxn>
              <a:cxn ang="f3754">
                <a:pos x="f6168" y="f6169"/>
              </a:cxn>
              <a:cxn ang="f3754">
                <a:pos x="f6170" y="f6171"/>
              </a:cxn>
              <a:cxn ang="f3754">
                <a:pos x="f6172" y="f6162"/>
              </a:cxn>
              <a:cxn ang="f3754">
                <a:pos x="f6173" y="f6174"/>
              </a:cxn>
              <a:cxn ang="f3754">
                <a:pos x="f6175" y="f6176"/>
              </a:cxn>
              <a:cxn ang="f3754">
                <a:pos x="f6177" y="f6178"/>
              </a:cxn>
              <a:cxn ang="f3754">
                <a:pos x="f6179" y="f6180"/>
              </a:cxn>
              <a:cxn ang="f3754">
                <a:pos x="f6181" y="f6182"/>
              </a:cxn>
              <a:cxn ang="f3754">
                <a:pos x="f6183" y="f6184"/>
              </a:cxn>
              <a:cxn ang="f3754">
                <a:pos x="f6185" y="f6186"/>
              </a:cxn>
              <a:cxn ang="f3754">
                <a:pos x="f6187" y="f6188"/>
              </a:cxn>
              <a:cxn ang="f3754">
                <a:pos x="f6189" y="f6190"/>
              </a:cxn>
              <a:cxn ang="f3754">
                <a:pos x="f6191" y="f6192"/>
              </a:cxn>
              <a:cxn ang="f3754">
                <a:pos x="f6193" y="f6194"/>
              </a:cxn>
              <a:cxn ang="f3754">
                <a:pos x="f6195" y="f6196"/>
              </a:cxn>
              <a:cxn ang="f3754">
                <a:pos x="f6197" y="f6198"/>
              </a:cxn>
              <a:cxn ang="f3754">
                <a:pos x="f6199" y="f6200"/>
              </a:cxn>
              <a:cxn ang="f3754">
                <a:pos x="f6201" y="f6202"/>
              </a:cxn>
              <a:cxn ang="f3754">
                <a:pos x="f6203" y="f6204"/>
              </a:cxn>
              <a:cxn ang="f3754">
                <a:pos x="f6205" y="f6206"/>
              </a:cxn>
              <a:cxn ang="f3754">
                <a:pos x="f6207" y="f6208"/>
              </a:cxn>
              <a:cxn ang="f3754">
                <a:pos x="f6209" y="f6210"/>
              </a:cxn>
              <a:cxn ang="f3754">
                <a:pos x="f6211" y="f6212"/>
              </a:cxn>
              <a:cxn ang="f3754">
                <a:pos x="f6213" y="f6214"/>
              </a:cxn>
              <a:cxn ang="f3754">
                <a:pos x="f6215" y="f6216"/>
              </a:cxn>
              <a:cxn ang="f3754">
                <a:pos x="f6217" y="f6218"/>
              </a:cxn>
              <a:cxn ang="f3754">
                <a:pos x="f6219" y="f6220"/>
              </a:cxn>
              <a:cxn ang="f3754">
                <a:pos x="f6219" y="f6221"/>
              </a:cxn>
              <a:cxn ang="f3754">
                <a:pos x="f6222" y="f6223"/>
              </a:cxn>
              <a:cxn ang="f3754">
                <a:pos x="f6224" y="f6225"/>
              </a:cxn>
              <a:cxn ang="f3754">
                <a:pos x="f6226" y="f6227"/>
              </a:cxn>
              <a:cxn ang="f3754">
                <a:pos x="f6228" y="f6229"/>
              </a:cxn>
              <a:cxn ang="f3754">
                <a:pos x="f6230" y="f6231"/>
              </a:cxn>
              <a:cxn ang="f3754">
                <a:pos x="f6232" y="f6233"/>
              </a:cxn>
              <a:cxn ang="f3754">
                <a:pos x="f6232" y="f6234"/>
              </a:cxn>
              <a:cxn ang="f3754">
                <a:pos x="f6235" y="f6236"/>
              </a:cxn>
              <a:cxn ang="f3754">
                <a:pos x="f6237" y="f6238"/>
              </a:cxn>
              <a:cxn ang="f3754">
                <a:pos x="f6239" y="f6240"/>
              </a:cxn>
              <a:cxn ang="f3754">
                <a:pos x="f6241" y="f6242"/>
              </a:cxn>
              <a:cxn ang="f3754">
                <a:pos x="f6243" y="f6244"/>
              </a:cxn>
              <a:cxn ang="f3754">
                <a:pos x="f6245" y="f6246"/>
              </a:cxn>
              <a:cxn ang="f3754">
                <a:pos x="f6247" y="f6248"/>
              </a:cxn>
              <a:cxn ang="f3754">
                <a:pos x="f6249" y="f6250"/>
              </a:cxn>
              <a:cxn ang="f3754">
                <a:pos x="f6251" y="f6252"/>
              </a:cxn>
              <a:cxn ang="f3754">
                <a:pos x="f6253" y="f6254"/>
              </a:cxn>
              <a:cxn ang="f3754">
                <a:pos x="f6255" y="f6256"/>
              </a:cxn>
              <a:cxn ang="f3754">
                <a:pos x="f6257" y="f6258"/>
              </a:cxn>
              <a:cxn ang="f3754">
                <a:pos x="f6259" y="f6260"/>
              </a:cxn>
              <a:cxn ang="f3754">
                <a:pos x="f6261" y="f6262"/>
              </a:cxn>
              <a:cxn ang="f3754">
                <a:pos x="f6263" y="f6264"/>
              </a:cxn>
              <a:cxn ang="f3754">
                <a:pos x="f6265" y="f6266"/>
              </a:cxn>
              <a:cxn ang="f3754">
                <a:pos x="f6267" y="f6268"/>
              </a:cxn>
              <a:cxn ang="f3754">
                <a:pos x="f6269" y="f6242"/>
              </a:cxn>
              <a:cxn ang="f3754">
                <a:pos x="f6270" y="f6271"/>
              </a:cxn>
              <a:cxn ang="f3754">
                <a:pos x="f6272" y="f6273"/>
              </a:cxn>
              <a:cxn ang="f3754">
                <a:pos x="f6274" y="f6275"/>
              </a:cxn>
              <a:cxn ang="f3754">
                <a:pos x="f6276" y="f6277"/>
              </a:cxn>
              <a:cxn ang="f3754">
                <a:pos x="f6278" y="f6279"/>
              </a:cxn>
              <a:cxn ang="f3754">
                <a:pos x="f6280" y="f6281"/>
              </a:cxn>
              <a:cxn ang="f3754">
                <a:pos x="f6282" y="f6283"/>
              </a:cxn>
              <a:cxn ang="f3754">
                <a:pos x="f6284" y="f6285"/>
              </a:cxn>
              <a:cxn ang="f3754">
                <a:pos x="f6286" y="f6287"/>
              </a:cxn>
              <a:cxn ang="f3754">
                <a:pos x="f6288" y="f6289"/>
              </a:cxn>
              <a:cxn ang="f3754">
                <a:pos x="f6290" y="f6291"/>
              </a:cxn>
              <a:cxn ang="f3754">
                <a:pos x="f6292" y="f6293"/>
              </a:cxn>
              <a:cxn ang="f3754">
                <a:pos x="f6294" y="f6295"/>
              </a:cxn>
              <a:cxn ang="f3754">
                <a:pos x="f6296" y="f6297"/>
              </a:cxn>
              <a:cxn ang="f3754">
                <a:pos x="f6298" y="f6299"/>
              </a:cxn>
              <a:cxn ang="f3754">
                <a:pos x="f6298" y="f6229"/>
              </a:cxn>
              <a:cxn ang="f3754">
                <a:pos x="f6300" y="f6301"/>
              </a:cxn>
              <a:cxn ang="f3754">
                <a:pos x="f6302" y="f6303"/>
              </a:cxn>
              <a:cxn ang="f3754">
                <a:pos x="f6304" y="f6305"/>
              </a:cxn>
              <a:cxn ang="f3754">
                <a:pos x="f6306" y="f6307"/>
              </a:cxn>
              <a:cxn ang="f3754">
                <a:pos x="f6308" y="f6309"/>
              </a:cxn>
              <a:cxn ang="f3754">
                <a:pos x="f6310" y="f6311"/>
              </a:cxn>
              <a:cxn ang="f3754">
                <a:pos x="f6312" y="f6313"/>
              </a:cxn>
              <a:cxn ang="f3754">
                <a:pos x="f6306" y="f6307"/>
              </a:cxn>
              <a:cxn ang="f3754">
                <a:pos x="f6314" y="f6315"/>
              </a:cxn>
              <a:cxn ang="f3754">
                <a:pos x="f6316" y="f6317"/>
              </a:cxn>
              <a:cxn ang="f3754">
                <a:pos x="f6314" y="f6315"/>
              </a:cxn>
              <a:cxn ang="f3754">
                <a:pos x="f6318" y="f6319"/>
              </a:cxn>
              <a:cxn ang="f3754">
                <a:pos x="f6320" y="f6321"/>
              </a:cxn>
              <a:cxn ang="f3754">
                <a:pos x="f6322" y="f6323"/>
              </a:cxn>
              <a:cxn ang="f3754">
                <a:pos x="f6324" y="f6325"/>
              </a:cxn>
              <a:cxn ang="f3754">
                <a:pos x="f6326" y="f6327"/>
              </a:cxn>
              <a:cxn ang="f3754">
                <a:pos x="f6328" y="f6329"/>
              </a:cxn>
              <a:cxn ang="f3754">
                <a:pos x="f6330" y="f6331"/>
              </a:cxn>
              <a:cxn ang="f3754">
                <a:pos x="f6332" y="f6333"/>
              </a:cxn>
              <a:cxn ang="f3754">
                <a:pos x="f6334" y="f6335"/>
              </a:cxn>
              <a:cxn ang="f3754">
                <a:pos x="f5875" y="f6336"/>
              </a:cxn>
              <a:cxn ang="f3754">
                <a:pos x="f6337" y="f6338"/>
              </a:cxn>
              <a:cxn ang="f3754">
                <a:pos x="f6339" y="f6340"/>
              </a:cxn>
              <a:cxn ang="f3754">
                <a:pos x="f6341" y="f6342"/>
              </a:cxn>
              <a:cxn ang="f3754">
                <a:pos x="f6343" y="f6344"/>
              </a:cxn>
              <a:cxn ang="f3754">
                <a:pos x="f6345" y="f6346"/>
              </a:cxn>
              <a:cxn ang="f3754">
                <a:pos x="f5846" y="f6347"/>
              </a:cxn>
              <a:cxn ang="f3754">
                <a:pos x="f6348" y="f6349"/>
              </a:cxn>
              <a:cxn ang="f3754">
                <a:pos x="f6350" y="f6351"/>
              </a:cxn>
              <a:cxn ang="f3754">
                <a:pos x="f6352" y="f6353"/>
              </a:cxn>
              <a:cxn ang="f3754">
                <a:pos x="f6354" y="f6355"/>
              </a:cxn>
              <a:cxn ang="f3754">
                <a:pos x="f6356" y="f6357"/>
              </a:cxn>
              <a:cxn ang="f3754">
                <a:pos x="f6358" y="f6359"/>
              </a:cxn>
              <a:cxn ang="f3754">
                <a:pos x="f6360" y="f6361"/>
              </a:cxn>
              <a:cxn ang="f3754">
                <a:pos x="f6362" y="f6363"/>
              </a:cxn>
              <a:cxn ang="f3754">
                <a:pos x="f6364" y="f6365"/>
              </a:cxn>
              <a:cxn ang="f3754">
                <a:pos x="f6366" y="f6367"/>
              </a:cxn>
              <a:cxn ang="f3754">
                <a:pos x="f5967" y="f6368"/>
              </a:cxn>
              <a:cxn ang="f3754">
                <a:pos x="f6369" y="f6370"/>
              </a:cxn>
              <a:cxn ang="f3754">
                <a:pos x="f6371" y="f6372"/>
              </a:cxn>
              <a:cxn ang="f3754">
                <a:pos x="f6373" y="f6039"/>
              </a:cxn>
              <a:cxn ang="f3754">
                <a:pos x="f6374" y="f6375"/>
              </a:cxn>
              <a:cxn ang="f3754">
                <a:pos x="f6376" y="f6377"/>
              </a:cxn>
              <a:cxn ang="f3754">
                <a:pos x="f6378" y="f6379"/>
              </a:cxn>
              <a:cxn ang="f3754">
                <a:pos x="f6380" y="f6381"/>
              </a:cxn>
              <a:cxn ang="f3754">
                <a:pos x="f6382" y="f6383"/>
              </a:cxn>
              <a:cxn ang="f3754">
                <a:pos x="f6384" y="f6385"/>
              </a:cxn>
              <a:cxn ang="f3754">
                <a:pos x="f6386" y="f6387"/>
              </a:cxn>
              <a:cxn ang="f3754">
                <a:pos x="f6388" y="f6389"/>
              </a:cxn>
              <a:cxn ang="f3754">
                <a:pos x="f6390" y="f6391"/>
              </a:cxn>
              <a:cxn ang="f3754">
                <a:pos x="f6392" y="f6393"/>
              </a:cxn>
              <a:cxn ang="f3754">
                <a:pos x="f6394" y="f6344"/>
              </a:cxn>
              <a:cxn ang="f3754">
                <a:pos x="f6395" y="f6396"/>
              </a:cxn>
              <a:cxn ang="f3754">
                <a:pos x="f6397" y="f6398"/>
              </a:cxn>
              <a:cxn ang="f3754">
                <a:pos x="f6399" y="f6400"/>
              </a:cxn>
              <a:cxn ang="f3754">
                <a:pos x="f6401" y="f6402"/>
              </a:cxn>
              <a:cxn ang="f3754">
                <a:pos x="f6403" y="f6404"/>
              </a:cxn>
              <a:cxn ang="f3754">
                <a:pos x="f6405" y="f6406"/>
              </a:cxn>
              <a:cxn ang="f3754">
                <a:pos x="f6407" y="f6408"/>
              </a:cxn>
              <a:cxn ang="f3754">
                <a:pos x="f6409" y="f6410"/>
              </a:cxn>
              <a:cxn ang="f3754">
                <a:pos x="f6395" y="f6411"/>
              </a:cxn>
              <a:cxn ang="f3754">
                <a:pos x="f6412" y="f6413"/>
              </a:cxn>
              <a:cxn ang="f3754">
                <a:pos x="f6414" y="f6415"/>
              </a:cxn>
              <a:cxn ang="f3754">
                <a:pos x="f6416" y="f6417"/>
              </a:cxn>
              <a:cxn ang="f3754">
                <a:pos x="f6418" y="f6419"/>
              </a:cxn>
              <a:cxn ang="f3754">
                <a:pos x="f6420" y="f6421"/>
              </a:cxn>
              <a:cxn ang="f3754">
                <a:pos x="f6422" y="f6423"/>
              </a:cxn>
              <a:cxn ang="f3754">
                <a:pos x="f6424" y="f6425"/>
              </a:cxn>
              <a:cxn ang="f3754">
                <a:pos x="f6426" y="f6427"/>
              </a:cxn>
              <a:cxn ang="f3754">
                <a:pos x="f6428" y="f6429"/>
              </a:cxn>
              <a:cxn ang="f3754">
                <a:pos x="f6430" y="f6431"/>
              </a:cxn>
              <a:cxn ang="f3754">
                <a:pos x="f6432" y="f6433"/>
              </a:cxn>
              <a:cxn ang="f3754">
                <a:pos x="f6434" y="f6435"/>
              </a:cxn>
              <a:cxn ang="f3754">
                <a:pos x="f6436" y="f6437"/>
              </a:cxn>
              <a:cxn ang="f3754">
                <a:pos x="f6438" y="f6439"/>
              </a:cxn>
              <a:cxn ang="f3754">
                <a:pos x="f6440" y="f6441"/>
              </a:cxn>
              <a:cxn ang="f3754">
                <a:pos x="f6442" y="f6443"/>
              </a:cxn>
              <a:cxn ang="f3754">
                <a:pos x="f6444" y="f6445"/>
              </a:cxn>
              <a:cxn ang="f3754">
                <a:pos x="f6446" y="f6447"/>
              </a:cxn>
              <a:cxn ang="f3754">
                <a:pos x="f6448" y="f6449"/>
              </a:cxn>
              <a:cxn ang="f3754">
                <a:pos x="f6450" y="f6451"/>
              </a:cxn>
              <a:cxn ang="f3754">
                <a:pos x="f6452" y="f6453"/>
              </a:cxn>
              <a:cxn ang="f3754">
                <a:pos x="f6454" y="f6455"/>
              </a:cxn>
              <a:cxn ang="f3754">
                <a:pos x="f6456" y="f6457"/>
              </a:cxn>
              <a:cxn ang="f3754">
                <a:pos x="f6458" y="f6459"/>
              </a:cxn>
              <a:cxn ang="f3754">
                <a:pos x="f6460" y="f6461"/>
              </a:cxn>
              <a:cxn ang="f3754">
                <a:pos x="f6462" y="f6463"/>
              </a:cxn>
              <a:cxn ang="f3754">
                <a:pos x="f6464" y="f6465"/>
              </a:cxn>
              <a:cxn ang="f3754">
                <a:pos x="f6466" y="f6467"/>
              </a:cxn>
              <a:cxn ang="f3754">
                <a:pos x="f6468" y="f6469"/>
              </a:cxn>
              <a:cxn ang="f3754">
                <a:pos x="f6470" y="f6471"/>
              </a:cxn>
              <a:cxn ang="f3754">
                <a:pos x="f6472" y="f6473"/>
              </a:cxn>
              <a:cxn ang="f3754">
                <a:pos x="f6474" y="f6475"/>
              </a:cxn>
              <a:cxn ang="f3754">
                <a:pos x="f6476" y="f6477"/>
              </a:cxn>
              <a:cxn ang="f3754">
                <a:pos x="f6478" y="f6479"/>
              </a:cxn>
              <a:cxn ang="f3754">
                <a:pos x="f6480" y="f6481"/>
              </a:cxn>
              <a:cxn ang="f3754">
                <a:pos x="f6480" y="f6482"/>
              </a:cxn>
              <a:cxn ang="f3754">
                <a:pos x="f6483" y="f6484"/>
              </a:cxn>
              <a:cxn ang="f3754">
                <a:pos x="f6485" y="f6486"/>
              </a:cxn>
              <a:cxn ang="f3754">
                <a:pos x="f6064" y="f6406"/>
              </a:cxn>
              <a:cxn ang="f3754">
                <a:pos x="f6487" y="f6488"/>
              </a:cxn>
              <a:cxn ang="f3754">
                <a:pos x="f6489" y="f6490"/>
              </a:cxn>
              <a:cxn ang="f3754">
                <a:pos x="f6491" y="f6492"/>
              </a:cxn>
              <a:cxn ang="f3754">
                <a:pos x="f6493" y="f6494"/>
              </a:cxn>
              <a:cxn ang="f3754">
                <a:pos x="f6495" y="f6496"/>
              </a:cxn>
              <a:cxn ang="f3754">
                <a:pos x="f6497" y="f6498"/>
              </a:cxn>
              <a:cxn ang="f3754">
                <a:pos x="f6499" y="f6500"/>
              </a:cxn>
              <a:cxn ang="f3754">
                <a:pos x="f6501" y="f6502"/>
              </a:cxn>
              <a:cxn ang="f3754">
                <a:pos x="f6501" y="f6503"/>
              </a:cxn>
              <a:cxn ang="f3754">
                <a:pos x="f6504" y="f6505"/>
              </a:cxn>
              <a:cxn ang="f3754">
                <a:pos x="f6506" y="f6507"/>
              </a:cxn>
              <a:cxn ang="f3754">
                <a:pos x="f6508" y="f6509"/>
              </a:cxn>
              <a:cxn ang="f3754">
                <a:pos x="f6510" y="f6511"/>
              </a:cxn>
              <a:cxn ang="f3754">
                <a:pos x="f6512" y="f6513"/>
              </a:cxn>
              <a:cxn ang="f3754">
                <a:pos x="f6514" y="f6515"/>
              </a:cxn>
              <a:cxn ang="f3754">
                <a:pos x="f6516" y="f6517"/>
              </a:cxn>
              <a:cxn ang="f3754">
                <a:pos x="f6518" y="f6519"/>
              </a:cxn>
              <a:cxn ang="f3754">
                <a:pos x="f6520" y="f6521"/>
              </a:cxn>
              <a:cxn ang="f3754">
                <a:pos x="f6522" y="f6523"/>
              </a:cxn>
              <a:cxn ang="f3754">
                <a:pos x="f6524" y="f6525"/>
              </a:cxn>
              <a:cxn ang="f3754">
                <a:pos x="f6526" y="f6527"/>
              </a:cxn>
              <a:cxn ang="f3754">
                <a:pos x="f6528" y="f6529"/>
              </a:cxn>
              <a:cxn ang="f3754">
                <a:pos x="f6530" y="f6531"/>
              </a:cxn>
              <a:cxn ang="f3754">
                <a:pos x="f6532" y="f6533"/>
              </a:cxn>
              <a:cxn ang="f3754">
                <a:pos x="f6534" y="f6535"/>
              </a:cxn>
              <a:cxn ang="f3754">
                <a:pos x="f6536" y="f6537"/>
              </a:cxn>
              <a:cxn ang="f3754">
                <a:pos x="f6538" y="f6539"/>
              </a:cxn>
              <a:cxn ang="f3754">
                <a:pos x="f6540" y="f6541"/>
              </a:cxn>
              <a:cxn ang="f3754">
                <a:pos x="f6542" y="f6541"/>
              </a:cxn>
              <a:cxn ang="f3754">
                <a:pos x="f6543" y="f6544"/>
              </a:cxn>
              <a:cxn ang="f3754">
                <a:pos x="f6545" y="f6546"/>
              </a:cxn>
              <a:cxn ang="f3754">
                <a:pos x="f6547" y="f6548"/>
              </a:cxn>
              <a:cxn ang="f3754">
                <a:pos x="f6549" y="f5904"/>
              </a:cxn>
              <a:cxn ang="f3754">
                <a:pos x="f6550" y="f6551"/>
              </a:cxn>
              <a:cxn ang="f3754">
                <a:pos x="f6552" y="f6553"/>
              </a:cxn>
              <a:cxn ang="f3754">
                <a:pos x="f6554" y="f6555"/>
              </a:cxn>
              <a:cxn ang="f3754">
                <a:pos x="f6556" y="f6557"/>
              </a:cxn>
              <a:cxn ang="f3754">
                <a:pos x="f6558" y="f6559"/>
              </a:cxn>
              <a:cxn ang="f3754">
                <a:pos x="f6560" y="f6561"/>
              </a:cxn>
              <a:cxn ang="f3754">
                <a:pos x="f6550" y="f6551"/>
              </a:cxn>
              <a:cxn ang="f3754">
                <a:pos x="f6562" y="f6563"/>
              </a:cxn>
              <a:cxn ang="f3754">
                <a:pos x="f6564" y="f6565"/>
              </a:cxn>
              <a:cxn ang="f3754">
                <a:pos x="f6566" y="f6567"/>
              </a:cxn>
              <a:cxn ang="f3754">
                <a:pos x="f6568" y="f6569"/>
              </a:cxn>
              <a:cxn ang="f3754">
                <a:pos x="f6562" y="f6563"/>
              </a:cxn>
              <a:cxn ang="f3754">
                <a:pos x="f6570" y="f6571"/>
              </a:cxn>
              <a:cxn ang="f3754">
                <a:pos x="f6572" y="f6573"/>
              </a:cxn>
              <a:cxn ang="f3754">
                <a:pos x="f6574" y="f6575"/>
              </a:cxn>
              <a:cxn ang="f3754">
                <a:pos x="f6576" y="f6577"/>
              </a:cxn>
              <a:cxn ang="f3754">
                <a:pos x="f6578" y="f6579"/>
              </a:cxn>
              <a:cxn ang="f3754">
                <a:pos x="f6580" y="f6581"/>
              </a:cxn>
              <a:cxn ang="f3754">
                <a:pos x="f6582" y="f6583"/>
              </a:cxn>
              <a:cxn ang="f3754">
                <a:pos x="f6570" y="f6584"/>
              </a:cxn>
              <a:cxn ang="f3754">
                <a:pos x="f6585" y="f6586"/>
              </a:cxn>
              <a:cxn ang="f3754">
                <a:pos x="f6587" y="f6588"/>
              </a:cxn>
              <a:cxn ang="f3754">
                <a:pos x="f6589" y="f6590"/>
              </a:cxn>
              <a:cxn ang="f3754">
                <a:pos x="f6591" y="f6592"/>
              </a:cxn>
              <a:cxn ang="f3754">
                <a:pos x="f6593" y="f6594"/>
              </a:cxn>
              <a:cxn ang="f3754">
                <a:pos x="f6595" y="f6596"/>
              </a:cxn>
              <a:cxn ang="f3754">
                <a:pos x="f6597" y="f6598"/>
              </a:cxn>
              <a:cxn ang="f3754">
                <a:pos x="f6599" y="f6600"/>
              </a:cxn>
              <a:cxn ang="f3754">
                <a:pos x="f6601" y="f6602"/>
              </a:cxn>
              <a:cxn ang="f3754">
                <a:pos x="f6603" y="f6604"/>
              </a:cxn>
              <a:cxn ang="f3754">
                <a:pos x="f6605" y="f6606"/>
              </a:cxn>
              <a:cxn ang="f3754">
                <a:pos x="f6607" y="f6608"/>
              </a:cxn>
              <a:cxn ang="f3754">
                <a:pos x="f6609" y="f6610"/>
              </a:cxn>
              <a:cxn ang="f3754">
                <a:pos x="f6611" y="f6612"/>
              </a:cxn>
              <a:cxn ang="f3754">
                <a:pos x="f6599" y="f5908"/>
              </a:cxn>
              <a:cxn ang="f3754">
                <a:pos x="f6613" y="f6614"/>
              </a:cxn>
              <a:cxn ang="f3754">
                <a:pos x="f6615" y="f6616"/>
              </a:cxn>
              <a:cxn ang="f3754">
                <a:pos x="f6617" y="f6618"/>
              </a:cxn>
              <a:cxn ang="f3754">
                <a:pos x="f6619" y="f6620"/>
              </a:cxn>
              <a:cxn ang="f3754">
                <a:pos x="f6621" y="f6622"/>
              </a:cxn>
              <a:cxn ang="f3754">
                <a:pos x="f6623" y="f6624"/>
              </a:cxn>
              <a:cxn ang="f3754">
                <a:pos x="f6625" y="f6626"/>
              </a:cxn>
              <a:cxn ang="f3754">
                <a:pos x="f6627" y="f6628"/>
              </a:cxn>
              <a:cxn ang="f3754">
                <a:pos x="f6629" y="f6630"/>
              </a:cxn>
              <a:cxn ang="f3754">
                <a:pos x="f6631" y="f6632"/>
              </a:cxn>
              <a:cxn ang="f3754">
                <a:pos x="f6633" y="f6634"/>
              </a:cxn>
              <a:cxn ang="f3754">
                <a:pos x="f6635" y="f6636"/>
              </a:cxn>
              <a:cxn ang="f3754">
                <a:pos x="f6637" y="f6638"/>
              </a:cxn>
              <a:cxn ang="f3754">
                <a:pos x="f6639" y="f6640"/>
              </a:cxn>
              <a:cxn ang="f3754">
                <a:pos x="f6641" y="f6642"/>
              </a:cxn>
              <a:cxn ang="f3754">
                <a:pos x="f6643" y="f6644"/>
              </a:cxn>
              <a:cxn ang="f3754">
                <a:pos x="f6645" y="f6646"/>
              </a:cxn>
              <a:cxn ang="f3754">
                <a:pos x="f6647" y="f6648"/>
              </a:cxn>
              <a:cxn ang="f3754">
                <a:pos x="f6649" y="f6650"/>
              </a:cxn>
              <a:cxn ang="f3754">
                <a:pos x="f6641" y="f6642"/>
              </a:cxn>
              <a:cxn ang="f3754">
                <a:pos x="f6651" y="f6652"/>
              </a:cxn>
              <a:cxn ang="f3754">
                <a:pos x="f6653" y="f6654"/>
              </a:cxn>
              <a:cxn ang="f3754">
                <a:pos x="f6655" y="f6656"/>
              </a:cxn>
              <a:cxn ang="f3754">
                <a:pos x="f6657" y="f6293"/>
              </a:cxn>
              <a:cxn ang="f3754">
                <a:pos x="f6658" y="f6659"/>
              </a:cxn>
              <a:cxn ang="f3754">
                <a:pos x="f6660" y="f6652"/>
              </a:cxn>
              <a:cxn ang="f3754">
                <a:pos x="f6661" y="f6662"/>
              </a:cxn>
              <a:cxn ang="f3754">
                <a:pos x="f6663" y="f6664"/>
              </a:cxn>
              <a:cxn ang="f3754">
                <a:pos x="f6665" y="f6666"/>
              </a:cxn>
              <a:cxn ang="f3754">
                <a:pos x="f6667" y="f6668"/>
              </a:cxn>
              <a:cxn ang="f3754">
                <a:pos x="f6667" y="f6669"/>
              </a:cxn>
              <a:cxn ang="f3754">
                <a:pos x="f6661" y="f6670"/>
              </a:cxn>
              <a:cxn ang="f3754">
                <a:pos x="f6671" y="f6672"/>
              </a:cxn>
              <a:cxn ang="f3754">
                <a:pos x="f6673" y="f6674"/>
              </a:cxn>
              <a:cxn ang="f3754">
                <a:pos x="f6518" y="f6675"/>
              </a:cxn>
              <a:cxn ang="f3754">
                <a:pos x="f6676" y="f6677"/>
              </a:cxn>
              <a:cxn ang="f3754">
                <a:pos x="f6671" y="f6672"/>
              </a:cxn>
              <a:cxn ang="f3754">
                <a:pos x="f6397" y="f6678"/>
              </a:cxn>
              <a:cxn ang="f3754">
                <a:pos x="f6679" y="f6680"/>
              </a:cxn>
              <a:cxn ang="f3754">
                <a:pos x="f6681" y="f6682"/>
              </a:cxn>
              <a:cxn ang="f3754">
                <a:pos x="f6683" y="f6684"/>
              </a:cxn>
              <a:cxn ang="f3754">
                <a:pos x="f6685" y="f6686"/>
              </a:cxn>
              <a:cxn ang="f3754">
                <a:pos x="f6687" y="f6688"/>
              </a:cxn>
              <a:cxn ang="f3754">
                <a:pos x="f6689" y="f6690"/>
              </a:cxn>
              <a:cxn ang="f3754">
                <a:pos x="f6691" y="f6692"/>
              </a:cxn>
              <a:cxn ang="f3754">
                <a:pos x="f6693" y="f6694"/>
              </a:cxn>
              <a:cxn ang="f3754">
                <a:pos x="f6687" y="f6688"/>
              </a:cxn>
              <a:cxn ang="f3754">
                <a:pos x="f6695" y="f6696"/>
              </a:cxn>
              <a:cxn ang="f3754">
                <a:pos x="f6697" y="f6698"/>
              </a:cxn>
              <a:cxn ang="f3754">
                <a:pos x="f6699" y="f6700"/>
              </a:cxn>
              <a:cxn ang="f3754">
                <a:pos x="f6701" y="f6702"/>
              </a:cxn>
              <a:cxn ang="f3754">
                <a:pos x="f6703" y="f6529"/>
              </a:cxn>
              <a:cxn ang="f3754">
                <a:pos x="f6695" y="f6704"/>
              </a:cxn>
              <a:cxn ang="f3754">
                <a:pos x="f6705" y="f6706"/>
              </a:cxn>
              <a:cxn ang="f3754">
                <a:pos x="f6707" y="f6708"/>
              </a:cxn>
              <a:cxn ang="f3754">
                <a:pos x="f6709" y="f6710"/>
              </a:cxn>
              <a:cxn ang="f3754">
                <a:pos x="f6711" y="f6712"/>
              </a:cxn>
              <a:cxn ang="f3754">
                <a:pos x="f6705" y="f6713"/>
              </a:cxn>
              <a:cxn ang="f3754">
                <a:pos x="f6714" y="f6715"/>
              </a:cxn>
              <a:cxn ang="f3754">
                <a:pos x="f6075" y="f6716"/>
              </a:cxn>
              <a:cxn ang="f3754">
                <a:pos x="f6717" y="f6718"/>
              </a:cxn>
              <a:cxn ang="f3754">
                <a:pos x="f6719" y="f6720"/>
              </a:cxn>
              <a:cxn ang="f3754">
                <a:pos x="f6721" y="f6722"/>
              </a:cxn>
              <a:cxn ang="f3754">
                <a:pos x="f6714" y="f6715"/>
              </a:cxn>
              <a:cxn ang="f3754">
                <a:pos x="f6723" y="f6724"/>
              </a:cxn>
              <a:cxn ang="f3754">
                <a:pos x="f6725" y="f6726"/>
              </a:cxn>
              <a:cxn ang="f3754">
                <a:pos x="f6727" y="f6728"/>
              </a:cxn>
              <a:cxn ang="f3754">
                <a:pos x="f6729" y="f6730"/>
              </a:cxn>
              <a:cxn ang="f3754">
                <a:pos x="f5915" y="f6731"/>
              </a:cxn>
              <a:cxn ang="f3754">
                <a:pos x="f6732" y="f6733"/>
              </a:cxn>
              <a:cxn ang="f3754">
                <a:pos x="f6320" y="f6734"/>
              </a:cxn>
              <a:cxn ang="f3754">
                <a:pos x="f6006" y="f6735"/>
              </a:cxn>
              <a:cxn ang="f3754">
                <a:pos x="f6627" y="f6736"/>
              </a:cxn>
              <a:cxn ang="f3754">
                <a:pos x="f6732" y="f6733"/>
              </a:cxn>
              <a:cxn ang="f3754">
                <a:pos x="f6737" y="f6738"/>
              </a:cxn>
              <a:cxn ang="f3754">
                <a:pos x="f6739" y="f6694"/>
              </a:cxn>
              <a:cxn ang="f3754">
                <a:pos x="f6737" y="f6740"/>
              </a:cxn>
              <a:cxn ang="f3754">
                <a:pos x="f6741" y="f6742"/>
              </a:cxn>
              <a:cxn ang="f3754">
                <a:pos x="f6737" y="f6743"/>
              </a:cxn>
              <a:cxn ang="f3754">
                <a:pos x="f6744" y="f6745"/>
              </a:cxn>
              <a:cxn ang="f3754">
                <a:pos x="f6746" y="f6747"/>
              </a:cxn>
              <a:cxn ang="f3754">
                <a:pos x="f6748" y="f6749"/>
              </a:cxn>
              <a:cxn ang="f3754">
                <a:pos x="f6673" y="f6749"/>
              </a:cxn>
              <a:cxn ang="f3754">
                <a:pos x="f6750" y="f6751"/>
              </a:cxn>
              <a:cxn ang="f3754">
                <a:pos x="f6752" y="f6745"/>
              </a:cxn>
              <a:cxn ang="f3754">
                <a:pos x="f6753" y="f6754"/>
              </a:cxn>
              <a:cxn ang="f3754">
                <a:pos x="f6755" y="f6756"/>
              </a:cxn>
              <a:cxn ang="f3754">
                <a:pos x="f6757" y="f6758"/>
              </a:cxn>
              <a:cxn ang="f3754">
                <a:pos x="f6759" y="f6756"/>
              </a:cxn>
              <a:cxn ang="f3754">
                <a:pos x="f6753" y="f6760"/>
              </a:cxn>
              <a:cxn ang="f3754">
                <a:pos x="f6761" y="f6762"/>
              </a:cxn>
              <a:cxn ang="f3754">
                <a:pos x="f6763" y="f6764"/>
              </a:cxn>
              <a:cxn ang="f3754">
                <a:pos x="f6765" y="f6766"/>
              </a:cxn>
              <a:cxn ang="f3754">
                <a:pos x="f5849" y="f6767"/>
              </a:cxn>
              <a:cxn ang="f3754">
                <a:pos x="f6761" y="f6768"/>
              </a:cxn>
              <a:cxn ang="f3754">
                <a:pos x="f6769" y="f6770"/>
              </a:cxn>
              <a:cxn ang="f3754">
                <a:pos x="f6771" y="f6612"/>
              </a:cxn>
              <a:cxn ang="f3754">
                <a:pos x="f6772" y="f6773"/>
              </a:cxn>
              <a:cxn ang="f3754">
                <a:pos x="f6774" y="f6775"/>
              </a:cxn>
              <a:cxn ang="f3754">
                <a:pos x="f6769" y="f6770"/>
              </a:cxn>
              <a:cxn ang="f3754">
                <a:pos x="f6776" y="f6429"/>
              </a:cxn>
              <a:cxn ang="f3754">
                <a:pos x="f6777" y="f6778"/>
              </a:cxn>
              <a:cxn ang="f3754">
                <a:pos x="f6779" y="f6780"/>
              </a:cxn>
              <a:cxn ang="f3754">
                <a:pos x="f6781" y="f6782"/>
              </a:cxn>
              <a:cxn ang="f3754">
                <a:pos x="f6783" y="f6429"/>
              </a:cxn>
              <a:cxn ang="f3754">
                <a:pos x="f6784" y="f6785"/>
              </a:cxn>
              <a:cxn ang="f3754">
                <a:pos x="f6786" y="f6787"/>
              </a:cxn>
              <a:cxn ang="f3754">
                <a:pos x="f6788" y="f6789"/>
              </a:cxn>
              <a:cxn ang="f3754">
                <a:pos x="f6603" y="f6790"/>
              </a:cxn>
              <a:cxn ang="f3754">
                <a:pos x="f6784" y="f6791"/>
              </a:cxn>
              <a:cxn ang="f3754">
                <a:pos x="f6792" y="f6793"/>
              </a:cxn>
              <a:cxn ang="f3754">
                <a:pos x="f6794" y="f6795"/>
              </a:cxn>
              <a:cxn ang="f3754">
                <a:pos x="f6796" y="f6795"/>
              </a:cxn>
              <a:cxn ang="f3754">
                <a:pos x="f6796" y="f6797"/>
              </a:cxn>
              <a:cxn ang="f3754">
                <a:pos x="f6792" y="f6793"/>
              </a:cxn>
              <a:cxn ang="f3754">
                <a:pos x="f6798" y="f6799"/>
              </a:cxn>
              <a:cxn ang="f3754">
                <a:pos x="f6800" y="f6801"/>
              </a:cxn>
              <a:cxn ang="f3754">
                <a:pos x="f6802" y="f6803"/>
              </a:cxn>
              <a:cxn ang="f3754">
                <a:pos x="f6804" y="f6805"/>
              </a:cxn>
              <a:cxn ang="f3754">
                <a:pos x="f6380" y="f6799"/>
              </a:cxn>
              <a:cxn ang="f3754">
                <a:pos x="f6806" y="f6807"/>
              </a:cxn>
              <a:cxn ang="f3754">
                <a:pos x="f6808" y="f6809"/>
              </a:cxn>
              <a:cxn ang="f3754">
                <a:pos x="f6759" y="f6810"/>
              </a:cxn>
              <a:cxn ang="f3754">
                <a:pos x="f6811" y="f6812"/>
              </a:cxn>
              <a:cxn ang="f3754">
                <a:pos x="f6806" y="f6807"/>
              </a:cxn>
              <a:cxn ang="f3754">
                <a:pos x="f6813" y="f6814"/>
              </a:cxn>
              <a:cxn ang="f3754">
                <a:pos x="f6815" y="f6816"/>
              </a:cxn>
              <a:cxn ang="f3754">
                <a:pos x="f6817" y="f6818"/>
              </a:cxn>
              <a:cxn ang="f3754">
                <a:pos x="f6552" y="f6819"/>
              </a:cxn>
              <a:cxn ang="f3754">
                <a:pos x="f6813" y="f6820"/>
              </a:cxn>
              <a:cxn ang="f3754">
                <a:pos x="f6821" y="f6822"/>
              </a:cxn>
              <a:cxn ang="f3754">
                <a:pos x="f6823" y="f6824"/>
              </a:cxn>
              <a:cxn ang="f3754">
                <a:pos x="f6825" y="f6826"/>
              </a:cxn>
              <a:cxn ang="f3754">
                <a:pos x="f6595" y="f6827"/>
              </a:cxn>
              <a:cxn ang="f3754">
                <a:pos x="f6828" y="f6822"/>
              </a:cxn>
              <a:cxn ang="f3754">
                <a:pos x="f6829" y="f6738"/>
              </a:cxn>
              <a:cxn ang="f3754">
                <a:pos x="f6830" y="f6831"/>
              </a:cxn>
              <a:cxn ang="f3754">
                <a:pos x="f6832" y="f5920"/>
              </a:cxn>
              <a:cxn ang="f3754">
                <a:pos x="f6833" y="f6834"/>
              </a:cxn>
              <a:cxn ang="f3754">
                <a:pos x="f6835" y="f6836"/>
              </a:cxn>
              <a:cxn ang="f3754">
                <a:pos x="f6837" y="f6743"/>
              </a:cxn>
            </a:cxnLst>
            <a:rect l="f5809" t="f5812" r="f5810" b="f5811"/>
            <a:pathLst>
              <a:path w="5771334" h="6435286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13"/>
                </a:cubicBezTo>
                <a:cubicBezTo>
                  <a:pt x="f21" y="f22"/>
                  <a:pt x="f12" y="f23"/>
                  <a:pt x="f24" y="f25"/>
                </a:cubicBezTo>
                <a:cubicBezTo>
                  <a:pt x="f26" y="f27"/>
                  <a:pt x="f28" y="f29"/>
                  <a:pt x="f30" y="f29"/>
                </a:cubicBezTo>
                <a:cubicBezTo>
                  <a:pt x="f31" y="f29"/>
                  <a:pt x="f32" y="f25"/>
                  <a:pt x="f33" y="f34"/>
                </a:cubicBezTo>
                <a:cubicBezTo>
                  <a:pt x="f35" y="f36"/>
                  <a:pt x="f37" y="f38"/>
                  <a:pt x="f39" y="f40"/>
                </a:cubicBezTo>
                <a:cubicBezTo>
                  <a:pt x="f41" y="f42"/>
                  <a:pt x="f43" y="f44"/>
                  <a:pt x="f45" y="f46"/>
                </a:cubicBezTo>
                <a:cubicBezTo>
                  <a:pt x="f47" y="f48"/>
                  <a:pt x="f49" y="f50"/>
                  <a:pt x="f51" y="f52"/>
                </a:cubicBezTo>
                <a:lnTo>
                  <a:pt x="f53" y="f54"/>
                </a:lnTo>
                <a:cubicBezTo>
                  <a:pt x="f55" y="f56"/>
                  <a:pt x="f57" y="f58"/>
                  <a:pt x="f59" y="f60"/>
                </a:cubicBezTo>
                <a:cubicBezTo>
                  <a:pt x="f61" y="f62"/>
                  <a:pt x="f63" y="f48"/>
                  <a:pt x="f64" y="f65"/>
                </a:cubicBezTo>
                <a:cubicBezTo>
                  <a:pt x="f66" y="f67"/>
                  <a:pt x="f68" y="f69"/>
                  <a:pt x="f70" y="f34"/>
                </a:cubicBezTo>
                <a:cubicBezTo>
                  <a:pt x="f71" y="f72"/>
                  <a:pt x="f73" y="f74"/>
                  <a:pt x="f8" y="f75"/>
                </a:cubicBezTo>
                <a:close/>
                <a:moveTo>
                  <a:pt x="f14" y="f15"/>
                </a:moveTo>
                <a:cubicBezTo>
                  <a:pt x="f76" y="f77"/>
                  <a:pt x="f78" y="f79"/>
                  <a:pt x="f80" y="f81"/>
                </a:cubicBezTo>
                <a:cubicBezTo>
                  <a:pt x="f82" y="f83"/>
                  <a:pt x="f84" y="f85"/>
                  <a:pt x="f14" y="f15"/>
                </a:cubicBezTo>
                <a:close/>
                <a:moveTo>
                  <a:pt x="f86" y="f87"/>
                </a:moveTo>
                <a:cubicBezTo>
                  <a:pt x="f88" y="f89"/>
                  <a:pt x="f90" y="f91"/>
                  <a:pt x="f92" y="f93"/>
                </a:cubicBezTo>
                <a:lnTo>
                  <a:pt x="f92" y="f94"/>
                </a:lnTo>
                <a:lnTo>
                  <a:pt x="f95" y="f94"/>
                </a:lnTo>
                <a:lnTo>
                  <a:pt x="f96" y="f97"/>
                </a:lnTo>
                <a:cubicBezTo>
                  <a:pt x="f98" y="f99"/>
                  <a:pt x="f100" y="f101"/>
                  <a:pt x="f102" y="f103"/>
                </a:cubicBezTo>
                <a:cubicBezTo>
                  <a:pt x="f104" y="f105"/>
                  <a:pt x="f106" y="f107"/>
                  <a:pt x="f108" y="f109"/>
                </a:cubicBezTo>
                <a:cubicBezTo>
                  <a:pt x="f108" y="f109"/>
                  <a:pt x="f110" y="f111"/>
                  <a:pt x="f112" y="f113"/>
                </a:cubicBezTo>
                <a:cubicBezTo>
                  <a:pt x="f114" y="f115"/>
                  <a:pt x="f116" y="f117"/>
                  <a:pt x="f118" y="f119"/>
                </a:cubicBezTo>
                <a:cubicBezTo>
                  <a:pt x="f120" y="f121"/>
                  <a:pt x="f122" y="f123"/>
                  <a:pt x="f124" y="f125"/>
                </a:cubicBezTo>
                <a:cubicBezTo>
                  <a:pt x="f126" y="f127"/>
                  <a:pt x="f128" y="f129"/>
                  <a:pt x="f130" y="f131"/>
                </a:cubicBezTo>
                <a:cubicBezTo>
                  <a:pt x="f132" y="f133"/>
                  <a:pt x="f134" y="f135"/>
                  <a:pt x="f136" y="f137"/>
                </a:cubicBezTo>
                <a:cubicBezTo>
                  <a:pt x="f138" y="f139"/>
                  <a:pt x="f140" y="f141"/>
                  <a:pt x="f142" y="f143"/>
                </a:cubicBezTo>
                <a:cubicBezTo>
                  <a:pt x="f144" y="f145"/>
                  <a:pt x="f146" y="f147"/>
                  <a:pt x="f148" y="f149"/>
                </a:cubicBezTo>
                <a:cubicBezTo>
                  <a:pt x="f150" y="f151"/>
                  <a:pt x="f152" y="f153"/>
                  <a:pt x="f154" y="f155"/>
                </a:cubicBezTo>
                <a:cubicBezTo>
                  <a:pt x="f156" y="f157"/>
                  <a:pt x="f158" y="f159"/>
                  <a:pt x="f160" y="f161"/>
                </a:cubicBezTo>
                <a:cubicBezTo>
                  <a:pt x="f162" y="f163"/>
                  <a:pt x="f164" y="f161"/>
                  <a:pt x="f165" y="f166"/>
                </a:cubicBezTo>
                <a:cubicBezTo>
                  <a:pt x="f165" y="f167"/>
                  <a:pt x="f168" y="f169"/>
                  <a:pt x="f170" y="f171"/>
                </a:cubicBezTo>
                <a:cubicBezTo>
                  <a:pt x="f172" y="f173"/>
                  <a:pt x="f174" y="f175"/>
                  <a:pt x="f176" y="f177"/>
                </a:cubicBezTo>
                <a:cubicBezTo>
                  <a:pt x="f178" y="f179"/>
                  <a:pt x="f180" y="f181"/>
                  <a:pt x="f182" y="f183"/>
                </a:cubicBezTo>
                <a:cubicBezTo>
                  <a:pt x="f184" y="f181"/>
                  <a:pt x="f185" y="f186"/>
                  <a:pt x="f187" y="f188"/>
                </a:cubicBezTo>
                <a:cubicBezTo>
                  <a:pt x="f189" y="f190"/>
                  <a:pt x="f187" y="f191"/>
                  <a:pt x="f187" y="f169"/>
                </a:cubicBezTo>
                <a:cubicBezTo>
                  <a:pt x="f192" y="f193"/>
                  <a:pt x="f194" y="f195"/>
                  <a:pt x="f196" y="f197"/>
                </a:cubicBezTo>
                <a:cubicBezTo>
                  <a:pt x="f198" y="f199"/>
                  <a:pt x="f200" y="f201"/>
                  <a:pt x="f202" y="f203"/>
                </a:cubicBezTo>
                <a:cubicBezTo>
                  <a:pt x="f204" y="f94"/>
                  <a:pt x="f205" y="f206"/>
                  <a:pt x="f207" y="f208"/>
                </a:cubicBezTo>
                <a:cubicBezTo>
                  <a:pt x="f209" y="f210"/>
                  <a:pt x="f211" y="f212"/>
                  <a:pt x="f213" y="f214"/>
                </a:cubicBezTo>
                <a:cubicBezTo>
                  <a:pt x="f215" y="f216"/>
                  <a:pt x="f217" y="f218"/>
                  <a:pt x="f219" y="f220"/>
                </a:cubicBezTo>
                <a:cubicBezTo>
                  <a:pt x="f221" y="f222"/>
                  <a:pt x="f223" y="f224"/>
                  <a:pt x="f225" y="f226"/>
                </a:cubicBezTo>
                <a:cubicBezTo>
                  <a:pt x="f227" y="f228"/>
                  <a:pt x="f229" y="f230"/>
                  <a:pt x="f231" y="f232"/>
                </a:cubicBezTo>
                <a:cubicBezTo>
                  <a:pt x="f233" y="f234"/>
                  <a:pt x="f235" y="f236"/>
                  <a:pt x="f237" y="f238"/>
                </a:cubicBezTo>
                <a:lnTo>
                  <a:pt x="f239" y="f238"/>
                </a:lnTo>
                <a:cubicBezTo>
                  <a:pt x="f240" y="f241"/>
                  <a:pt x="f242" y="f243"/>
                  <a:pt x="f244" y="f245"/>
                </a:cubicBezTo>
                <a:cubicBezTo>
                  <a:pt x="f246" y="f247"/>
                  <a:pt x="f248" y="f249"/>
                  <a:pt x="f248" y="f250"/>
                </a:cubicBezTo>
                <a:cubicBezTo>
                  <a:pt x="f248" y="f251"/>
                  <a:pt x="f242" y="f252"/>
                  <a:pt x="f253" y="f254"/>
                </a:cubicBezTo>
                <a:cubicBezTo>
                  <a:pt x="f255" y="f256"/>
                  <a:pt x="f257" y="f258"/>
                  <a:pt x="f259" y="f260"/>
                </a:cubicBezTo>
                <a:cubicBezTo>
                  <a:pt x="f261" y="f262"/>
                  <a:pt x="f263" y="f264"/>
                  <a:pt x="f265" y="f266"/>
                </a:cubicBezTo>
                <a:cubicBezTo>
                  <a:pt x="f267" y="f268"/>
                  <a:pt x="f269" y="f270"/>
                  <a:pt x="f271" y="f272"/>
                </a:cubicBezTo>
                <a:cubicBezTo>
                  <a:pt x="f273" y="f274"/>
                  <a:pt x="f275" y="f276"/>
                  <a:pt x="f277" y="f278"/>
                </a:cubicBezTo>
                <a:cubicBezTo>
                  <a:pt x="f279" y="f280"/>
                  <a:pt x="f281" y="f282"/>
                  <a:pt x="f283" y="f284"/>
                </a:cubicBezTo>
                <a:cubicBezTo>
                  <a:pt x="f168" y="f285"/>
                  <a:pt x="f286" y="f287"/>
                  <a:pt x="f288" y="f289"/>
                </a:cubicBezTo>
                <a:cubicBezTo>
                  <a:pt x="f290" y="f291"/>
                  <a:pt x="f292" y="f293"/>
                  <a:pt x="f294" y="f295"/>
                </a:cubicBezTo>
                <a:cubicBezTo>
                  <a:pt x="f296" y="f297"/>
                  <a:pt x="f298" y="f299"/>
                  <a:pt x="f300" y="f301"/>
                </a:cubicBezTo>
                <a:cubicBezTo>
                  <a:pt x="f302" y="f303"/>
                  <a:pt x="f304" y="f305"/>
                  <a:pt x="f306" y="f307"/>
                </a:cubicBezTo>
                <a:cubicBezTo>
                  <a:pt x="f308" y="f309"/>
                  <a:pt x="f310" y="f311"/>
                  <a:pt x="f312" y="f313"/>
                </a:cubicBezTo>
                <a:cubicBezTo>
                  <a:pt x="f314" y="f315"/>
                  <a:pt x="f316" y="f317"/>
                  <a:pt x="f318" y="f319"/>
                </a:cubicBezTo>
                <a:cubicBezTo>
                  <a:pt x="f320" y="f321"/>
                  <a:pt x="f322" y="f323"/>
                  <a:pt x="f324" y="f325"/>
                </a:cubicBezTo>
                <a:cubicBezTo>
                  <a:pt x="f326" y="f327"/>
                  <a:pt x="f328" y="f329"/>
                  <a:pt x="f330" y="f331"/>
                </a:cubicBezTo>
                <a:cubicBezTo>
                  <a:pt x="f332" y="f333"/>
                  <a:pt x="f334" y="f335"/>
                  <a:pt x="f336" y="f337"/>
                </a:cubicBezTo>
                <a:cubicBezTo>
                  <a:pt x="f338" y="f339"/>
                  <a:pt x="f340" y="f341"/>
                  <a:pt x="f342" y="f343"/>
                </a:cubicBezTo>
                <a:cubicBezTo>
                  <a:pt x="f344" y="f345"/>
                  <a:pt x="f346" y="f345"/>
                  <a:pt x="f347" y="f348"/>
                </a:cubicBezTo>
                <a:cubicBezTo>
                  <a:pt x="f347" y="f349"/>
                  <a:pt x="f350" y="f351"/>
                  <a:pt x="f352" y="f353"/>
                </a:cubicBezTo>
                <a:cubicBezTo>
                  <a:pt x="f354" y="f355"/>
                  <a:pt x="f356" y="f357"/>
                  <a:pt x="f358" y="f359"/>
                </a:cubicBezTo>
                <a:cubicBezTo>
                  <a:pt x="f360" y="f361"/>
                  <a:pt x="f362" y="f363"/>
                  <a:pt x="f364" y="f365"/>
                </a:cubicBezTo>
                <a:cubicBezTo>
                  <a:pt x="f366" y="f367"/>
                  <a:pt x="f368" y="f369"/>
                  <a:pt x="f370" y="f371"/>
                </a:cubicBezTo>
                <a:cubicBezTo>
                  <a:pt x="f372" y="f373"/>
                  <a:pt x="f302" y="f374"/>
                  <a:pt x="f324" y="f375"/>
                </a:cubicBezTo>
                <a:cubicBezTo>
                  <a:pt x="f322" y="f376"/>
                  <a:pt x="f377" y="f378"/>
                  <a:pt x="f377" y="f379"/>
                </a:cubicBezTo>
                <a:lnTo>
                  <a:pt x="f380" y="f381"/>
                </a:lnTo>
                <a:cubicBezTo>
                  <a:pt x="f382" y="f383"/>
                  <a:pt x="f384" y="f385"/>
                  <a:pt x="f300" y="f386"/>
                </a:cubicBezTo>
                <a:cubicBezTo>
                  <a:pt x="f387" y="f388"/>
                  <a:pt x="f296" y="f389"/>
                  <a:pt x="f390" y="f391"/>
                </a:cubicBezTo>
                <a:cubicBezTo>
                  <a:pt x="f368" y="f392"/>
                  <a:pt x="f156" y="f393"/>
                  <a:pt x="f394" y="f395"/>
                </a:cubicBezTo>
                <a:cubicBezTo>
                  <a:pt x="f396" y="f397"/>
                  <a:pt x="f398" y="f399"/>
                  <a:pt x="f400" y="f401"/>
                </a:cubicBezTo>
                <a:cubicBezTo>
                  <a:pt x="f326" y="f402"/>
                  <a:pt x="f322" y="f403"/>
                  <a:pt x="f404" y="f405"/>
                </a:cubicBezTo>
                <a:cubicBezTo>
                  <a:pt x="f406" y="f407"/>
                  <a:pt x="f408" y="f409"/>
                  <a:pt x="f410" y="f411"/>
                </a:cubicBezTo>
                <a:cubicBezTo>
                  <a:pt x="f412" y="f413"/>
                  <a:pt x="f414" y="f415"/>
                  <a:pt x="f328" y="f416"/>
                </a:cubicBezTo>
                <a:cubicBezTo>
                  <a:pt x="f417" y="f418"/>
                  <a:pt x="f417" y="f419"/>
                  <a:pt x="f304" y="f420"/>
                </a:cubicBezTo>
                <a:cubicBezTo>
                  <a:pt x="f421" y="f422"/>
                  <a:pt x="f417" y="f423"/>
                  <a:pt x="f424" y="f425"/>
                </a:cubicBezTo>
                <a:cubicBezTo>
                  <a:pt x="f372" y="f426"/>
                  <a:pt x="f427" y="f428"/>
                  <a:pt x="f429" y="f430"/>
                </a:cubicBezTo>
                <a:cubicBezTo>
                  <a:pt x="f431" y="f432"/>
                  <a:pt x="f158" y="f433"/>
                  <a:pt x="f434" y="f435"/>
                </a:cubicBezTo>
                <a:cubicBezTo>
                  <a:pt x="f434" y="f436"/>
                  <a:pt x="f360" y="f437"/>
                  <a:pt x="f438" y="f439"/>
                </a:cubicBezTo>
                <a:cubicBezTo>
                  <a:pt x="f440" y="f441"/>
                  <a:pt x="f160" y="f442"/>
                  <a:pt x="f443" y="f444"/>
                </a:cubicBezTo>
                <a:cubicBezTo>
                  <a:pt x="f445" y="f446"/>
                  <a:pt x="f447" y="f448"/>
                  <a:pt x="f449" y="f450"/>
                </a:cubicBezTo>
                <a:cubicBezTo>
                  <a:pt x="f451" y="f452"/>
                  <a:pt x="f453" y="f454"/>
                  <a:pt x="f453" y="f455"/>
                </a:cubicBezTo>
                <a:cubicBezTo>
                  <a:pt x="f453" y="f456"/>
                  <a:pt x="f457" y="f458"/>
                  <a:pt x="f459" y="f460"/>
                </a:cubicBezTo>
                <a:cubicBezTo>
                  <a:pt x="f461" y="f462"/>
                  <a:pt x="f463" y="f464"/>
                  <a:pt x="f192" y="f465"/>
                </a:cubicBezTo>
                <a:cubicBezTo>
                  <a:pt x="f466" y="f467"/>
                  <a:pt x="f468" y="f469"/>
                  <a:pt x="f470" y="f471"/>
                </a:cubicBezTo>
                <a:cubicBezTo>
                  <a:pt x="f472" y="f473"/>
                  <a:pt x="f269" y="f474"/>
                  <a:pt x="f475" y="f476"/>
                </a:cubicBezTo>
                <a:cubicBezTo>
                  <a:pt x="f477" y="f465"/>
                  <a:pt x="f478" y="f479"/>
                  <a:pt x="f480" y="f481"/>
                </a:cubicBezTo>
                <a:cubicBezTo>
                  <a:pt x="f482" y="f483"/>
                  <a:pt x="f253" y="f484"/>
                  <a:pt x="f485" y="f486"/>
                </a:cubicBezTo>
                <a:cubicBezTo>
                  <a:pt x="f487" y="f488"/>
                  <a:pt x="f489" y="f490"/>
                  <a:pt x="f491" y="f492"/>
                </a:cubicBezTo>
                <a:cubicBezTo>
                  <a:pt x="f493" y="f494"/>
                  <a:pt x="f495" y="f496"/>
                  <a:pt x="f497" y="f498"/>
                </a:cubicBezTo>
                <a:cubicBezTo>
                  <a:pt x="f499" y="f500"/>
                  <a:pt x="f501" y="f502"/>
                  <a:pt x="f499" y="f503"/>
                </a:cubicBezTo>
                <a:cubicBezTo>
                  <a:pt x="f504" y="f505"/>
                  <a:pt x="f506" y="f507"/>
                  <a:pt x="f508" y="f509"/>
                </a:cubicBezTo>
                <a:cubicBezTo>
                  <a:pt x="f510" y="f511"/>
                  <a:pt x="f512" y="f513"/>
                  <a:pt x="f514" y="f509"/>
                </a:cubicBezTo>
                <a:cubicBezTo>
                  <a:pt x="f515" y="f516"/>
                  <a:pt x="f517" y="f518"/>
                  <a:pt x="f519" y="f520"/>
                </a:cubicBezTo>
                <a:cubicBezTo>
                  <a:pt x="f265" y="f521"/>
                  <a:pt x="f475" y="f522"/>
                  <a:pt x="f267" y="f523"/>
                </a:cubicBezTo>
                <a:cubicBezTo>
                  <a:pt x="f524" y="f525"/>
                  <a:pt x="f526" y="f527"/>
                  <a:pt x="f275" y="f528"/>
                </a:cubicBezTo>
                <a:cubicBezTo>
                  <a:pt x="f279" y="f430"/>
                  <a:pt x="f529" y="f530"/>
                  <a:pt x="f531" y="f532"/>
                </a:cubicBezTo>
                <a:cubicBezTo>
                  <a:pt x="f533" y="f426"/>
                  <a:pt x="f534" y="f535"/>
                  <a:pt x="f187" y="f536"/>
                </a:cubicBezTo>
                <a:cubicBezTo>
                  <a:pt x="f537" y="f538"/>
                  <a:pt x="f539" y="f540"/>
                  <a:pt x="f180" y="f541"/>
                </a:cubicBezTo>
                <a:cubicBezTo>
                  <a:pt x="f542" y="f543"/>
                  <a:pt x="f544" y="f545"/>
                  <a:pt x="f546" y="f547"/>
                </a:cubicBezTo>
                <a:cubicBezTo>
                  <a:pt x="f548" y="f549"/>
                  <a:pt x="f362" y="f550"/>
                  <a:pt x="f551" y="f552"/>
                </a:cubicBezTo>
                <a:cubicBezTo>
                  <a:pt x="f553" y="f554"/>
                  <a:pt x="f300" y="f555"/>
                  <a:pt x="f148" y="f556"/>
                </a:cubicBezTo>
                <a:cubicBezTo>
                  <a:pt x="f557" y="f558"/>
                  <a:pt x="f559" y="f560"/>
                  <a:pt x="f561" y="f562"/>
                </a:cubicBezTo>
                <a:cubicBezTo>
                  <a:pt x="f563" y="f564"/>
                  <a:pt x="f565" y="f566"/>
                  <a:pt x="f567" y="f568"/>
                </a:cubicBezTo>
                <a:cubicBezTo>
                  <a:pt x="f569" y="f570"/>
                  <a:pt x="f571" y="f572"/>
                  <a:pt x="f573" y="f574"/>
                </a:cubicBezTo>
                <a:cubicBezTo>
                  <a:pt x="f575" y="f576"/>
                  <a:pt x="f118" y="f577"/>
                  <a:pt x="f578" y="f579"/>
                </a:cubicBezTo>
                <a:cubicBezTo>
                  <a:pt x="f100" y="f580"/>
                  <a:pt x="f96" y="f581"/>
                  <a:pt x="f582" y="f583"/>
                </a:cubicBezTo>
                <a:cubicBezTo>
                  <a:pt x="f584" y="f585"/>
                  <a:pt x="f586" y="f587"/>
                  <a:pt x="f588" y="f589"/>
                </a:cubicBezTo>
                <a:cubicBezTo>
                  <a:pt x="f590" y="f591"/>
                  <a:pt x="f592" y="f593"/>
                  <a:pt x="f594" y="f595"/>
                </a:cubicBezTo>
                <a:cubicBezTo>
                  <a:pt x="f596" y="f597"/>
                  <a:pt x="f598" y="f599"/>
                  <a:pt x="f600" y="f601"/>
                </a:cubicBezTo>
                <a:cubicBezTo>
                  <a:pt x="f602" y="f603"/>
                  <a:pt x="f604" y="f605"/>
                  <a:pt x="f604" y="f606"/>
                </a:cubicBezTo>
                <a:cubicBezTo>
                  <a:pt x="f607" y="f608"/>
                  <a:pt x="f609" y="f610"/>
                  <a:pt x="f611" y="f612"/>
                </a:cubicBezTo>
                <a:cubicBezTo>
                  <a:pt x="f613" y="f614"/>
                  <a:pt x="f594" y="f615"/>
                  <a:pt x="f616" y="f617"/>
                </a:cubicBezTo>
                <a:cubicBezTo>
                  <a:pt x="f618" y="f619"/>
                  <a:pt x="f620" y="f621"/>
                  <a:pt x="f622" y="f623"/>
                </a:cubicBezTo>
                <a:cubicBezTo>
                  <a:pt x="f616" y="f624"/>
                  <a:pt x="f625" y="f626"/>
                  <a:pt x="f627" y="f628"/>
                </a:cubicBezTo>
                <a:cubicBezTo>
                  <a:pt x="f629" y="f630"/>
                  <a:pt x="f631" y="f632"/>
                  <a:pt x="f633" y="f634"/>
                </a:cubicBezTo>
                <a:cubicBezTo>
                  <a:pt x="f635" y="f636"/>
                  <a:pt x="f616" y="f637"/>
                  <a:pt x="f638" y="f639"/>
                </a:cubicBezTo>
                <a:cubicBezTo>
                  <a:pt x="f640" y="f641"/>
                  <a:pt x="f642" y="f643"/>
                  <a:pt x="f644" y="f645"/>
                </a:cubicBezTo>
                <a:cubicBezTo>
                  <a:pt x="f646" y="f647"/>
                  <a:pt x="f648" y="f649"/>
                  <a:pt x="f650" y="f651"/>
                </a:cubicBezTo>
                <a:cubicBezTo>
                  <a:pt x="f652" y="f653"/>
                  <a:pt x="f654" y="f655"/>
                  <a:pt x="f625" y="f656"/>
                </a:cubicBezTo>
                <a:cubicBezTo>
                  <a:pt x="f657" y="f658"/>
                  <a:pt x="f659" y="f660"/>
                  <a:pt x="f661" y="f662"/>
                </a:cubicBezTo>
                <a:cubicBezTo>
                  <a:pt x="f663" y="f664"/>
                  <a:pt x="f665" y="f666"/>
                  <a:pt x="f667" y="f668"/>
                </a:cubicBezTo>
                <a:cubicBezTo>
                  <a:pt x="f669" y="f670"/>
                  <a:pt x="f669" y="f671"/>
                  <a:pt x="f672" y="f673"/>
                </a:cubicBezTo>
                <a:cubicBezTo>
                  <a:pt x="f602" y="f674"/>
                  <a:pt x="f675" y="f676"/>
                  <a:pt x="f677" y="f678"/>
                </a:cubicBezTo>
                <a:cubicBezTo>
                  <a:pt x="f679" y="f680"/>
                  <a:pt x="f681" y="f682"/>
                  <a:pt x="f683" y="f684"/>
                </a:cubicBezTo>
                <a:cubicBezTo>
                  <a:pt x="f685" y="f686"/>
                  <a:pt x="f685" y="f687"/>
                  <a:pt x="f688" y="f689"/>
                </a:cubicBezTo>
                <a:cubicBezTo>
                  <a:pt x="f690" y="f691"/>
                  <a:pt x="f692" y="f693"/>
                  <a:pt x="f694" y="f695"/>
                </a:cubicBezTo>
                <a:cubicBezTo>
                  <a:pt x="f696" y="f697"/>
                  <a:pt x="f698" y="f699"/>
                  <a:pt x="f700" y="f701"/>
                </a:cubicBezTo>
                <a:cubicBezTo>
                  <a:pt x="f702" y="f703"/>
                  <a:pt x="f704" y="f705"/>
                  <a:pt x="f683" y="f706"/>
                </a:cubicBezTo>
                <a:cubicBezTo>
                  <a:pt x="f707" y="f708"/>
                  <a:pt x="f709" y="f710"/>
                  <a:pt x="f711" y="f705"/>
                </a:cubicBezTo>
                <a:cubicBezTo>
                  <a:pt x="f712" y="f713"/>
                  <a:pt x="f714" y="f706"/>
                  <a:pt x="f715" y="f716"/>
                </a:cubicBezTo>
                <a:cubicBezTo>
                  <a:pt x="f717" y="f718"/>
                  <a:pt x="f719" y="f720"/>
                  <a:pt x="f721" y="f722"/>
                </a:cubicBezTo>
                <a:cubicBezTo>
                  <a:pt x="f723" y="f724"/>
                  <a:pt x="f725" y="f726"/>
                  <a:pt x="f727" y="f728"/>
                </a:cubicBezTo>
                <a:cubicBezTo>
                  <a:pt x="f729" y="f730"/>
                  <a:pt x="f731" y="f732"/>
                  <a:pt x="f733" y="f734"/>
                </a:cubicBezTo>
                <a:cubicBezTo>
                  <a:pt x="f735" y="f736"/>
                  <a:pt x="f737" y="f738"/>
                  <a:pt x="f739" y="f740"/>
                </a:cubicBezTo>
                <a:cubicBezTo>
                  <a:pt x="f741" y="f742"/>
                  <a:pt x="f743" y="f744"/>
                  <a:pt x="f731" y="f745"/>
                </a:cubicBezTo>
                <a:cubicBezTo>
                  <a:pt x="f746" y="f747"/>
                  <a:pt x="f748" y="f749"/>
                  <a:pt x="f750" y="f751"/>
                </a:cubicBezTo>
                <a:cubicBezTo>
                  <a:pt x="f752" y="f753"/>
                  <a:pt x="f754" y="f755"/>
                  <a:pt x="f756" y="f757"/>
                </a:cubicBezTo>
                <a:cubicBezTo>
                  <a:pt x="f758" y="f759"/>
                  <a:pt x="f756" y="f760"/>
                  <a:pt x="f761" y="f762"/>
                </a:cubicBezTo>
                <a:cubicBezTo>
                  <a:pt x="f763" y="f764"/>
                  <a:pt x="f765" y="f766"/>
                  <a:pt x="f767" y="f768"/>
                </a:cubicBezTo>
                <a:cubicBezTo>
                  <a:pt x="f769" y="f770"/>
                  <a:pt x="f771" y="f772"/>
                  <a:pt x="f773" y="f774"/>
                </a:cubicBezTo>
                <a:cubicBezTo>
                  <a:pt x="f775" y="f776"/>
                  <a:pt x="f777" y="f778"/>
                  <a:pt x="f779" y="f780"/>
                </a:cubicBezTo>
                <a:cubicBezTo>
                  <a:pt x="f781" y="f782"/>
                  <a:pt x="f779" y="f783"/>
                  <a:pt x="f784" y="f785"/>
                </a:cubicBezTo>
                <a:cubicBezTo>
                  <a:pt x="f786" y="f787"/>
                  <a:pt x="f788" y="f789"/>
                  <a:pt x="f790" y="f791"/>
                </a:cubicBezTo>
                <a:cubicBezTo>
                  <a:pt x="f792" y="f793"/>
                  <a:pt x="f794" y="f795"/>
                  <a:pt x="f796" y="f797"/>
                </a:cubicBezTo>
                <a:cubicBezTo>
                  <a:pt x="f798" y="f799"/>
                  <a:pt x="f800" y="f801"/>
                  <a:pt x="f802" y="f803"/>
                </a:cubicBezTo>
                <a:cubicBezTo>
                  <a:pt x="f804" y="f805"/>
                  <a:pt x="f806" y="f807"/>
                  <a:pt x="f808" y="f809"/>
                </a:cubicBezTo>
                <a:cubicBezTo>
                  <a:pt x="f810" y="f811"/>
                  <a:pt x="f812" y="f813"/>
                  <a:pt x="f814" y="f815"/>
                </a:cubicBezTo>
                <a:cubicBezTo>
                  <a:pt x="f816" y="f817"/>
                  <a:pt x="f818" y="f819"/>
                  <a:pt x="f63" y="f820"/>
                </a:cubicBezTo>
                <a:cubicBezTo>
                  <a:pt x="f821" y="f822"/>
                  <a:pt x="f823" y="f824"/>
                  <a:pt x="f825" y="f826"/>
                </a:cubicBezTo>
                <a:cubicBezTo>
                  <a:pt x="f827" y="f828"/>
                  <a:pt x="f829" y="f830"/>
                  <a:pt x="f33" y="f831"/>
                </a:cubicBezTo>
                <a:cubicBezTo>
                  <a:pt x="f832" y="f833"/>
                  <a:pt x="f834" y="f835"/>
                  <a:pt x="f836" y="f837"/>
                </a:cubicBezTo>
                <a:cubicBezTo>
                  <a:pt x="f838" y="f839"/>
                  <a:pt x="f26" y="f840"/>
                  <a:pt x="f841" y="f842"/>
                </a:cubicBezTo>
                <a:cubicBezTo>
                  <a:pt x="f843" y="f844"/>
                  <a:pt x="f845" y="f846"/>
                  <a:pt x="f847" y="f848"/>
                </a:cubicBezTo>
                <a:cubicBezTo>
                  <a:pt x="f849" y="f850"/>
                  <a:pt x="f851" y="f852"/>
                  <a:pt x="f853" y="f854"/>
                </a:cubicBezTo>
                <a:cubicBezTo>
                  <a:pt x="f18" y="f855"/>
                  <a:pt x="f856" y="f857"/>
                  <a:pt x="f858" y="f859"/>
                </a:cubicBezTo>
                <a:cubicBezTo>
                  <a:pt x="f860" y="f861"/>
                  <a:pt x="f862" y="f863"/>
                  <a:pt x="f864" y="f865"/>
                </a:cubicBezTo>
                <a:cubicBezTo>
                  <a:pt x="f76" y="f866"/>
                  <a:pt x="f867" y="f868"/>
                  <a:pt x="f869" y="f870"/>
                </a:cubicBezTo>
                <a:cubicBezTo>
                  <a:pt x="f871" y="f872"/>
                  <a:pt x="f873" y="f874"/>
                  <a:pt x="f875" y="f876"/>
                </a:cubicBezTo>
                <a:cubicBezTo>
                  <a:pt x="f877" y="f878"/>
                  <a:pt x="f879" y="f880"/>
                  <a:pt x="f881" y="f882"/>
                </a:cubicBezTo>
                <a:cubicBezTo>
                  <a:pt x="f883" y="f884"/>
                  <a:pt x="f885" y="f886"/>
                  <a:pt x="f887" y="f888"/>
                </a:cubicBezTo>
                <a:cubicBezTo>
                  <a:pt x="f889" y="f890"/>
                  <a:pt x="f891" y="f892"/>
                  <a:pt x="f893" y="f894"/>
                </a:cubicBezTo>
                <a:lnTo>
                  <a:pt x="f895" y="f896"/>
                </a:lnTo>
                <a:cubicBezTo>
                  <a:pt x="f897" y="f898"/>
                  <a:pt x="f899" y="f900"/>
                  <a:pt x="f901" y="f902"/>
                </a:cubicBezTo>
                <a:cubicBezTo>
                  <a:pt x="f903" y="f904"/>
                  <a:pt x="f905" y="f906"/>
                  <a:pt x="f907" y="f908"/>
                </a:cubicBezTo>
                <a:cubicBezTo>
                  <a:pt x="f909" y="f884"/>
                  <a:pt x="f910" y="f911"/>
                  <a:pt x="f912" y="f913"/>
                </a:cubicBezTo>
                <a:cubicBezTo>
                  <a:pt x="f914" y="f915"/>
                  <a:pt x="f916" y="f917"/>
                  <a:pt x="f869" y="f918"/>
                </a:cubicBezTo>
                <a:cubicBezTo>
                  <a:pt x="f919" y="f920"/>
                  <a:pt x="f921" y="f920"/>
                  <a:pt x="f922" y="f923"/>
                </a:cubicBezTo>
                <a:cubicBezTo>
                  <a:pt x="f924" y="f925"/>
                  <a:pt x="f926" y="f927"/>
                  <a:pt x="f928" y="f929"/>
                </a:cubicBezTo>
                <a:cubicBezTo>
                  <a:pt x="f930" y="f931"/>
                  <a:pt x="f932" y="f933"/>
                  <a:pt x="f934" y="f935"/>
                </a:cubicBezTo>
                <a:cubicBezTo>
                  <a:pt x="f936" y="f937"/>
                  <a:pt x="f938" y="f939"/>
                  <a:pt x="f940" y="f941"/>
                </a:cubicBezTo>
                <a:cubicBezTo>
                  <a:pt x="f942" y="f943"/>
                  <a:pt x="f944" y="f945"/>
                  <a:pt x="f946" y="f947"/>
                </a:cubicBezTo>
                <a:cubicBezTo>
                  <a:pt x="f948" y="f949"/>
                  <a:pt x="f950" y="f951"/>
                  <a:pt x="f952" y="f953"/>
                </a:cubicBezTo>
                <a:cubicBezTo>
                  <a:pt x="f954" y="f955"/>
                  <a:pt x="f956" y="f957"/>
                  <a:pt x="f958" y="f959"/>
                </a:cubicBezTo>
                <a:cubicBezTo>
                  <a:pt x="f960" y="f961"/>
                  <a:pt x="f962" y="f963"/>
                  <a:pt x="f964" y="f965"/>
                </a:cubicBezTo>
                <a:cubicBezTo>
                  <a:pt x="f966" y="f967"/>
                  <a:pt x="f968" y="f969"/>
                  <a:pt x="f970" y="f971"/>
                </a:cubicBezTo>
                <a:cubicBezTo>
                  <a:pt x="f972" y="f973"/>
                  <a:pt x="f974" y="f975"/>
                  <a:pt x="f976" y="f977"/>
                </a:cubicBezTo>
                <a:cubicBezTo>
                  <a:pt x="f978" y="f979"/>
                  <a:pt x="f980" y="f977"/>
                  <a:pt x="f981" y="f977"/>
                </a:cubicBezTo>
                <a:cubicBezTo>
                  <a:pt x="f982" y="f983"/>
                  <a:pt x="f984" y="f985"/>
                  <a:pt x="f986" y="f987"/>
                </a:cubicBezTo>
                <a:cubicBezTo>
                  <a:pt x="f899" y="f988"/>
                  <a:pt x="f989" y="f990"/>
                  <a:pt x="f991" y="f992"/>
                </a:cubicBezTo>
                <a:cubicBezTo>
                  <a:pt x="f993" y="f994"/>
                  <a:pt x="f995" y="f996"/>
                  <a:pt x="f997" y="f998"/>
                </a:cubicBezTo>
                <a:cubicBezTo>
                  <a:pt x="f999" y="f1000"/>
                  <a:pt x="f1001" y="f1002"/>
                  <a:pt x="f1003" y="f1004"/>
                </a:cubicBezTo>
                <a:cubicBezTo>
                  <a:pt x="f1005" y="f987"/>
                  <a:pt x="f1006" y="f1007"/>
                  <a:pt x="f1008" y="f977"/>
                </a:cubicBezTo>
                <a:cubicBezTo>
                  <a:pt x="f1009" y="f1010"/>
                  <a:pt x="f1011" y="f1007"/>
                  <a:pt x="f1012" y="f1013"/>
                </a:cubicBezTo>
                <a:cubicBezTo>
                  <a:pt x="f1014" y="f1015"/>
                  <a:pt x="f1016" y="f1004"/>
                  <a:pt x="f1017" y="f1018"/>
                </a:cubicBezTo>
                <a:cubicBezTo>
                  <a:pt x="f1019" y="f1020"/>
                  <a:pt x="f1009" y="f1021"/>
                  <a:pt x="f1022" y="f1023"/>
                </a:cubicBezTo>
                <a:cubicBezTo>
                  <a:pt x="f1024" y="f1025"/>
                  <a:pt x="f1026" y="f1027"/>
                  <a:pt x="f1028" y="f1029"/>
                </a:cubicBezTo>
                <a:cubicBezTo>
                  <a:pt x="f1030" y="f1031"/>
                  <a:pt x="f1032" y="f1033"/>
                  <a:pt x="f1034" y="f1035"/>
                </a:cubicBezTo>
                <a:cubicBezTo>
                  <a:pt x="f1036" y="f1037"/>
                  <a:pt x="f1038" y="f1039"/>
                  <a:pt x="f1038" y="f1040"/>
                </a:cubicBezTo>
                <a:cubicBezTo>
                  <a:pt x="f1041" y="f1042"/>
                  <a:pt x="f1043" y="f1044"/>
                  <a:pt x="f1045" y="f1046"/>
                </a:cubicBezTo>
                <a:cubicBezTo>
                  <a:pt x="f1047" y="f1048"/>
                  <a:pt x="f1049" y="f1050"/>
                  <a:pt x="f1051" y="f1052"/>
                </a:cubicBezTo>
                <a:cubicBezTo>
                  <a:pt x="f1053" y="f1054"/>
                  <a:pt x="f1055" y="f1056"/>
                  <a:pt x="f1057" y="f1058"/>
                </a:cubicBezTo>
                <a:cubicBezTo>
                  <a:pt x="f1059" y="f1060"/>
                  <a:pt x="f1061" y="f1044"/>
                  <a:pt x="f1062" y="f1063"/>
                </a:cubicBezTo>
                <a:cubicBezTo>
                  <a:pt x="f1064" y="f1065"/>
                  <a:pt x="f1066" y="f1067"/>
                  <a:pt x="f1068" y="f1037"/>
                </a:cubicBezTo>
                <a:cubicBezTo>
                  <a:pt x="f1069" y="f965"/>
                  <a:pt x="f1070" y="f1071"/>
                  <a:pt x="f1072" y="f1073"/>
                </a:cubicBezTo>
                <a:cubicBezTo>
                  <a:pt x="f1074" y="f1075"/>
                  <a:pt x="f1076" y="f1077"/>
                  <a:pt x="f1078" y="f1079"/>
                </a:cubicBezTo>
                <a:cubicBezTo>
                  <a:pt x="f1080" y="f1081"/>
                  <a:pt x="f1082" y="f1083"/>
                  <a:pt x="f1084" y="f1085"/>
                </a:cubicBezTo>
                <a:cubicBezTo>
                  <a:pt x="f1086" y="f1087"/>
                  <a:pt x="f1088" y="f1089"/>
                  <a:pt x="f1090" y="f1091"/>
                </a:cubicBezTo>
                <a:cubicBezTo>
                  <a:pt x="f1092" y="f985"/>
                  <a:pt x="f1093" y="f1094"/>
                  <a:pt x="f1095" y="f1096"/>
                </a:cubicBezTo>
                <a:cubicBezTo>
                  <a:pt x="f1097" y="f1098"/>
                  <a:pt x="f1099" y="f1004"/>
                  <a:pt x="f1100" y="f1101"/>
                </a:cubicBezTo>
                <a:cubicBezTo>
                  <a:pt x="f1102" y="f1103"/>
                  <a:pt x="f1104" y="f969"/>
                  <a:pt x="f1105" y="f1106"/>
                </a:cubicBezTo>
                <a:cubicBezTo>
                  <a:pt x="f1107" y="f1108"/>
                  <a:pt x="f1109" y="f1110"/>
                  <a:pt x="f1111" y="f1112"/>
                </a:cubicBezTo>
                <a:cubicBezTo>
                  <a:pt x="f1113" y="f1114"/>
                  <a:pt x="f1115" y="f1116"/>
                  <a:pt x="f1117" y="f1118"/>
                </a:cubicBezTo>
                <a:cubicBezTo>
                  <a:pt x="f1119" y="f1120"/>
                  <a:pt x="f1121" y="f1122"/>
                  <a:pt x="f1123" y="f1124"/>
                </a:cubicBezTo>
                <a:cubicBezTo>
                  <a:pt x="f1125" y="f1126"/>
                  <a:pt x="f1127" y="f1128"/>
                  <a:pt x="f1129" y="f1130"/>
                </a:cubicBezTo>
                <a:cubicBezTo>
                  <a:pt x="f1131" y="f1132"/>
                  <a:pt x="f1133" y="f1134"/>
                  <a:pt x="f1135" y="f1136"/>
                </a:cubicBezTo>
                <a:cubicBezTo>
                  <a:pt x="f1137" y="f1138"/>
                  <a:pt x="f1139" y="f1140"/>
                  <a:pt x="f1141" y="f1142"/>
                </a:cubicBezTo>
                <a:cubicBezTo>
                  <a:pt x="f1143" y="f1144"/>
                  <a:pt x="f1145" y="f1146"/>
                  <a:pt x="f1141" y="f1147"/>
                </a:cubicBezTo>
                <a:cubicBezTo>
                  <a:pt x="f1148" y="f1149"/>
                  <a:pt x="f1150" y="f1151"/>
                  <a:pt x="f1152" y="f1153"/>
                </a:cubicBezTo>
                <a:cubicBezTo>
                  <a:pt x="f1154" y="f1155"/>
                  <a:pt x="f1156" y="f1157"/>
                  <a:pt x="f1158" y="f1159"/>
                </a:cubicBezTo>
                <a:cubicBezTo>
                  <a:pt x="f1160" y="f1161"/>
                  <a:pt x="f1162" y="f1163"/>
                  <a:pt x="f1164" y="f1165"/>
                </a:cubicBezTo>
                <a:cubicBezTo>
                  <a:pt x="f1166" y="f1167"/>
                  <a:pt x="f1168" y="f1169"/>
                  <a:pt x="f1170" y="f1171"/>
                </a:cubicBezTo>
                <a:cubicBezTo>
                  <a:pt x="f1172" y="f1173"/>
                  <a:pt x="f1174" y="f1020"/>
                  <a:pt x="f1175" y="f1176"/>
                </a:cubicBezTo>
                <a:cubicBezTo>
                  <a:pt x="f1177" y="f1178"/>
                  <a:pt x="f1179" y="f1176"/>
                  <a:pt x="f1180" y="f1181"/>
                </a:cubicBezTo>
                <a:cubicBezTo>
                  <a:pt x="f1182" y="f1183"/>
                  <a:pt x="f1180" y="f1184"/>
                  <a:pt x="f1180" y="f1185"/>
                </a:cubicBezTo>
                <a:cubicBezTo>
                  <a:pt x="f1180" y="f1186"/>
                  <a:pt x="f1187" y="f1188"/>
                  <a:pt x="f1189" y="f1190"/>
                </a:cubicBezTo>
                <a:cubicBezTo>
                  <a:pt x="f1191" y="f1192"/>
                  <a:pt x="f1193" y="f1128"/>
                  <a:pt x="f1194" y="f1195"/>
                </a:cubicBezTo>
                <a:cubicBezTo>
                  <a:pt x="f1196" y="f1197"/>
                  <a:pt x="f1198" y="f1199"/>
                  <a:pt x="f1200" y="f1201"/>
                </a:cubicBezTo>
                <a:cubicBezTo>
                  <a:pt x="f1202" y="f1203"/>
                  <a:pt x="f1204" y="f1205"/>
                  <a:pt x="f1206" y="f1207"/>
                </a:cubicBezTo>
                <a:cubicBezTo>
                  <a:pt x="f1208" y="f1209"/>
                  <a:pt x="f1210" y="f1211"/>
                  <a:pt x="f1212" y="f1213"/>
                </a:cubicBezTo>
                <a:cubicBezTo>
                  <a:pt x="f1214" y="f1215"/>
                  <a:pt x="f1216" y="f1217"/>
                  <a:pt x="f1218" y="f1219"/>
                </a:cubicBezTo>
                <a:cubicBezTo>
                  <a:pt x="f1220" y="f1221"/>
                  <a:pt x="f1222" y="f1223"/>
                  <a:pt x="f1224" y="f1225"/>
                </a:cubicBezTo>
                <a:cubicBezTo>
                  <a:pt x="f1226" y="f1227"/>
                  <a:pt x="f1228" y="f1229"/>
                  <a:pt x="f1230" y="f1231"/>
                </a:cubicBezTo>
                <a:cubicBezTo>
                  <a:pt x="f1232" y="f1233"/>
                  <a:pt x="f1234" y="f1235"/>
                  <a:pt x="f1236" y="f1237"/>
                </a:cubicBezTo>
                <a:cubicBezTo>
                  <a:pt x="f1238" y="f1239"/>
                  <a:pt x="f1240" y="f1241"/>
                  <a:pt x="f1242" y="f1243"/>
                </a:cubicBezTo>
                <a:cubicBezTo>
                  <a:pt x="f1244" y="f1245"/>
                  <a:pt x="f1246" y="f1247"/>
                  <a:pt x="f1248" y="f1249"/>
                </a:cubicBezTo>
                <a:cubicBezTo>
                  <a:pt x="f1250" y="f1231"/>
                  <a:pt x="f1251" y="f1252"/>
                  <a:pt x="f1253" y="f1254"/>
                </a:cubicBezTo>
                <a:cubicBezTo>
                  <a:pt x="f1255" y="f1256"/>
                  <a:pt x="f1257" y="f1258"/>
                  <a:pt x="f1259" y="f1260"/>
                </a:cubicBezTo>
                <a:cubicBezTo>
                  <a:pt x="f1261" y="f1262"/>
                  <a:pt x="f1263" y="f1264"/>
                  <a:pt x="f1265" y="f1197"/>
                </a:cubicBezTo>
                <a:cubicBezTo>
                  <a:pt x="f1266" y="f1267"/>
                  <a:pt x="f1268" y="f1269"/>
                  <a:pt x="f1270" y="f1271"/>
                </a:cubicBezTo>
                <a:cubicBezTo>
                  <a:pt x="f1272" y="f1247"/>
                  <a:pt x="f1273" y="f1274"/>
                  <a:pt x="f1275" y="f1276"/>
                </a:cubicBezTo>
                <a:cubicBezTo>
                  <a:pt x="f1277" y="f1278"/>
                  <a:pt x="f1279" y="f1280"/>
                  <a:pt x="f1281" y="f1282"/>
                </a:cubicBezTo>
                <a:cubicBezTo>
                  <a:pt x="f1283" y="f1284"/>
                  <a:pt x="f1285" y="f1286"/>
                  <a:pt x="f1287" y="f1207"/>
                </a:cubicBezTo>
                <a:cubicBezTo>
                  <a:pt x="f1288" y="f1289"/>
                  <a:pt x="f1290" y="f1291"/>
                  <a:pt x="f1292" y="f1293"/>
                </a:cubicBezTo>
                <a:cubicBezTo>
                  <a:pt x="f1294" y="f1295"/>
                  <a:pt x="f1296" y="f1293"/>
                  <a:pt x="f1297" y="f1298"/>
                </a:cubicBezTo>
                <a:cubicBezTo>
                  <a:pt x="f1299" y="f1300"/>
                  <a:pt x="f1301" y="f1302"/>
                  <a:pt x="f1303" y="f1205"/>
                </a:cubicBezTo>
                <a:cubicBezTo>
                  <a:pt x="f1304" y="f1305"/>
                  <a:pt x="f1306" y="f1307"/>
                  <a:pt x="f1308" y="f1309"/>
                </a:cubicBezTo>
                <a:cubicBezTo>
                  <a:pt x="f1310" y="f1211"/>
                  <a:pt x="f1311" y="f1312"/>
                  <a:pt x="f1313" y="f1314"/>
                </a:cubicBezTo>
                <a:cubicBezTo>
                  <a:pt x="f1315" y="f1316"/>
                  <a:pt x="f1317" y="f1305"/>
                  <a:pt x="f1318" y="f1319"/>
                </a:cubicBezTo>
                <a:cubicBezTo>
                  <a:pt x="f1320" y="f1203"/>
                  <a:pt x="f1321" y="f1199"/>
                  <a:pt x="f1322" y="f1323"/>
                </a:cubicBezTo>
                <a:cubicBezTo>
                  <a:pt x="f1324" y="f1325"/>
                  <a:pt x="f1326" y="f1327"/>
                  <a:pt x="f1328" y="f1329"/>
                </a:cubicBezTo>
                <a:cubicBezTo>
                  <a:pt x="f1330" y="f1331"/>
                  <a:pt x="f1332" y="f1333"/>
                  <a:pt x="f1334" y="f1335"/>
                </a:cubicBezTo>
                <a:cubicBezTo>
                  <a:pt x="f1336" y="f1337"/>
                  <a:pt x="f1338" y="f1339"/>
                  <a:pt x="f1340" y="f1341"/>
                </a:cubicBezTo>
                <a:cubicBezTo>
                  <a:pt x="f1342" y="f1343"/>
                  <a:pt x="f1344" y="f1126"/>
                  <a:pt x="f1345" y="f1346"/>
                </a:cubicBezTo>
                <a:cubicBezTo>
                  <a:pt x="f1347" y="f1346"/>
                  <a:pt x="f1348" y="f1349"/>
                  <a:pt x="f1350" y="f1351"/>
                </a:cubicBezTo>
                <a:cubicBezTo>
                  <a:pt x="f1352" y="f1353"/>
                  <a:pt x="f1354" y="f1355"/>
                  <a:pt x="f1356" y="f1357"/>
                </a:cubicBezTo>
                <a:cubicBezTo>
                  <a:pt x="f1358" y="f1359"/>
                  <a:pt x="f1360" y="f1361"/>
                  <a:pt x="f1362" y="f1363"/>
                </a:cubicBezTo>
                <a:lnTo>
                  <a:pt x="f1364" y="f1365"/>
                </a:lnTo>
                <a:lnTo>
                  <a:pt x="f1364" y="f1171"/>
                </a:lnTo>
                <a:cubicBezTo>
                  <a:pt x="f1366" y="f1367"/>
                  <a:pt x="f1368" y="f1369"/>
                  <a:pt x="f90" y="f1370"/>
                </a:cubicBezTo>
                <a:cubicBezTo>
                  <a:pt x="f1371" y="f1372"/>
                  <a:pt x="f1373" y="f983"/>
                  <a:pt x="f1374" y="f1375"/>
                </a:cubicBezTo>
                <a:cubicBezTo>
                  <a:pt x="f1374" y="f1376"/>
                  <a:pt x="f1377" y="f1378"/>
                  <a:pt x="f6" y="f1144"/>
                </a:cubicBezTo>
                <a:moveTo>
                  <a:pt x="f1379" y="f1380"/>
                </a:moveTo>
                <a:cubicBezTo>
                  <a:pt x="f1381" y="f1382"/>
                  <a:pt x="f1383" y="f1384"/>
                  <a:pt x="f1385" y="f1386"/>
                </a:cubicBezTo>
                <a:cubicBezTo>
                  <a:pt x="f729" y="f1387"/>
                  <a:pt x="f1388" y="f1389"/>
                  <a:pt x="f1390" y="f1391"/>
                </a:cubicBezTo>
                <a:cubicBezTo>
                  <a:pt x="f1392" y="f1393"/>
                  <a:pt x="f754" y="f1394"/>
                  <a:pt x="f1395" y="f1396"/>
                </a:cubicBezTo>
                <a:cubicBezTo>
                  <a:pt x="f1397" y="f1398"/>
                  <a:pt x="f1399" y="f1400"/>
                  <a:pt x="f1379" y="f1380"/>
                </a:cubicBezTo>
                <a:close/>
                <a:moveTo>
                  <a:pt x="f1401" y="f1402"/>
                </a:moveTo>
                <a:cubicBezTo>
                  <a:pt x="f1403" y="f1404"/>
                  <a:pt x="f1405" y="f1406"/>
                  <a:pt x="f1407" y="f287"/>
                </a:cubicBezTo>
                <a:cubicBezTo>
                  <a:pt x="f1408" y="f1409"/>
                  <a:pt x="f1410" y="f1411"/>
                  <a:pt x="f1401" y="f1402"/>
                </a:cubicBezTo>
                <a:close/>
                <a:moveTo>
                  <a:pt x="f1412" y="f1413"/>
                </a:moveTo>
                <a:cubicBezTo>
                  <a:pt x="f1414" y="f1415"/>
                  <a:pt x="f1416" y="f1417"/>
                  <a:pt x="f1418" y="f1419"/>
                </a:cubicBezTo>
                <a:cubicBezTo>
                  <a:pt x="f466" y="f1420"/>
                  <a:pt x="f1421" y="f1422"/>
                  <a:pt x="f463" y="f1423"/>
                </a:cubicBezTo>
                <a:cubicBezTo>
                  <a:pt x="f1424" y="f1425"/>
                  <a:pt x="f431" y="f1426"/>
                  <a:pt x="f298" y="f1427"/>
                </a:cubicBezTo>
                <a:cubicBezTo>
                  <a:pt x="f324" y="f1428"/>
                  <a:pt x="f1429" y="f1430"/>
                  <a:pt x="f134" y="f1431"/>
                </a:cubicBezTo>
                <a:cubicBezTo>
                  <a:pt x="f1432" y="f1433"/>
                  <a:pt x="f1434" y="f1435"/>
                  <a:pt x="f1436" y="f1437"/>
                </a:cubicBezTo>
                <a:cubicBezTo>
                  <a:pt x="f1438" y="f1439"/>
                  <a:pt x="f1440" y="f1441"/>
                  <a:pt x="f1442" y="f1443"/>
                </a:cubicBezTo>
                <a:cubicBezTo>
                  <a:pt x="f1444" y="f1445"/>
                  <a:pt x="f1446" y="f1447"/>
                  <a:pt x="f1448" y="f1449"/>
                </a:cubicBezTo>
                <a:cubicBezTo>
                  <a:pt x="f1450" y="f1451"/>
                  <a:pt x="f148" y="f1452"/>
                  <a:pt x="f1453" y="f1454"/>
                </a:cubicBezTo>
                <a:cubicBezTo>
                  <a:pt x="f1455" y="f1456"/>
                  <a:pt x="f1457" y="f1458"/>
                  <a:pt x="f176" y="f1459"/>
                </a:cubicBezTo>
                <a:cubicBezTo>
                  <a:pt x="f1460" y="f1461"/>
                  <a:pt x="f1462" y="f1463"/>
                  <a:pt x="f1464" y="f1465"/>
                </a:cubicBezTo>
                <a:cubicBezTo>
                  <a:pt x="f1466" y="f1467"/>
                  <a:pt x="f1468" y="f1469"/>
                  <a:pt x="f1470" y="f1471"/>
                </a:cubicBezTo>
                <a:cubicBezTo>
                  <a:pt x="f1412" y="f1472"/>
                  <a:pt x="f231" y="f1473"/>
                  <a:pt x="f1474" y="f1475"/>
                </a:cubicBezTo>
                <a:close/>
                <a:moveTo>
                  <a:pt x="f1476" y="f1477"/>
                </a:moveTo>
                <a:cubicBezTo>
                  <a:pt x="f1478" y="f1479"/>
                  <a:pt x="f1480" y="f1481"/>
                  <a:pt x="f1482" y="f1483"/>
                </a:cubicBezTo>
                <a:cubicBezTo>
                  <a:pt x="f1484" y="f1485"/>
                  <a:pt x="f1486" y="f1487"/>
                  <a:pt x="f95" y="f1488"/>
                </a:cubicBezTo>
                <a:cubicBezTo>
                  <a:pt x="f1489" y="f1490"/>
                  <a:pt x="f1491" y="f1492"/>
                  <a:pt x="f1493" y="f1494"/>
                </a:cubicBezTo>
                <a:cubicBezTo>
                  <a:pt x="f316" y="f1495"/>
                  <a:pt x="f1496" y="f1497"/>
                  <a:pt x="f1498" y="f1499"/>
                </a:cubicBezTo>
                <a:cubicBezTo>
                  <a:pt x="f1500" y="f1501"/>
                  <a:pt x="f1502" y="f1503"/>
                  <a:pt x="f1504" y="f1505"/>
                </a:cubicBezTo>
                <a:lnTo>
                  <a:pt x="f1506" y="f1507"/>
                </a:lnTo>
                <a:cubicBezTo>
                  <a:pt x="f1508" y="f1509"/>
                  <a:pt x="f312" y="f1510"/>
                  <a:pt x="f1511" y="f1512"/>
                </a:cubicBezTo>
                <a:cubicBezTo>
                  <a:pt x="f1513" y="f1514"/>
                  <a:pt x="f1515" y="f1516"/>
                  <a:pt x="f1517" y="f1518"/>
                </a:cubicBezTo>
                <a:cubicBezTo>
                  <a:pt x="f1519" y="f1520"/>
                  <a:pt x="f1429" y="f1521"/>
                  <a:pt x="f1522" y="f1523"/>
                </a:cubicBezTo>
                <a:cubicBezTo>
                  <a:pt x="f1524" y="f1525"/>
                  <a:pt x="f1526" y="f1527"/>
                  <a:pt x="f1528" y="f1529"/>
                </a:cubicBezTo>
                <a:cubicBezTo>
                  <a:pt x="f1530" y="f1531"/>
                  <a:pt x="f1532" y="f1533"/>
                  <a:pt x="f1534" y="f1535"/>
                </a:cubicBezTo>
                <a:cubicBezTo>
                  <a:pt x="f370" y="f1536"/>
                  <a:pt x="f1537" y="f1538"/>
                  <a:pt x="f156" y="f1539"/>
                </a:cubicBezTo>
                <a:cubicBezTo>
                  <a:pt x="f366" y="f1540"/>
                  <a:pt x="f1541" y="f1542"/>
                  <a:pt x="f429" y="f1543"/>
                </a:cubicBezTo>
                <a:cubicBezTo>
                  <a:pt x="f366" y="f1544"/>
                  <a:pt x="f1537" y="f1545"/>
                  <a:pt x="f1546" y="f1545"/>
                </a:cubicBezTo>
                <a:cubicBezTo>
                  <a:pt x="f1547" y="f1548"/>
                  <a:pt x="f1549" y="f1550"/>
                  <a:pt x="f1551" y="f1552"/>
                </a:cubicBezTo>
                <a:cubicBezTo>
                  <a:pt x="f1553" y="f1554"/>
                  <a:pt x="f1555" y="f1556"/>
                  <a:pt x="f565" y="f623"/>
                </a:cubicBezTo>
                <a:cubicBezTo>
                  <a:pt x="f1557" y="f1558"/>
                  <a:pt x="f1498" y="f623"/>
                  <a:pt x="f1432" y="f1559"/>
                </a:cubicBezTo>
                <a:cubicBezTo>
                  <a:pt x="f1560" y="f1561"/>
                  <a:pt x="f1562" y="f1563"/>
                  <a:pt x="f1564" y="f1565"/>
                </a:cubicBezTo>
                <a:cubicBezTo>
                  <a:pt x="f1566" y="f1567"/>
                  <a:pt x="f1568" y="f626"/>
                  <a:pt x="f1569" y="f1570"/>
                </a:cubicBezTo>
                <a:cubicBezTo>
                  <a:pt x="f314" y="f1571"/>
                  <a:pt x="f1572" y="f1573"/>
                  <a:pt x="f1574" y="f1575"/>
                </a:cubicBezTo>
                <a:cubicBezTo>
                  <a:pt x="f1576" y="f1577"/>
                  <a:pt x="f1578" y="f1579"/>
                  <a:pt x="f1580" y="f1581"/>
                </a:cubicBezTo>
                <a:cubicBezTo>
                  <a:pt x="f320" y="f1582"/>
                  <a:pt x="f1583" y="f1584"/>
                  <a:pt x="f1585" y="f1586"/>
                </a:cubicBezTo>
                <a:cubicBezTo>
                  <a:pt x="f1587" y="f1582"/>
                  <a:pt x="f1588" y="f1589"/>
                  <a:pt x="f1590" y="f1591"/>
                </a:cubicBezTo>
                <a:cubicBezTo>
                  <a:pt x="f1592" y="f1593"/>
                  <a:pt x="f1594" y="f1595"/>
                  <a:pt x="f1596" y="f1597"/>
                </a:cubicBezTo>
                <a:cubicBezTo>
                  <a:pt x="f1598" y="f1599"/>
                  <a:pt x="f1600" y="f1601"/>
                  <a:pt x="f1602" y="f1603"/>
                </a:cubicBezTo>
                <a:cubicBezTo>
                  <a:pt x="f1604" y="f1605"/>
                  <a:pt x="f1606" y="f1607"/>
                  <a:pt x="f1608" y="f1609"/>
                </a:cubicBezTo>
                <a:cubicBezTo>
                  <a:pt x="f1610" y="f1611"/>
                  <a:pt x="f1612" y="f1613"/>
                  <a:pt x="f1614" y="f1477"/>
                </a:cubicBezTo>
                <a:close/>
                <a:moveTo>
                  <a:pt x="f1615" y="f1616"/>
                </a:moveTo>
                <a:cubicBezTo>
                  <a:pt x="f1617" y="f1618"/>
                  <a:pt x="f1619" y="f1620"/>
                  <a:pt x="f1621" y="f1622"/>
                </a:cubicBezTo>
                <a:cubicBezTo>
                  <a:pt x="f1623" y="f1624"/>
                  <a:pt x="f1625" y="f1626"/>
                  <a:pt x="f1627" y="f1628"/>
                </a:cubicBezTo>
                <a:cubicBezTo>
                  <a:pt x="f1629" y="f1630"/>
                  <a:pt x="f1631" y="f1620"/>
                  <a:pt x="f1632" y="f1633"/>
                </a:cubicBezTo>
                <a:cubicBezTo>
                  <a:pt x="f1634" y="f1635"/>
                  <a:pt x="f1636" y="f1637"/>
                  <a:pt x="f1638" y="f1639"/>
                </a:cubicBezTo>
                <a:cubicBezTo>
                  <a:pt x="f1640" y="f1641"/>
                  <a:pt x="f1642" y="f1643"/>
                  <a:pt x="f1644" y="f1645"/>
                </a:cubicBezTo>
                <a:cubicBezTo>
                  <a:pt x="f1646" y="f1647"/>
                  <a:pt x="f1648" y="f1645"/>
                  <a:pt x="f1649" y="f1650"/>
                </a:cubicBezTo>
                <a:cubicBezTo>
                  <a:pt x="f1651" y="f1652"/>
                  <a:pt x="f1653" y="f1654"/>
                  <a:pt x="f1655" y="f1656"/>
                </a:cubicBezTo>
                <a:cubicBezTo>
                  <a:pt x="f1657" y="f1658"/>
                  <a:pt x="f1659" y="f1660"/>
                  <a:pt x="f1615" y="f1661"/>
                </a:cubicBezTo>
                <a:close/>
                <a:moveTo>
                  <a:pt x="f1662" y="f1663"/>
                </a:moveTo>
                <a:cubicBezTo>
                  <a:pt x="f1664" y="f1665"/>
                  <a:pt x="f1666" y="f1667"/>
                  <a:pt x="f1668" y="f1669"/>
                </a:cubicBezTo>
                <a:cubicBezTo>
                  <a:pt x="f1670" y="f1671"/>
                  <a:pt x="f1381" y="f1672"/>
                  <a:pt x="f1673" y="f1674"/>
                </a:cubicBezTo>
                <a:cubicBezTo>
                  <a:pt x="f1675" y="f1676"/>
                  <a:pt x="f1677" y="f1678"/>
                  <a:pt x="f1679" y="f1680"/>
                </a:cubicBezTo>
                <a:cubicBezTo>
                  <a:pt x="f1681" y="f1682"/>
                  <a:pt x="f1683" y="f1684"/>
                  <a:pt x="f1685" y="f1686"/>
                </a:cubicBezTo>
                <a:cubicBezTo>
                  <a:pt x="f1687" y="f1688"/>
                  <a:pt x="f1689" y="f1690"/>
                  <a:pt x="f1689" y="f1691"/>
                </a:cubicBezTo>
                <a:cubicBezTo>
                  <a:pt x="f1692" y="f1693"/>
                  <a:pt x="f1694" y="f1695"/>
                  <a:pt x="f1696" y="f1697"/>
                </a:cubicBezTo>
                <a:cubicBezTo>
                  <a:pt x="f1698" y="f1699"/>
                  <a:pt x="f1700" y="f1701"/>
                  <a:pt x="f1702" y="f1703"/>
                </a:cubicBezTo>
                <a:cubicBezTo>
                  <a:pt x="f1704" y="f1705"/>
                  <a:pt x="f1706" y="f1707"/>
                  <a:pt x="f794" y="f1708"/>
                </a:cubicBezTo>
                <a:cubicBezTo>
                  <a:pt x="f1709" y="f1710"/>
                  <a:pt x="f1711" y="f1712"/>
                  <a:pt x="f1713" y="f1714"/>
                </a:cubicBezTo>
                <a:cubicBezTo>
                  <a:pt x="f1715" y="f1716"/>
                  <a:pt x="f1717" y="f1718"/>
                  <a:pt x="f1719" y="f1720"/>
                </a:cubicBezTo>
                <a:cubicBezTo>
                  <a:pt x="f1721" y="f1722"/>
                  <a:pt x="f1723" y="f1724"/>
                  <a:pt x="f1725" y="f1726"/>
                </a:cubicBezTo>
                <a:cubicBezTo>
                  <a:pt x="f61" y="f1727"/>
                  <a:pt x="f1728" y="f1729"/>
                  <a:pt x="f1730" y="f1731"/>
                </a:cubicBezTo>
                <a:cubicBezTo>
                  <a:pt x="f1732" y="f1733"/>
                  <a:pt x="f1734" y="f1735"/>
                  <a:pt x="f1736" y="f1737"/>
                </a:cubicBezTo>
                <a:cubicBezTo>
                  <a:pt x="f1738" y="f1739"/>
                  <a:pt x="f1740" y="f1741"/>
                  <a:pt x="f1742" y="f1743"/>
                </a:cubicBezTo>
                <a:cubicBezTo>
                  <a:pt x="f1744" y="f1745"/>
                  <a:pt x="f1746" y="f1747"/>
                  <a:pt x="f1717" y="f1748"/>
                </a:cubicBezTo>
                <a:cubicBezTo>
                  <a:pt x="f1749" y="f1750"/>
                  <a:pt x="f1751" y="f1752"/>
                  <a:pt x="f1753" y="f1754"/>
                </a:cubicBezTo>
                <a:cubicBezTo>
                  <a:pt x="f1755" y="f1756"/>
                  <a:pt x="f1757" y="f1758"/>
                  <a:pt x="f1759" y="f1760"/>
                </a:cubicBezTo>
                <a:cubicBezTo>
                  <a:pt x="f1761" y="f1762"/>
                  <a:pt x="f1763" y="f1764"/>
                  <a:pt x="f1765" y="f1766"/>
                </a:cubicBezTo>
                <a:cubicBezTo>
                  <a:pt x="f1767" y="f1768"/>
                  <a:pt x="f1769" y="f1770"/>
                  <a:pt x="f1771" y="f1772"/>
                </a:cubicBezTo>
                <a:cubicBezTo>
                  <a:pt x="f1773" y="f1774"/>
                  <a:pt x="f1775" y="f1776"/>
                  <a:pt x="f1777" y="f1778"/>
                </a:cubicBezTo>
                <a:cubicBezTo>
                  <a:pt x="f1779" y="f1780"/>
                  <a:pt x="f777" y="f1781"/>
                  <a:pt x="f1782" y="f1783"/>
                </a:cubicBezTo>
                <a:cubicBezTo>
                  <a:pt x="f1784" y="f1785"/>
                  <a:pt x="f1786" y="f1787"/>
                  <a:pt x="f1788" y="f1789"/>
                </a:cubicBezTo>
                <a:cubicBezTo>
                  <a:pt x="f1790" y="f1791"/>
                  <a:pt x="f1792" y="f1793"/>
                  <a:pt x="f1794" y="f1795"/>
                </a:cubicBezTo>
                <a:cubicBezTo>
                  <a:pt x="f1796" y="f1797"/>
                  <a:pt x="f1798" y="f1799"/>
                  <a:pt x="f1800" y="f1801"/>
                </a:cubicBezTo>
                <a:cubicBezTo>
                  <a:pt x="f1802" y="f1803"/>
                  <a:pt x="f1804" y="f1805"/>
                  <a:pt x="f1806" y="f1807"/>
                </a:cubicBezTo>
                <a:cubicBezTo>
                  <a:pt x="f1808" y="f1663"/>
                  <a:pt x="f1809" y="f1810"/>
                  <a:pt x="f1811" y="f1810"/>
                </a:cubicBezTo>
                <a:close/>
                <a:moveTo>
                  <a:pt x="f1812" y="f1813"/>
                </a:moveTo>
                <a:cubicBezTo>
                  <a:pt x="f1814" y="f1815"/>
                  <a:pt x="f1816" y="f1817"/>
                  <a:pt x="f1818" y="f1819"/>
                </a:cubicBezTo>
                <a:cubicBezTo>
                  <a:pt x="f1820" y="f1821"/>
                  <a:pt x="f1822" y="f1823"/>
                  <a:pt x="f763" y="f1824"/>
                </a:cubicBezTo>
                <a:cubicBezTo>
                  <a:pt x="f1825" y="f1826"/>
                  <a:pt x="f1675" y="f1827"/>
                  <a:pt x="f1828" y="f1829"/>
                </a:cubicBezTo>
                <a:close/>
                <a:moveTo>
                  <a:pt x="f1830" y="f742"/>
                </a:moveTo>
                <a:cubicBezTo>
                  <a:pt x="f1831" y="f1832"/>
                  <a:pt x="f1833" y="f1834"/>
                  <a:pt x="f1835" y="f1836"/>
                </a:cubicBezTo>
                <a:cubicBezTo>
                  <a:pt x="f1837" y="f1838"/>
                  <a:pt x="f1839" y="f1840"/>
                  <a:pt x="f1841" y="f1842"/>
                </a:cubicBezTo>
                <a:cubicBezTo>
                  <a:pt x="f1843" y="f1844"/>
                  <a:pt x="f1845" y="f1647"/>
                  <a:pt x="f1846" y="f1847"/>
                </a:cubicBezTo>
                <a:cubicBezTo>
                  <a:pt x="f711" y="f1848"/>
                  <a:pt x="f1846" y="f1849"/>
                  <a:pt x="f1846" y="f1850"/>
                </a:cubicBezTo>
                <a:lnTo>
                  <a:pt x="f1851" y="f1852"/>
                </a:lnTo>
                <a:cubicBezTo>
                  <a:pt x="f1853" y="f1854"/>
                  <a:pt x="f1855" y="f1856"/>
                  <a:pt x="f1857" y="f1858"/>
                </a:cubicBezTo>
                <a:cubicBezTo>
                  <a:pt x="f1859" y="f1860"/>
                  <a:pt x="f1861" y="f1862"/>
                  <a:pt x="f694" y="f1645"/>
                </a:cubicBezTo>
                <a:cubicBezTo>
                  <a:pt x="f1863" y="f1864"/>
                  <a:pt x="f1865" y="f1866"/>
                  <a:pt x="f1867" y="f1868"/>
                </a:cubicBezTo>
                <a:cubicBezTo>
                  <a:pt x="f1869" y="f1870"/>
                  <a:pt x="f1871" y="f1872"/>
                  <a:pt x="f1873" y="f1874"/>
                </a:cubicBezTo>
                <a:cubicBezTo>
                  <a:pt x="f1875" y="f1876"/>
                  <a:pt x="f1877" y="f744"/>
                  <a:pt x="f1878" y="f1879"/>
                </a:cubicBezTo>
                <a:lnTo>
                  <a:pt x="f1880" y="f1881"/>
                </a:lnTo>
                <a:cubicBezTo>
                  <a:pt x="f1882" y="f1883"/>
                  <a:pt x="f1884" y="f1885"/>
                  <a:pt x="f1886" y="f1887"/>
                </a:cubicBezTo>
                <a:close/>
                <a:moveTo>
                  <a:pt x="f1888" y="f1889"/>
                </a:moveTo>
                <a:cubicBezTo>
                  <a:pt x="f1890" y="f1891"/>
                  <a:pt x="f1892" y="f1893"/>
                  <a:pt x="f1894" y="f1895"/>
                </a:cubicBezTo>
                <a:cubicBezTo>
                  <a:pt x="f1896" y="f1897"/>
                  <a:pt x="f1898" y="f1899"/>
                  <a:pt x="f1900" y="f1901"/>
                </a:cubicBezTo>
                <a:cubicBezTo>
                  <a:pt x="f1902" y="f1903"/>
                  <a:pt x="f1900" y="f1904"/>
                  <a:pt x="f1900" y="f1905"/>
                </a:cubicBezTo>
                <a:cubicBezTo>
                  <a:pt x="f1906" y="f1907"/>
                  <a:pt x="f1908" y="f1909"/>
                  <a:pt x="f1910" y="f1911"/>
                </a:cubicBezTo>
                <a:cubicBezTo>
                  <a:pt x="f1912" y="f1913"/>
                  <a:pt x="f1914" y="f1915"/>
                  <a:pt x="f1916" y="f436"/>
                </a:cubicBezTo>
                <a:cubicBezTo>
                  <a:pt x="f1917" y="f1909"/>
                  <a:pt x="f482" y="f1918"/>
                  <a:pt x="f1919" y="f1907"/>
                </a:cubicBezTo>
                <a:cubicBezTo>
                  <a:pt x="f1920" y="f1921"/>
                  <a:pt x="f1922" y="f450"/>
                  <a:pt x="f1923" y="f442"/>
                </a:cubicBezTo>
                <a:cubicBezTo>
                  <a:pt x="f242" y="f1924"/>
                  <a:pt x="f1925" y="f1926"/>
                  <a:pt x="f1927" y="f1928"/>
                </a:cubicBezTo>
                <a:cubicBezTo>
                  <a:pt x="f1929" y="f1930"/>
                  <a:pt x="f493" y="f432"/>
                  <a:pt x="f1931" y="f1932"/>
                </a:cubicBezTo>
                <a:cubicBezTo>
                  <a:pt x="f1933" y="f409"/>
                  <a:pt x="f497" y="f1901"/>
                  <a:pt x="f504" y="f1934"/>
                </a:cubicBezTo>
                <a:close/>
                <a:moveTo>
                  <a:pt x="f1935" y="f1936"/>
                </a:moveTo>
                <a:cubicBezTo>
                  <a:pt x="f1937" y="f1938"/>
                  <a:pt x="f1939" y="f1940"/>
                  <a:pt x="f1941" y="f1942"/>
                </a:cubicBezTo>
                <a:cubicBezTo>
                  <a:pt x="f1636" y="f1943"/>
                  <a:pt x="f1944" y="f1945"/>
                  <a:pt x="f1946" y="f1947"/>
                </a:cubicBezTo>
                <a:cubicBezTo>
                  <a:pt x="f1948" y="f1949"/>
                  <a:pt x="f1950" y="f1951"/>
                  <a:pt x="f1952" y="f1953"/>
                </a:cubicBezTo>
                <a:cubicBezTo>
                  <a:pt x="f1954" y="f1955"/>
                  <a:pt x="f1956" y="f1957"/>
                  <a:pt x="f1958" y="f1959"/>
                </a:cubicBezTo>
                <a:cubicBezTo>
                  <a:pt x="f1960" y="f1961"/>
                  <a:pt x="f211" y="f576"/>
                  <a:pt x="f1960" y="f1962"/>
                </a:cubicBezTo>
                <a:cubicBezTo>
                  <a:pt x="f1963" y="f1964"/>
                  <a:pt x="f1965" y="f1966"/>
                  <a:pt x="f1967" y="f1968"/>
                </a:cubicBezTo>
                <a:cubicBezTo>
                  <a:pt x="f211" y="f1969"/>
                  <a:pt x="f1970" y="f1971"/>
                  <a:pt x="f1972" y="f1973"/>
                </a:cubicBezTo>
                <a:cubicBezTo>
                  <a:pt x="f1974" y="f1975"/>
                  <a:pt x="f1976" y="f1977"/>
                  <a:pt x="f1978" y="f1979"/>
                </a:cubicBezTo>
                <a:cubicBezTo>
                  <a:pt x="f1980" y="f1981"/>
                  <a:pt x="f1982" y="f1983"/>
                  <a:pt x="f1984" y="f1985"/>
                </a:cubicBezTo>
                <a:close/>
                <a:moveTo>
                  <a:pt x="f1986" y="f1987"/>
                </a:moveTo>
                <a:cubicBezTo>
                  <a:pt x="f1988" y="f1989"/>
                  <a:pt x="f1990" y="f1991"/>
                  <a:pt x="f1990" y="f1992"/>
                </a:cubicBezTo>
                <a:cubicBezTo>
                  <a:pt x="f1993" y="f1992"/>
                  <a:pt x="f1994" y="f1995"/>
                  <a:pt x="f1996" y="f1992"/>
                </a:cubicBezTo>
                <a:cubicBezTo>
                  <a:pt x="f1997" y="f1998"/>
                  <a:pt x="f1999" y="f2000"/>
                  <a:pt x="f2001" y="f2002"/>
                </a:cubicBezTo>
                <a:cubicBezTo>
                  <a:pt x="f2003" y="f252"/>
                  <a:pt x="f2004" y="f2005"/>
                  <a:pt x="f2006" y="f2007"/>
                </a:cubicBezTo>
                <a:cubicBezTo>
                  <a:pt x="f2008" y="f2009"/>
                  <a:pt x="f2010" y="f2011"/>
                  <a:pt x="f2012" y="f2013"/>
                </a:cubicBezTo>
                <a:cubicBezTo>
                  <a:pt x="f2014" y="f2015"/>
                  <a:pt x="f2016" y="f2017"/>
                  <a:pt x="f2018" y="f254"/>
                </a:cubicBezTo>
                <a:close/>
                <a:moveTo>
                  <a:pt x="f2019" y="f2020"/>
                </a:moveTo>
                <a:cubicBezTo>
                  <a:pt x="f2021" y="f2022"/>
                  <a:pt x="f2023" y="f2024"/>
                  <a:pt x="f2025" y="f2026"/>
                </a:cubicBezTo>
                <a:cubicBezTo>
                  <a:pt x="f2027" y="f2028"/>
                  <a:pt x="f2029" y="f2024"/>
                  <a:pt x="f2030" y="f2031"/>
                </a:cubicBezTo>
                <a:cubicBezTo>
                  <a:pt x="f2032" y="f2033"/>
                  <a:pt x="f2034" y="f2035"/>
                  <a:pt x="f2036" y="f2037"/>
                </a:cubicBezTo>
                <a:cubicBezTo>
                  <a:pt x="f2038" y="f2039"/>
                  <a:pt x="f2040" y="f2041"/>
                  <a:pt x="f2042" y="f2043"/>
                </a:cubicBezTo>
                <a:cubicBezTo>
                  <a:pt x="f2044" y="f1940"/>
                  <a:pt x="f2045" y="f2046"/>
                  <a:pt x="f2047" y="f2048"/>
                </a:cubicBezTo>
                <a:cubicBezTo>
                  <a:pt x="f2049" y="f2050"/>
                  <a:pt x="f2051" y="f2052"/>
                  <a:pt x="f2019" y="f2020"/>
                </a:cubicBezTo>
                <a:close/>
                <a:moveTo>
                  <a:pt x="f2053" y="f2054"/>
                </a:moveTo>
                <a:cubicBezTo>
                  <a:pt x="f2055" y="f2056"/>
                  <a:pt x="f2057" y="f2058"/>
                  <a:pt x="f2059" y="f2060"/>
                </a:cubicBezTo>
                <a:cubicBezTo>
                  <a:pt x="f2061" y="f2062"/>
                  <a:pt x="f2063" y="f2064"/>
                  <a:pt x="f2065" y="f2066"/>
                </a:cubicBezTo>
                <a:cubicBezTo>
                  <a:pt x="f2067" y="f2068"/>
                  <a:pt x="f2069" y="f2070"/>
                  <a:pt x="f2071" y="f2072"/>
                </a:cubicBezTo>
                <a:cubicBezTo>
                  <a:pt x="f2073" y="f2074"/>
                  <a:pt x="f2075" y="f2076"/>
                  <a:pt x="f2053" y="f2054"/>
                </a:cubicBezTo>
                <a:close/>
                <a:moveTo>
                  <a:pt x="f2077" y="f2078"/>
                </a:moveTo>
                <a:cubicBezTo>
                  <a:pt x="f1480" y="f2079"/>
                  <a:pt x="f2080" y="f2081"/>
                  <a:pt x="f2082" y="f1658"/>
                </a:cubicBezTo>
                <a:cubicBezTo>
                  <a:pt x="f2083" y="f2084"/>
                  <a:pt x="f2085" y="f2086"/>
                  <a:pt x="f635" y="f2087"/>
                </a:cubicBezTo>
                <a:cubicBezTo>
                  <a:pt x="f2088" y="f2089"/>
                  <a:pt x="f2090" y="f2091"/>
                  <a:pt x="f2092" y="f2093"/>
                </a:cubicBezTo>
                <a:cubicBezTo>
                  <a:pt x="f2094" y="f772"/>
                  <a:pt x="f2095" y="f2096"/>
                  <a:pt x="f2097" y="f2096"/>
                </a:cubicBezTo>
                <a:cubicBezTo>
                  <a:pt x="f1602" y="f2098"/>
                  <a:pt x="f2099" y="f2100"/>
                  <a:pt x="f1403" y="f2101"/>
                </a:cubicBezTo>
                <a:cubicBezTo>
                  <a:pt x="f2102" y="f2103"/>
                  <a:pt x="f2104" y="f2105"/>
                  <a:pt x="f2106" y="f2107"/>
                </a:cubicBezTo>
                <a:cubicBezTo>
                  <a:pt x="f2104" y="f2108"/>
                  <a:pt x="f2109" y="f1834"/>
                  <a:pt x="f2077" y="f2110"/>
                </a:cubicBezTo>
                <a:close/>
                <a:moveTo>
                  <a:pt x="f2111" y="f2112"/>
                </a:moveTo>
                <a:cubicBezTo>
                  <a:pt x="f2113" y="f2114"/>
                  <a:pt x="f2115" y="f2116"/>
                  <a:pt x="f2117" y="f2118"/>
                </a:cubicBezTo>
                <a:cubicBezTo>
                  <a:pt x="f2119" y="f2120"/>
                  <a:pt x="f2121" y="f2122"/>
                  <a:pt x="f269" y="f2123"/>
                </a:cubicBezTo>
                <a:cubicBezTo>
                  <a:pt x="f2124" y="f2125"/>
                  <a:pt x="f2126" y="f2127"/>
                  <a:pt x="f2128" y="f2129"/>
                </a:cubicBezTo>
                <a:cubicBezTo>
                  <a:pt x="f2130" y="f2131"/>
                  <a:pt x="f2132" y="f2056"/>
                  <a:pt x="f2133" y="f2134"/>
                </a:cubicBezTo>
                <a:cubicBezTo>
                  <a:pt x="f1906" y="f2135"/>
                  <a:pt x="f2136" y="f2137"/>
                  <a:pt x="f2138" y="f2139"/>
                </a:cubicBezTo>
                <a:cubicBezTo>
                  <a:pt x="f255" y="f2140"/>
                  <a:pt x="f478" y="f2114"/>
                  <a:pt x="f2141" y="f2142"/>
                </a:cubicBezTo>
                <a:close/>
                <a:moveTo>
                  <a:pt x="f2143" y="f268"/>
                </a:moveTo>
                <a:cubicBezTo>
                  <a:pt x="f2144" y="f2145"/>
                  <a:pt x="f2146" y="f119"/>
                  <a:pt x="f2147" y="f2148"/>
                </a:cubicBezTo>
                <a:cubicBezTo>
                  <a:pt x="f2149" y="f2150"/>
                  <a:pt x="f2151" y="f2152"/>
                  <a:pt x="f2153" y="f2154"/>
                </a:cubicBezTo>
                <a:cubicBezTo>
                  <a:pt x="f2155" y="f2156"/>
                  <a:pt x="f2157" y="f2158"/>
                  <a:pt x="f2159" y="f2160"/>
                </a:cubicBezTo>
                <a:cubicBezTo>
                  <a:pt x="f2161" y="f2162"/>
                  <a:pt x="f2163" y="f2164"/>
                  <a:pt x="f2165" y="f2166"/>
                </a:cubicBezTo>
                <a:cubicBezTo>
                  <a:pt x="f2167" y="f2168"/>
                  <a:pt x="f219" y="f2169"/>
                  <a:pt x="f2170" y="f2171"/>
                </a:cubicBezTo>
                <a:cubicBezTo>
                  <a:pt x="f2172" y="f2173"/>
                  <a:pt x="f2174" y="f2175"/>
                  <a:pt x="f2176" y="f2005"/>
                </a:cubicBezTo>
                <a:cubicBezTo>
                  <a:pt x="f2177" y="f2178"/>
                  <a:pt x="f2179" y="f2180"/>
                  <a:pt x="f2143" y="f266"/>
                </a:cubicBezTo>
                <a:close/>
                <a:moveTo>
                  <a:pt x="f2181" y="f2182"/>
                </a:moveTo>
                <a:cubicBezTo>
                  <a:pt x="f2183" y="f2184"/>
                  <a:pt x="f2185" y="f2186"/>
                  <a:pt x="f2187" y="f2188"/>
                </a:cubicBezTo>
                <a:cubicBezTo>
                  <a:pt x="f2147" y="f2189"/>
                  <a:pt x="f2187" y="f2190"/>
                  <a:pt x="f2191" y="f2192"/>
                </a:cubicBezTo>
                <a:cubicBezTo>
                  <a:pt x="f2193" y="f2194"/>
                  <a:pt x="f2195" y="f2196"/>
                  <a:pt x="f2197" y="f2198"/>
                </a:cubicBezTo>
                <a:cubicBezTo>
                  <a:pt x="f2199" y="f2122"/>
                  <a:pt x="f2177" y="f2200"/>
                  <a:pt x="f2201" y="f2064"/>
                </a:cubicBezTo>
                <a:cubicBezTo>
                  <a:pt x="f2202" y="f2203"/>
                  <a:pt x="f2204" y="f2205"/>
                  <a:pt x="f2206" y="f2207"/>
                </a:cubicBezTo>
                <a:cubicBezTo>
                  <a:pt x="f2208" y="f2209"/>
                  <a:pt x="f2210" y="f2211"/>
                  <a:pt x="f2212" y="f2213"/>
                </a:cubicBezTo>
                <a:close/>
                <a:moveTo>
                  <a:pt x="f1421" y="f2214"/>
                </a:moveTo>
                <a:cubicBezTo>
                  <a:pt x="f2215" y="f2216"/>
                  <a:pt x="f2217" y="f2218"/>
                  <a:pt x="f2219" y="f2220"/>
                </a:cubicBezTo>
                <a:cubicBezTo>
                  <a:pt x="f273" y="f2221"/>
                  <a:pt x="f2222" y="f2223"/>
                  <a:pt x="f2224" y="f2225"/>
                </a:cubicBezTo>
                <a:cubicBezTo>
                  <a:pt x="f2226" y="f2227"/>
                  <a:pt x="f2215" y="f2228"/>
                  <a:pt x="f2229" y="f2230"/>
                </a:cubicBezTo>
                <a:cubicBezTo>
                  <a:pt x="f194" y="f2231"/>
                  <a:pt x="f2232" y="f2233"/>
                  <a:pt x="f2234" y="f2235"/>
                </a:cubicBezTo>
                <a:cubicBezTo>
                  <a:pt x="f2236" y="f2237"/>
                  <a:pt x="f2238" y="f2239"/>
                  <a:pt x="f2240" y="f2241"/>
                </a:cubicBezTo>
                <a:cubicBezTo>
                  <a:pt x="f2242" y="f2243"/>
                  <a:pt x="f2244" y="f2241"/>
                  <a:pt x="f2245" y="f2246"/>
                </a:cubicBezTo>
                <a:close/>
                <a:moveTo>
                  <a:pt x="f2247" y="f2248"/>
                </a:moveTo>
                <a:cubicBezTo>
                  <a:pt x="f1755" y="f2249"/>
                  <a:pt x="f2250" y="f2251"/>
                  <a:pt x="f2252" y="f872"/>
                </a:cubicBezTo>
                <a:cubicBezTo>
                  <a:pt x="f2253" y="f2254"/>
                  <a:pt x="f2255" y="f2256"/>
                  <a:pt x="f2257" y="f2258"/>
                </a:cubicBezTo>
                <a:cubicBezTo>
                  <a:pt x="f2259" y="f2260"/>
                  <a:pt x="f2261" y="f2262"/>
                  <a:pt x="f2263" y="f2264"/>
                </a:cubicBezTo>
                <a:cubicBezTo>
                  <a:pt x="f2265" y="f2266"/>
                  <a:pt x="f2267" y="f2268"/>
                  <a:pt x="f2269" y="f2270"/>
                </a:cubicBezTo>
                <a:lnTo>
                  <a:pt x="f2247" y="f2248"/>
                </a:lnTo>
                <a:close/>
                <a:moveTo>
                  <a:pt x="f2271" y="f2272"/>
                </a:moveTo>
                <a:cubicBezTo>
                  <a:pt x="f2273" y="f2274"/>
                  <a:pt x="f2275" y="f2276"/>
                  <a:pt x="f2277" y="f2278"/>
                </a:cubicBezTo>
                <a:cubicBezTo>
                  <a:pt x="f2279" y="f1149"/>
                  <a:pt x="f1053" y="f2280"/>
                  <a:pt x="f2281" y="f2282"/>
                </a:cubicBezTo>
                <a:cubicBezTo>
                  <a:pt x="f2283" y="f1163"/>
                  <a:pt x="f2284" y="f2285"/>
                  <a:pt x="f2286" y="f1351"/>
                </a:cubicBezTo>
                <a:lnTo>
                  <a:pt x="f2287" y="f2288"/>
                </a:lnTo>
                <a:cubicBezTo>
                  <a:pt x="f2289" y="f2290"/>
                  <a:pt x="f2291" y="f2288"/>
                  <a:pt x="f2292" y="f2272"/>
                </a:cubicBezTo>
                <a:close/>
                <a:moveTo>
                  <a:pt x="f2293" y="f2294"/>
                </a:moveTo>
                <a:cubicBezTo>
                  <a:pt x="f2295" y="f2296"/>
                  <a:pt x="f2297" y="f2298"/>
                  <a:pt x="f2299" y="f2300"/>
                </a:cubicBezTo>
                <a:cubicBezTo>
                  <a:pt x="f2301" y="f2302"/>
                  <a:pt x="f2303" y="f2304"/>
                  <a:pt x="f2305" y="f2306"/>
                </a:cubicBezTo>
                <a:cubicBezTo>
                  <a:pt x="f2307" y="f2308"/>
                  <a:pt x="f2309" y="f2310"/>
                  <a:pt x="f2311" y="f2312"/>
                </a:cubicBezTo>
                <a:cubicBezTo>
                  <a:pt x="f2311" y="f2313"/>
                  <a:pt x="f2311" y="f2314"/>
                  <a:pt x="f2311" y="f2315"/>
                </a:cubicBezTo>
                <a:cubicBezTo>
                  <a:pt x="f2316" y="f2317"/>
                  <a:pt x="f2318" y="f2319"/>
                  <a:pt x="f2293" y="f2320"/>
                </a:cubicBezTo>
                <a:close/>
                <a:moveTo>
                  <a:pt x="f1950" y="f2321"/>
                </a:moveTo>
                <a:cubicBezTo>
                  <a:pt x="f2322" y="f2225"/>
                  <a:pt x="f2323" y="f2324"/>
                  <a:pt x="f2325" y="f2326"/>
                </a:cubicBezTo>
                <a:cubicBezTo>
                  <a:pt x="f2327" y="f2328"/>
                  <a:pt x="f2329" y="f2330"/>
                  <a:pt x="f1935" y="f2331"/>
                </a:cubicBezTo>
                <a:cubicBezTo>
                  <a:pt x="f2332" y="f2333"/>
                  <a:pt x="f2334" y="f2335"/>
                  <a:pt x="f2336" y="f2337"/>
                </a:cubicBezTo>
                <a:cubicBezTo>
                  <a:pt x="f2338" y="f619"/>
                  <a:pt x="f1944" y="f1542"/>
                  <a:pt x="f1950" y="f2321"/>
                </a:cubicBezTo>
                <a:close/>
                <a:moveTo>
                  <a:pt x="f1621" y="f2339"/>
                </a:moveTo>
                <a:cubicBezTo>
                  <a:pt x="f2340" y="f2341"/>
                  <a:pt x="f2342" y="f2343"/>
                  <a:pt x="f2344" y="f2345"/>
                </a:cubicBezTo>
                <a:cubicBezTo>
                  <a:pt x="f2346" y="f2347"/>
                  <a:pt x="f2348" y="f2007"/>
                  <a:pt x="f2349" y="f2350"/>
                </a:cubicBezTo>
                <a:cubicBezTo>
                  <a:pt x="f2351" y="f251"/>
                  <a:pt x="f2352" y="f2353"/>
                  <a:pt x="f2354" y="f249"/>
                </a:cubicBezTo>
                <a:cubicBezTo>
                  <a:pt x="f2355" y="f2356"/>
                  <a:pt x="f2357" y="f245"/>
                  <a:pt x="f2358" y="f2359"/>
                </a:cubicBezTo>
                <a:close/>
                <a:moveTo>
                  <a:pt x="f2360" y="f2361"/>
                </a:moveTo>
                <a:cubicBezTo>
                  <a:pt x="f2362" y="f2363"/>
                  <a:pt x="f2364" y="f2365"/>
                  <a:pt x="f2366" y="f2367"/>
                </a:cubicBezTo>
                <a:cubicBezTo>
                  <a:pt x="f2167" y="f2368"/>
                  <a:pt x="f2161" y="f2369"/>
                  <a:pt x="f2370" y="f2371"/>
                </a:cubicBezTo>
                <a:cubicBezTo>
                  <a:pt x="f2172" y="f2372"/>
                  <a:pt x="f2373" y="f2374"/>
                  <a:pt x="f217" y="f2375"/>
                </a:cubicBezTo>
                <a:cubicBezTo>
                  <a:pt x="f2376" y="f2377"/>
                  <a:pt x="f2378" y="f2379"/>
                  <a:pt x="f2360" y="f2361"/>
                </a:cubicBezTo>
                <a:close/>
                <a:moveTo>
                  <a:pt x="f2380" y="f2381"/>
                </a:moveTo>
                <a:cubicBezTo>
                  <a:pt x="f1450" y="f2382"/>
                  <a:pt x="f2383" y="f2384"/>
                  <a:pt x="f2385" y="f2386"/>
                </a:cubicBezTo>
                <a:cubicBezTo>
                  <a:pt x="f2387" y="f2388"/>
                  <a:pt x="f2389" y="f2390"/>
                  <a:pt x="f2391" y="f2392"/>
                </a:cubicBezTo>
                <a:cubicBezTo>
                  <a:pt x="f1576" y="f2393"/>
                  <a:pt x="f2394" y="f2395"/>
                  <a:pt x="f2396" y="f2397"/>
                </a:cubicBezTo>
                <a:cubicBezTo>
                  <a:pt x="f2398" y="f2399"/>
                  <a:pt x="f2400" y="f2401"/>
                  <a:pt x="f1519" y="f1962"/>
                </a:cubicBezTo>
                <a:cubicBezTo>
                  <a:pt x="f2402" y="f2403"/>
                  <a:pt x="f2385" y="f2404"/>
                  <a:pt x="f2380" y="f2405"/>
                </a:cubicBezTo>
                <a:close/>
                <a:moveTo>
                  <a:pt x="f2406" y="f2407"/>
                </a:moveTo>
                <a:cubicBezTo>
                  <a:pt x="f162" y="f2408"/>
                  <a:pt x="f2409" y="f2410"/>
                  <a:pt x="f2411" y="f2412"/>
                </a:cubicBezTo>
                <a:cubicBezTo>
                  <a:pt x="f2413" y="f2414"/>
                  <a:pt x="f2415" y="f2416"/>
                  <a:pt x="f2417" y="f2418"/>
                </a:cubicBezTo>
                <a:cubicBezTo>
                  <a:pt x="f2419" y="f2420"/>
                  <a:pt x="f2421" y="f2422"/>
                  <a:pt x="f2423" y="f1582"/>
                </a:cubicBezTo>
                <a:cubicBezTo>
                  <a:pt x="f2424" y="f2241"/>
                  <a:pt x="f2425" y="f2426"/>
                  <a:pt x="f2406" y="f2427"/>
                </a:cubicBezTo>
                <a:close/>
                <a:moveTo>
                  <a:pt x="f2428" y="f2429"/>
                </a:moveTo>
                <a:cubicBezTo>
                  <a:pt x="f2430" y="f2431"/>
                  <a:pt x="f725" y="f2432"/>
                  <a:pt x="f727" y="f2433"/>
                </a:cubicBezTo>
                <a:cubicBezTo>
                  <a:pt x="f2434" y="f2435"/>
                  <a:pt x="f2436" y="f2432"/>
                  <a:pt x="f2437" y="f2438"/>
                </a:cubicBezTo>
                <a:cubicBezTo>
                  <a:pt x="f2439" y="f2440"/>
                  <a:pt x="f1804" y="f2441"/>
                  <a:pt x="f754" y="f2442"/>
                </a:cubicBezTo>
                <a:cubicBezTo>
                  <a:pt x="f2443" y="f2444"/>
                  <a:pt x="f2445" y="f2446"/>
                  <a:pt x="f2447" y="f2448"/>
                </a:cubicBezTo>
                <a:cubicBezTo>
                  <a:pt x="f1383" y="f1844"/>
                  <a:pt x="f2449" y="f2450"/>
                  <a:pt x="f2428" y="f2429"/>
                </a:cubicBezTo>
                <a:close/>
                <a:moveTo>
                  <a:pt x="f356" y="f2451"/>
                </a:moveTo>
                <a:cubicBezTo>
                  <a:pt x="f2452" y="f2453"/>
                  <a:pt x="f2406" y="f2454"/>
                  <a:pt x="f2455" y="f2456"/>
                </a:cubicBezTo>
                <a:cubicBezTo>
                  <a:pt x="f176" y="f2457"/>
                  <a:pt x="f542" y="f2458"/>
                  <a:pt x="f2459" y="f2460"/>
                </a:cubicBezTo>
                <a:cubicBezTo>
                  <a:pt x="f2461" y="f2462"/>
                  <a:pt x="f457" y="f365"/>
                  <a:pt x="f2463" y="f2464"/>
                </a:cubicBezTo>
                <a:cubicBezTo>
                  <a:pt x="f342" y="f309"/>
                  <a:pt x="f2465" y="f2466"/>
                  <a:pt x="f288" y="f2467"/>
                </a:cubicBezTo>
                <a:close/>
                <a:moveTo>
                  <a:pt x="f2468" y="f2469"/>
                </a:moveTo>
                <a:cubicBezTo>
                  <a:pt x="f1464" y="f2470"/>
                  <a:pt x="f2224" y="f2471"/>
                  <a:pt x="f1418" y="f2472"/>
                </a:cubicBezTo>
                <a:cubicBezTo>
                  <a:pt x="f2473" y="f2474"/>
                  <a:pt x="f2475" y="f2476"/>
                  <a:pt x="f531" y="f2477"/>
                </a:cubicBezTo>
                <a:cubicBezTo>
                  <a:pt x="f189" y="f2478"/>
                  <a:pt x="f463" y="f309"/>
                  <a:pt x="f1421" y="f327"/>
                </a:cubicBezTo>
                <a:cubicBezTo>
                  <a:pt x="f2479" y="f2466"/>
                  <a:pt x="f2480" y="f2481"/>
                  <a:pt x="f2468" y="f2469"/>
                </a:cubicBezTo>
                <a:close/>
                <a:moveTo>
                  <a:pt x="f2482" y="f2483"/>
                </a:moveTo>
                <a:cubicBezTo>
                  <a:pt x="f189" y="f2484"/>
                  <a:pt x="f2485" y="f2486"/>
                  <a:pt x="f184" y="f2375"/>
                </a:cubicBezTo>
                <a:cubicBezTo>
                  <a:pt x="f2487" y="f2488"/>
                  <a:pt x="f2489" y="f2490"/>
                  <a:pt x="f2482" y="f2491"/>
                </a:cubicBezTo>
                <a:cubicBezTo>
                  <a:pt x="f2492" y="f303"/>
                  <a:pt x="f2493" y="f2494"/>
                  <a:pt x="f2217" y="f2495"/>
                </a:cubicBezTo>
                <a:cubicBezTo>
                  <a:pt x="f202" y="f2496"/>
                  <a:pt x="f2497" y="f2498"/>
                  <a:pt x="f2482" y="f2499"/>
                </a:cubicBezTo>
                <a:close/>
                <a:moveTo>
                  <a:pt x="f2500" y="f2501"/>
                </a:moveTo>
                <a:cubicBezTo>
                  <a:pt x="f2502" y="f2166"/>
                  <a:pt x="f2503" y="f2164"/>
                  <a:pt x="f2504" y="f2505"/>
                </a:cubicBezTo>
                <a:cubicBezTo>
                  <a:pt x="f1988" y="f2180"/>
                  <a:pt x="f2506" y="f2507"/>
                  <a:pt x="f2508" y="f2509"/>
                </a:cubicBezTo>
                <a:cubicBezTo>
                  <a:pt x="f2510" y="f2509"/>
                  <a:pt x="f2511" y="f2509"/>
                  <a:pt x="f2325" y="f2509"/>
                </a:cubicBezTo>
                <a:cubicBezTo>
                  <a:pt x="f2512" y="f2513"/>
                  <a:pt x="f2514" y="f2343"/>
                  <a:pt x="f2515" y="f2516"/>
                </a:cubicBezTo>
                <a:cubicBezTo>
                  <a:pt x="f2143" y="f127"/>
                  <a:pt x="f2517" y="f2518"/>
                  <a:pt x="f2519" y="f2501"/>
                </a:cubicBezTo>
                <a:close/>
                <a:moveTo>
                  <a:pt x="f2520" y="f2521"/>
                </a:moveTo>
                <a:cubicBezTo>
                  <a:pt x="f2001" y="f2522"/>
                  <a:pt x="f2004" y="f2523"/>
                  <a:pt x="f2524" y="f2525"/>
                </a:cubicBezTo>
                <a:cubicBezTo>
                  <a:pt x="f2526" y="f2527"/>
                  <a:pt x="f2010" y="f2528"/>
                  <a:pt x="f2529" y="f2528"/>
                </a:cubicBezTo>
                <a:cubicBezTo>
                  <a:pt x="f2530" y="f2528"/>
                  <a:pt x="f2531" y="f2532"/>
                  <a:pt x="f2533" y="f2525"/>
                </a:cubicBezTo>
                <a:cubicBezTo>
                  <a:pt x="f2534" y="f2535"/>
                  <a:pt x="f2536" y="f2537"/>
                  <a:pt x="f2520" y="f341"/>
                </a:cubicBezTo>
                <a:close/>
                <a:moveTo>
                  <a:pt x="f2538" y="f2539"/>
                </a:moveTo>
                <a:cubicBezTo>
                  <a:pt x="f2538" y="f2539"/>
                  <a:pt x="f2540" y="f2541"/>
                  <a:pt x="f2542" y="f2543"/>
                </a:cubicBezTo>
                <a:cubicBezTo>
                  <a:pt x="f578" y="f2544"/>
                  <a:pt x="f2545" y="f2546"/>
                  <a:pt x="f1587" y="f2547"/>
                </a:cubicBezTo>
                <a:cubicBezTo>
                  <a:pt x="f578" y="f2548"/>
                  <a:pt x="f2549" y="f2550"/>
                  <a:pt x="f102" y="f2551"/>
                </a:cubicBezTo>
                <a:cubicBezTo>
                  <a:pt x="f2552" y="f2553"/>
                  <a:pt x="f2554" y="f2555"/>
                  <a:pt x="f2538" y="f2556"/>
                </a:cubicBezTo>
                <a:close/>
                <a:moveTo>
                  <a:pt x="f2557" y="f2015"/>
                </a:moveTo>
                <a:cubicBezTo>
                  <a:pt x="f2558" y="f127"/>
                  <a:pt x="f2559" y="f2007"/>
                  <a:pt x="f2560" y="f2005"/>
                </a:cubicBezTo>
                <a:cubicBezTo>
                  <a:pt x="f2561" y="f2562"/>
                  <a:pt x="f2563" y="f2564"/>
                  <a:pt x="f2565" y="f2566"/>
                </a:cubicBezTo>
                <a:cubicBezTo>
                  <a:pt x="f2567" y="f2568"/>
                  <a:pt x="f5" y="f2569"/>
                  <a:pt x="f5" y="f2570"/>
                </a:cubicBezTo>
                <a:cubicBezTo>
                  <a:pt x="f5" y="f278"/>
                  <a:pt x="f2571" y="f2572"/>
                  <a:pt x="f2557" y="f2015"/>
                </a:cubicBezTo>
                <a:close/>
                <a:moveTo>
                  <a:pt x="f2573" y="f1708"/>
                </a:moveTo>
                <a:cubicBezTo>
                  <a:pt x="f2574" y="f2575"/>
                  <a:pt x="f818" y="f2576"/>
                  <a:pt x="f2577" y="f2578"/>
                </a:cubicBezTo>
                <a:cubicBezTo>
                  <a:pt x="f2579" y="f2580"/>
                  <a:pt x="f1732" y="f2581"/>
                  <a:pt x="f2582" y="f2583"/>
                </a:cubicBezTo>
                <a:cubicBezTo>
                  <a:pt x="f2584" y="f2585"/>
                  <a:pt x="f2586" y="f2587"/>
                  <a:pt x="f1732" y="f2588"/>
                </a:cubicBezTo>
                <a:lnTo>
                  <a:pt x="f2589" y="f1708"/>
                </a:lnTo>
                <a:close/>
                <a:moveTo>
                  <a:pt x="f2155" y="f2590"/>
                </a:moveTo>
                <a:cubicBezTo>
                  <a:pt x="f2591" y="f2592"/>
                  <a:pt x="f2593" y="f2594"/>
                  <a:pt x="f2595" y="f2596"/>
                </a:cubicBezTo>
                <a:cubicBezTo>
                  <a:pt x="f2597" y="f2598"/>
                  <a:pt x="f2599" y="f2600"/>
                  <a:pt x="f2601" y="f2602"/>
                </a:cubicBezTo>
                <a:cubicBezTo>
                  <a:pt x="f2512" y="f2235"/>
                  <a:pt x="f2146" y="f2603"/>
                  <a:pt x="f2153" y="f2604"/>
                </a:cubicBezTo>
                <a:cubicBezTo>
                  <a:pt x="f2197" y="f2605"/>
                  <a:pt x="f2183" y="f2606"/>
                  <a:pt x="f2155" y="f2607"/>
                </a:cubicBezTo>
                <a:close/>
                <a:moveTo>
                  <a:pt x="f2608" y="f2609"/>
                </a:moveTo>
                <a:cubicBezTo>
                  <a:pt x="f2610" y="f2611"/>
                  <a:pt x="f2612" y="f2613"/>
                  <a:pt x="f2614" y="f2615"/>
                </a:cubicBezTo>
                <a:cubicBezTo>
                  <a:pt x="f2616" y="f2615"/>
                  <a:pt x="f2617" y="f2615"/>
                  <a:pt x="f2618" y="f2615"/>
                </a:cubicBezTo>
                <a:lnTo>
                  <a:pt x="f2618" y="f2619"/>
                </a:lnTo>
                <a:cubicBezTo>
                  <a:pt x="f2620" y="f2619"/>
                  <a:pt x="f2621" y="f2622"/>
                  <a:pt x="f2608" y="f2609"/>
                </a:cubicBezTo>
                <a:close/>
                <a:moveTo>
                  <a:pt x="f2623" y="f2624"/>
                </a:moveTo>
                <a:cubicBezTo>
                  <a:pt x="f310" y="f2625"/>
                  <a:pt x="f2626" y="f2627"/>
                  <a:pt x="f2628" y="f2629"/>
                </a:cubicBezTo>
                <a:cubicBezTo>
                  <a:pt x="f2630" y="f2631"/>
                  <a:pt x="f2632" y="f2633"/>
                  <a:pt x="f2634" y="f2635"/>
                </a:cubicBezTo>
                <a:cubicBezTo>
                  <a:pt x="f2636" y="f2637"/>
                  <a:pt x="f1519" y="f2638"/>
                  <a:pt x="f2639" y="f2640"/>
                </a:cubicBezTo>
                <a:cubicBezTo>
                  <a:pt x="f2641" y="f2642"/>
                  <a:pt x="f1513" y="f2643"/>
                  <a:pt x="f1574" y="f2624"/>
                </a:cubicBezTo>
                <a:close/>
                <a:moveTo>
                  <a:pt x="f2526" y="f2644"/>
                </a:moveTo>
                <a:cubicBezTo>
                  <a:pt x="f2075" y="f2645"/>
                  <a:pt x="f1629" y="f2646"/>
                  <a:pt x="f2647" y="f2648"/>
                </a:cubicBezTo>
                <a:cubicBezTo>
                  <a:pt x="f2649" y="f2650"/>
                  <a:pt x="f2651" y="f2652"/>
                  <a:pt x="f2533" y="f2653"/>
                </a:cubicBezTo>
                <a:cubicBezTo>
                  <a:pt x="f2654" y="f2655"/>
                  <a:pt x="f2656" y="f2657"/>
                  <a:pt x="f2658" y="f2659"/>
                </a:cubicBezTo>
                <a:cubicBezTo>
                  <a:pt x="f2658" y="f2659"/>
                  <a:pt x="f2660" y="f2661"/>
                  <a:pt x="f2526" y="f2644"/>
                </a:cubicBezTo>
                <a:close/>
                <a:moveTo>
                  <a:pt x="f2662" y="f2663"/>
                </a:moveTo>
                <a:cubicBezTo>
                  <a:pt x="f2047" y="f2664"/>
                  <a:pt x="f2665" y="f2666"/>
                  <a:pt x="f2351" y="f2667"/>
                </a:cubicBezTo>
                <a:cubicBezTo>
                  <a:pt x="f2668" y="f2669"/>
                  <a:pt x="f2047" y="f2670"/>
                  <a:pt x="f2671" y="f2672"/>
                </a:cubicBezTo>
                <a:cubicBezTo>
                  <a:pt x="f2067" y="f2673"/>
                  <a:pt x="f2674" y="f2675"/>
                  <a:pt x="f2025" y="f2676"/>
                </a:cubicBezTo>
                <a:cubicBezTo>
                  <a:pt x="f2677" y="f2667"/>
                  <a:pt x="f2065" y="f2678"/>
                  <a:pt x="f2662" y="f2679"/>
                </a:cubicBezTo>
                <a:close/>
                <a:moveTo>
                  <a:pt x="f478" y="f2680"/>
                </a:moveTo>
                <a:cubicBezTo>
                  <a:pt x="f2681" y="f2682"/>
                  <a:pt x="f2683" y="f2684"/>
                  <a:pt x="f2685" y="f2686"/>
                </a:cubicBezTo>
                <a:cubicBezTo>
                  <a:pt x="f2687" y="f2688"/>
                  <a:pt x="f2689" y="f2690"/>
                  <a:pt x="f2691" y="f2692"/>
                </a:cubicBezTo>
                <a:cubicBezTo>
                  <a:pt x="f2693" y="f2694"/>
                  <a:pt x="f1922" y="f2695"/>
                  <a:pt x="f2138" y="f2696"/>
                </a:cubicBezTo>
                <a:cubicBezTo>
                  <a:pt x="f2697" y="f2696"/>
                  <a:pt x="f2698" y="f2699"/>
                  <a:pt x="f1912" y="f2680"/>
                </a:cubicBezTo>
                <a:close/>
                <a:moveTo>
                  <a:pt x="f2119" y="f2483"/>
                </a:moveTo>
                <a:cubicBezTo>
                  <a:pt x="f2700" y="f2701"/>
                  <a:pt x="f2702" y="f2703"/>
                  <a:pt x="f2132" y="f2704"/>
                </a:cubicBezTo>
                <a:cubicBezTo>
                  <a:pt x="f472" y="f1402"/>
                  <a:pt x="f2705" y="f2706"/>
                  <a:pt x="f2707" y="f301"/>
                </a:cubicBezTo>
                <a:cubicBezTo>
                  <a:pt x="f2708" y="f2709"/>
                  <a:pt x="f519" y="f2361"/>
                  <a:pt x="f2710" y="f2711"/>
                </a:cubicBezTo>
                <a:cubicBezTo>
                  <a:pt x="f2712" y="f355"/>
                  <a:pt x="f1900" y="f2713"/>
                  <a:pt x="f2115" y="f2714"/>
                </a:cubicBezTo>
                <a:cubicBezTo>
                  <a:pt x="f1902" y="f2715"/>
                  <a:pt x="f2716" y="f2701"/>
                  <a:pt x="f261" y="f2499"/>
                </a:cubicBezTo>
                <a:close/>
              </a:path>
            </a:pathLst>
          </a:custGeom>
          <a:solidFill>
            <a:srgbClr val="203864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 dirty="0">
              <a:solidFill>
                <a:srgbClr val="06153C"/>
              </a:solidFill>
              <a:uFillTx/>
              <a:latin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6184490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B453CE33-5FCE-A718-E6FC-AF812A5DE8BC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F78094-0BEE-C365-3679-8B78350C96CC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8C2D141-07FB-1F29-82AD-794A13C51C8F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9411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096000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8102A2E-83F2-ADD3-8450-5965F780F259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096000" y="3016803"/>
            <a:ext cx="5181600" cy="941746"/>
          </a:xfrm>
        </p:spPr>
        <p:txBody>
          <a:bodyPr/>
          <a:lstStyle>
            <a:lvl1pPr marL="285750" indent="-285750">
              <a:buFont typeface="Courier New" panose="02070309020205020404" pitchFamily="49" charset="0"/>
              <a:buChar char="o"/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Fourth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6184490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Graphic 21">
            <a:extLst>
              <a:ext uri="{FF2B5EF4-FFF2-40B4-BE49-F238E27FC236}">
                <a16:creationId xmlns:a16="http://schemas.microsoft.com/office/drawing/2014/main" id="{1D5959E3-E237-451C-3781-69357D989D5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C1DB17-6C85-8208-D81F-C64610DEE85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791C602-7F52-37E6-FB04-B9F44526306D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0F28D12-0FFA-990A-40EA-E52493D1CDB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838824" cy="6487529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0288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73278" y="2050961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C274C49-F96F-F288-BC4E-FEF0C00EB0B6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9294381" y="2053413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3205A613-604D-6BE2-33EA-217643044F7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278" y="1196272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B7D6F66-B51F-934B-9034-A63D384A9FC3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94381" y="1196272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021363A1-B14A-549D-3FF5-7FB8E0561DD2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73278" y="4677492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363E69F-94CE-7B42-C529-4418084C89EC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9294381" y="4626312"/>
            <a:ext cx="1903799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B7BA1E79-7F35-BBC6-9227-0172C73CC3CF}"/>
              </a:ext>
            </a:extLst>
          </p:cNvPr>
          <p:cNvSpPr>
            <a:spLocks noGrp="1"/>
          </p:cNvSpPr>
          <p:nvPr>
            <p:ph sz="half" idx="16" hasCustomPrompt="1"/>
          </p:nvPr>
        </p:nvSpPr>
        <p:spPr>
          <a:xfrm>
            <a:off x="6273278" y="3822803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4F444CB3-1057-36F6-5627-D08D7A0C5F6B}"/>
              </a:ext>
            </a:extLst>
          </p:cNvPr>
          <p:cNvSpPr>
            <a:spLocks noGrp="1"/>
          </p:cNvSpPr>
          <p:nvPr>
            <p:ph sz="half" idx="17" hasCustomPrompt="1"/>
          </p:nvPr>
        </p:nvSpPr>
        <p:spPr>
          <a:xfrm>
            <a:off x="9294381" y="3769171"/>
            <a:ext cx="952978" cy="338430"/>
          </a:xfrm>
        </p:spPr>
        <p:txBody>
          <a:bodyPr/>
          <a:lstStyle>
            <a:lvl1pPr marL="0" indent="0">
              <a:buFont typeface="Courier New" panose="02070309020205020404" pitchFamily="49" charset="0"/>
              <a:buNone/>
              <a:defRPr sz="1800" b="1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No.</a:t>
            </a:r>
          </a:p>
          <a:p>
            <a:pPr lvl="0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8C651-2BF7-356C-D96C-A2ABF0EA55AB}"/>
              </a:ext>
            </a:extLst>
          </p:cNvPr>
          <p:cNvSpPr/>
          <p:nvPr userDrawn="1"/>
        </p:nvSpPr>
        <p:spPr>
          <a:xfrm rot="5400000">
            <a:off x="5242216" y="2041649"/>
            <a:ext cx="1804844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6EFA2E8-DE1F-FB39-F671-734A33BA8859}"/>
              </a:ext>
            </a:extLst>
          </p:cNvPr>
          <p:cNvSpPr/>
          <p:nvPr userDrawn="1"/>
        </p:nvSpPr>
        <p:spPr>
          <a:xfrm rot="5400000">
            <a:off x="5242215" y="4660019"/>
            <a:ext cx="1804845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39FE1F6-76B7-D188-8DB9-B6D9FE044E86}"/>
              </a:ext>
            </a:extLst>
          </p:cNvPr>
          <p:cNvSpPr/>
          <p:nvPr userDrawn="1"/>
        </p:nvSpPr>
        <p:spPr>
          <a:xfrm rot="5400000">
            <a:off x="8159173" y="4704765"/>
            <a:ext cx="1804845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CF2288E-7EA4-DAF4-51EE-24E0D9699FEB}"/>
              </a:ext>
            </a:extLst>
          </p:cNvPr>
          <p:cNvSpPr/>
          <p:nvPr userDrawn="1"/>
        </p:nvSpPr>
        <p:spPr>
          <a:xfrm rot="5400000">
            <a:off x="8159174" y="2041647"/>
            <a:ext cx="1804845" cy="97277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96234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Graphic 21">
            <a:extLst>
              <a:ext uri="{FF2B5EF4-FFF2-40B4-BE49-F238E27FC236}">
                <a16:creationId xmlns:a16="http://schemas.microsoft.com/office/drawing/2014/main" id="{1DA41D37-29CD-D14C-71EF-37CF81A4A2F4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26119C0-5AFA-7762-F29F-9B0D8FFB6582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812EA8E-A036-30AD-9700-1D3E1E207DFA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9CCAD4F-6A19-3FAC-9DB2-009CA98510B0}"/>
              </a:ext>
            </a:extLst>
          </p:cNvPr>
          <p:cNvCxnSpPr>
            <a:cxnSpLocks/>
            <a:endCxn id="27" idx="2"/>
          </p:cNvCxnSpPr>
          <p:nvPr userDrawn="1"/>
        </p:nvCxnSpPr>
        <p:spPr>
          <a:xfrm>
            <a:off x="23803" y="3481799"/>
            <a:ext cx="2514870" cy="1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1" name="Graphic 12">
            <a:extLst>
              <a:ext uri="{FF2B5EF4-FFF2-40B4-BE49-F238E27FC236}">
                <a16:creationId xmlns:a16="http://schemas.microsoft.com/office/drawing/2014/main" id="{18593AA0-AC76-7EE9-C102-8C0E0623F1C4}"/>
              </a:ext>
            </a:extLst>
          </p:cNvPr>
          <p:cNvSpPr/>
          <p:nvPr/>
        </p:nvSpPr>
        <p:spPr>
          <a:xfrm>
            <a:off x="5162380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9" name="Graphic 12">
            <a:extLst>
              <a:ext uri="{FF2B5EF4-FFF2-40B4-BE49-F238E27FC236}">
                <a16:creationId xmlns:a16="http://schemas.microsoft.com/office/drawing/2014/main" id="{A9E999C2-701D-1871-200E-9D16199CDD5D}"/>
              </a:ext>
            </a:extLst>
          </p:cNvPr>
          <p:cNvSpPr/>
          <p:nvPr/>
        </p:nvSpPr>
        <p:spPr>
          <a:xfrm>
            <a:off x="7786086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7" name="Graphic 12">
            <a:extLst>
              <a:ext uri="{FF2B5EF4-FFF2-40B4-BE49-F238E27FC236}">
                <a16:creationId xmlns:a16="http://schemas.microsoft.com/office/drawing/2014/main" id="{2195BB9D-977B-7477-3A49-437A26400507}"/>
              </a:ext>
            </a:extLst>
          </p:cNvPr>
          <p:cNvSpPr/>
          <p:nvPr/>
        </p:nvSpPr>
        <p:spPr>
          <a:xfrm>
            <a:off x="2538673" y="2643429"/>
            <a:ext cx="1676741" cy="1676741"/>
          </a:xfrm>
          <a:custGeom>
            <a:avLst/>
            <a:gdLst>
              <a:gd name="connsiteX0" fmla="*/ 4162425 w 4162425"/>
              <a:gd name="connsiteY0" fmla="*/ 2081213 h 4162425"/>
              <a:gd name="connsiteX1" fmla="*/ 2081213 w 4162425"/>
              <a:gd name="connsiteY1" fmla="*/ 4162425 h 4162425"/>
              <a:gd name="connsiteX2" fmla="*/ 0 w 4162425"/>
              <a:gd name="connsiteY2" fmla="*/ 2081213 h 4162425"/>
              <a:gd name="connsiteX3" fmla="*/ 2081213 w 4162425"/>
              <a:gd name="connsiteY3" fmla="*/ 0 h 4162425"/>
              <a:gd name="connsiteX4" fmla="*/ 4162425 w 4162425"/>
              <a:gd name="connsiteY4" fmla="*/ 2081213 h 4162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62425" h="4162425">
                <a:moveTo>
                  <a:pt x="4162425" y="2081213"/>
                </a:moveTo>
                <a:cubicBezTo>
                  <a:pt x="4162425" y="3230635"/>
                  <a:pt x="3230635" y="4162425"/>
                  <a:pt x="2081213" y="4162425"/>
                </a:cubicBezTo>
                <a:cubicBezTo>
                  <a:pt x="931791" y="4162425"/>
                  <a:pt x="0" y="3230635"/>
                  <a:pt x="0" y="2081213"/>
                </a:cubicBezTo>
                <a:cubicBezTo>
                  <a:pt x="0" y="931791"/>
                  <a:pt x="931791" y="0"/>
                  <a:pt x="2081213" y="0"/>
                </a:cubicBezTo>
                <a:cubicBezTo>
                  <a:pt x="3230635" y="0"/>
                  <a:pt x="4162425" y="931791"/>
                  <a:pt x="4162425" y="2081213"/>
                </a:cubicBezTo>
                <a:close/>
              </a:path>
            </a:pathLst>
          </a:custGeom>
          <a:gradFill>
            <a:gsLst>
              <a:gs pos="0">
                <a:srgbClr val="039D5A">
                  <a:alpha val="3000"/>
                </a:srgbClr>
              </a:gs>
              <a:gs pos="100000">
                <a:srgbClr val="ABCAEA"/>
              </a:gs>
            </a:gsLst>
            <a:lin ang="18900000" scaled="1"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A19E485A-E4FC-2A8C-710A-C57F8C12A998}"/>
              </a:ext>
            </a:extLst>
          </p:cNvPr>
          <p:cNvCxnSpPr>
            <a:cxnSpLocks/>
            <a:stCxn id="29" idx="0"/>
          </p:cNvCxnSpPr>
          <p:nvPr userDrawn="1"/>
        </p:nvCxnSpPr>
        <p:spPr>
          <a:xfrm flipV="1">
            <a:off x="9462827" y="3481799"/>
            <a:ext cx="2698578" cy="1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94CB415-E606-2B01-D1AF-454A8018D296}"/>
              </a:ext>
            </a:extLst>
          </p:cNvPr>
          <p:cNvCxnSpPr>
            <a:cxnSpLocks/>
            <a:endCxn id="31" idx="2"/>
          </p:cNvCxnSpPr>
          <p:nvPr userDrawn="1"/>
        </p:nvCxnSpPr>
        <p:spPr>
          <a:xfrm>
            <a:off x="4215413" y="3481800"/>
            <a:ext cx="946967" cy="0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C1F09478-DE92-9358-C077-77C0472A10A6}"/>
              </a:ext>
            </a:extLst>
          </p:cNvPr>
          <p:cNvCxnSpPr>
            <a:cxnSpLocks/>
          </p:cNvCxnSpPr>
          <p:nvPr userDrawn="1"/>
        </p:nvCxnSpPr>
        <p:spPr>
          <a:xfrm>
            <a:off x="6839119" y="3477253"/>
            <a:ext cx="946967" cy="0"/>
          </a:xfrm>
          <a:prstGeom prst="line">
            <a:avLst/>
          </a:prstGeom>
          <a:ln w="1587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1DE0B953-B70D-38F4-65D5-AB768C273A9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895260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40">
            <a:extLst>
              <a:ext uri="{FF2B5EF4-FFF2-40B4-BE49-F238E27FC236}">
                <a16:creationId xmlns:a16="http://schemas.microsoft.com/office/drawing/2014/main" id="{6ABF6B53-8C92-E8B7-E7F7-CE5C57C3228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524500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40">
            <a:extLst>
              <a:ext uri="{FF2B5EF4-FFF2-40B4-BE49-F238E27FC236}">
                <a16:creationId xmlns:a16="http://schemas.microsoft.com/office/drawing/2014/main" id="{4C104867-0F1B-14DB-F185-B7767745C3E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147096" y="2972428"/>
            <a:ext cx="952500" cy="10096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2D438B27-1B48-1FBB-CAA2-4257419DF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03239" y="4649169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27A24E2A-E77C-B0E6-2581-D9616485CE87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5232479" y="4674854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Content Placeholder 2">
            <a:extLst>
              <a:ext uri="{FF2B5EF4-FFF2-40B4-BE49-F238E27FC236}">
                <a16:creationId xmlns:a16="http://schemas.microsoft.com/office/drawing/2014/main" id="{672D78AA-5C30-5788-2EFA-F099B5BD05FF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7861719" y="4674853"/>
            <a:ext cx="1536541" cy="132017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69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A270EE-69A8-DC26-73FE-6336F44AD73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24684" y="2052831"/>
            <a:ext cx="5181600" cy="941747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8D1169EB-7D04-19E9-410D-BB8A242689D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6007100" y="592138"/>
            <a:ext cx="5986463" cy="5313362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9536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7C2625A7-D842-46EE-C00F-8A6509E36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DEAD4E40-187E-DFBF-677B-ECC6F7A27E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AAB5657-1A1A-BE65-0F34-5188A02B40EB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76D47E-3EF5-BC34-56AA-1C3EB5D566D5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6A83C12-9AC7-9AF2-8C32-698E080644C7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B63E31-E284-916F-B288-3FA27C2DF48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590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4C3ED-71E7-6DE2-8780-42B155C4B8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684" y="592331"/>
            <a:ext cx="5181600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DD44511-D730-5075-E906-C12DAC5CDFCD}"/>
              </a:ext>
            </a:extLst>
          </p:cNvPr>
          <p:cNvSpPr/>
          <p:nvPr userDrawn="1"/>
        </p:nvSpPr>
        <p:spPr>
          <a:xfrm>
            <a:off x="713174" y="581824"/>
            <a:ext cx="1906201" cy="97277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Graphic 21">
            <a:extLst>
              <a:ext uri="{FF2B5EF4-FFF2-40B4-BE49-F238E27FC236}">
                <a16:creationId xmlns:a16="http://schemas.microsoft.com/office/drawing/2014/main" id="{881CEFFE-8852-9D2A-D4E7-776E8C887B09}"/>
              </a:ext>
            </a:extLst>
          </p:cNvPr>
          <p:cNvSpPr/>
          <p:nvPr userDrawn="1"/>
        </p:nvSpPr>
        <p:spPr>
          <a:xfrm>
            <a:off x="0" y="6470650"/>
            <a:ext cx="12192000" cy="387350"/>
          </a:xfrm>
          <a:custGeom>
            <a:avLst/>
            <a:gdLst>
              <a:gd name="connsiteX0" fmla="*/ 0 w 12192000"/>
              <a:gd name="connsiteY0" fmla="*/ 0 h 387350"/>
              <a:gd name="connsiteX1" fmla="*/ 12192000 w 12192000"/>
              <a:gd name="connsiteY1" fmla="*/ 0 h 387350"/>
              <a:gd name="connsiteX2" fmla="*/ 12192000 w 12192000"/>
              <a:gd name="connsiteY2" fmla="*/ 387350 h 387350"/>
              <a:gd name="connsiteX3" fmla="*/ 0 w 12192000"/>
              <a:gd name="connsiteY3" fmla="*/ 387350 h 387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87350">
                <a:moveTo>
                  <a:pt x="0" y="0"/>
                </a:moveTo>
                <a:lnTo>
                  <a:pt x="12192000" y="0"/>
                </a:lnTo>
                <a:lnTo>
                  <a:pt x="12192000" y="387350"/>
                </a:lnTo>
                <a:lnTo>
                  <a:pt x="0" y="387350"/>
                </a:lnTo>
                <a:close/>
              </a:path>
            </a:pathLst>
          </a:custGeom>
          <a:gradFill>
            <a:gsLst>
              <a:gs pos="0">
                <a:srgbClr val="039D5A">
                  <a:alpha val="65000"/>
                </a:srgbClr>
              </a:gs>
              <a:gs pos="100000">
                <a:srgbClr val="ABCAEA"/>
              </a:gs>
            </a:gsLst>
            <a:lin ang="0" scaled="1"/>
          </a:gra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AB216F7-E1CA-A123-AC2C-D1DB34B41AE6}"/>
              </a:ext>
            </a:extLst>
          </p:cNvPr>
          <p:cNvSpPr txBox="1"/>
          <p:nvPr userDrawn="1"/>
        </p:nvSpPr>
        <p:spPr>
          <a:xfrm>
            <a:off x="117878" y="6534265"/>
            <a:ext cx="28720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200" b="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Global Water Partnership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E5FC7A-B2F7-DDAE-566A-593A2FB382EE}"/>
              </a:ext>
            </a:extLst>
          </p:cNvPr>
          <p:cNvSpPr txBox="1"/>
          <p:nvPr userDrawn="1"/>
        </p:nvSpPr>
        <p:spPr>
          <a:xfrm>
            <a:off x="10854813" y="6536466"/>
            <a:ext cx="113834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i="0" u="none" strike="noStrike" kern="1200" cap="none" spc="0" baseline="0" dirty="0">
                <a:solidFill>
                  <a:schemeClr val="bg1"/>
                </a:solidFill>
                <a:uFillTx/>
                <a:latin typeface="Source Sans Pro ExtraLight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www.gwp.org</a:t>
            </a:r>
            <a:endParaRPr lang="en-GB" sz="1200" dirty="0">
              <a:solidFill>
                <a:schemeClr val="bg1"/>
              </a:solidFill>
              <a:latin typeface="Source Sans Pro ExtraLight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2FE83AA1-094F-6C3A-1ADA-D6327B135DB5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625475" y="2057400"/>
            <a:ext cx="7267575" cy="4057650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70A7347-A446-AED4-CB3C-594FB31BEC4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124313" y="2057400"/>
            <a:ext cx="3442212" cy="4057650"/>
          </a:xfrm>
        </p:spPr>
        <p:txBody>
          <a:bodyPr/>
          <a:lstStyle>
            <a:lvl1pPr marL="0" indent="0">
              <a:buNone/>
              <a:defRPr sz="1700">
                <a:solidFill>
                  <a:srgbClr val="203864"/>
                </a:solidFill>
                <a:latin typeface="Source Sans 3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Third level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47979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9541940E-7EC4-30AD-D4AC-2F9CEA2C90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555540-5B53-77A8-0E1A-37A169DB0B6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222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6F48266-709C-FF91-9CD0-50B207A3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2038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B7F50A-47ED-C088-B328-F954E86E7F43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3" y="257486"/>
            <a:ext cx="2487152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871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6F48266-709C-FF91-9CD0-50B207A32C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3202AE-A419-34BC-003E-5A778F15F40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5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2323CC-8756-277D-67AB-0AA388701D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F6A493-F4AE-52FE-0193-72D6625791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010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5EEFA5F0-A721-E9C7-1937-D915B7D176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2FB5A9-3C20-9F95-165D-E05BB7A1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88" y="935038"/>
            <a:ext cx="10515600" cy="1325563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E37282-0973-7A55-D2C1-434AD1323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7088" y="2617276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20FA3B-7F34-9473-6A8C-43ACE8448C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92194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48252A1-C751-C7D3-6405-89995909F7B9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33284" y="3675089"/>
            <a:ext cx="5157787" cy="474918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DE031AE-B9C0-3876-39D9-411AF1236EC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42808" y="4150007"/>
            <a:ext cx="5157787" cy="336806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4862BC-7E88-2151-BD4B-D40C600779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33711" y="257486"/>
            <a:ext cx="2487156" cy="59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76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water, water sport, wave&#10;&#10;Description automatically generated">
            <a:extLst>
              <a:ext uri="{FF2B5EF4-FFF2-40B4-BE49-F238E27FC236}">
                <a16:creationId xmlns:a16="http://schemas.microsoft.com/office/drawing/2014/main" id="{5811EA2F-667F-E04E-23C1-9402101E69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0"/>
            <a:ext cx="12192000" cy="9144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30174EC-9665-2E3B-6BBC-4227F1DF757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757645" y="501148"/>
            <a:ext cx="12192000" cy="6120737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3EDC19-FFC1-9D24-DBCA-A95FC6299A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70A2E28-E2CE-2880-F9E4-0DF5B12D8C1B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EC906-08E4-8B72-3DD8-8CD3F821DFDF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1CDAD98-68DC-18E0-3138-7D7D2DD07A23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75ED9C-7AE6-8589-6BD9-F75646F91A1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557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water, water sport, wave&#10;&#10;Description automatically generated">
            <a:extLst>
              <a:ext uri="{FF2B5EF4-FFF2-40B4-BE49-F238E27FC236}">
                <a16:creationId xmlns:a16="http://schemas.microsoft.com/office/drawing/2014/main" id="{73FF40BA-05DB-8656-EDAF-C7C8BA8590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079"/>
            <a:ext cx="12192000" cy="9144000"/>
          </a:xfrm>
          <a:prstGeom prst="rect">
            <a:avLst/>
          </a:prstGeom>
          <a:noFill/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5030796-B5AB-67C7-C050-EC11F55C3815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0672908-A48F-E493-2EE8-5EE1502CC04E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E8A8AB-E10E-B8AE-D5D5-FC43F1CC0A99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DEB2DB-3492-1648-985F-C469D576336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48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BCDDD3DC-8B1F-FC75-C58E-72CCB49E05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ED96DC-1237-94FE-F2A8-A238819ECB8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750" y="6008350"/>
            <a:ext cx="2218226" cy="53466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55E2C0D-89B4-5D98-05D0-1D2780C423F0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448056-2566-714C-5F3E-936D0C8A9875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378B10B-CC5A-0B98-65CA-ADAD9C80AC5D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2859956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01EE523C-C10D-B57E-3E3A-EBBBAAD6D6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AD7604F-4900-AE37-8117-1281D7D6A6F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9331" y="6008008"/>
            <a:ext cx="2221064" cy="535349"/>
          </a:xfrm>
          <a:prstGeom prst="rect">
            <a:avLst/>
          </a:prstGeom>
        </p:spPr>
      </p:pic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A3FA719C-11B8-57D3-41C4-EC59392C7ED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7281" y="174495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203864"/>
                </a:solidFill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  <a:endParaRPr lang="en-GB" dirty="0"/>
          </a:p>
        </p:txBody>
      </p:sp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8136D578-5D73-5CFE-0A86-276E873B39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763432" y="6275683"/>
            <a:ext cx="2160137" cy="455041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ource Sans 3" panose="020B0503030403020204" pitchFamily="34" charset="0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7495FA3-918B-FF19-1A6C-E1781DE18960}"/>
              </a:ext>
            </a:extLst>
          </p:cNvPr>
          <p:cNvSpPr/>
          <p:nvPr userDrawn="1"/>
        </p:nvSpPr>
        <p:spPr>
          <a:xfrm flipV="1">
            <a:off x="1107281" y="3063798"/>
            <a:ext cx="5737655" cy="1270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7679FF-F49B-F540-BE38-F4DA4ECD794A}"/>
              </a:ext>
            </a:extLst>
          </p:cNvPr>
          <p:cNvSpPr/>
          <p:nvPr userDrawn="1"/>
        </p:nvSpPr>
        <p:spPr>
          <a:xfrm flipV="1">
            <a:off x="9578109" y="-14460"/>
            <a:ext cx="2035536" cy="57787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AF27E6-E3B7-1261-6504-4B393A0A7B96}"/>
              </a:ext>
            </a:extLst>
          </p:cNvPr>
          <p:cNvSpPr txBox="1"/>
          <p:nvPr userDrawn="1"/>
        </p:nvSpPr>
        <p:spPr>
          <a:xfrm>
            <a:off x="9587345" y="127275"/>
            <a:ext cx="2035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  <a:latin typeface="Source Sans Pro" panose="020B0503030403020204" pitchFamily="34" charset="0"/>
              </a:rPr>
              <a:t>SOUTHERN AFRICA</a:t>
            </a:r>
          </a:p>
        </p:txBody>
      </p:sp>
    </p:spTree>
    <p:extLst>
      <p:ext uri="{BB962C8B-B14F-4D97-AF65-F5344CB8AC3E}">
        <p14:creationId xmlns:p14="http://schemas.microsoft.com/office/powerpoint/2010/main" val="941209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391416E-610F-9D7D-CBDC-DB639429DC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1268" y="0"/>
            <a:ext cx="12203268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521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8C1AB43-560A-D1E2-4412-0BD0A614FDDA}"/>
              </a:ext>
            </a:extLst>
          </p:cNvPr>
          <p:cNvSpPr/>
          <p:nvPr userDrawn="1"/>
        </p:nvSpPr>
        <p:spPr>
          <a:xfrm>
            <a:off x="-5635" y="0"/>
            <a:ext cx="12192000" cy="6858000"/>
          </a:xfrm>
          <a:prstGeom prst="rect">
            <a:avLst/>
          </a:prstGeom>
          <a:solidFill>
            <a:srgbClr val="193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838200" y="614208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5676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3D787DE0-3FA8-5A4B-C1B9-7CF0F442ED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6C33AC7E-95FD-1715-CEC3-0C79FFC1A4A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757645" y="471651"/>
            <a:ext cx="12192000" cy="612073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3C7CF-279D-C8F1-8D7D-306D7C64B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50548"/>
            <a:ext cx="10515600" cy="478452"/>
          </a:xfrm>
        </p:spPr>
        <p:txBody>
          <a:bodyPr/>
          <a:lstStyle>
            <a:lvl1pPr marL="0" indent="0" algn="ctr">
              <a:buNone/>
              <a:defRPr>
                <a:solidFill>
                  <a:srgbClr val="203864"/>
                </a:solidFill>
                <a:latin typeface="Source Sans Pro Black" panose="020B0803030403020204" pitchFamily="34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</a:defRPr>
            </a:lvl2pPr>
            <a:lvl3pPr>
              <a:defRPr sz="1700">
                <a:solidFill>
                  <a:srgbClr val="203864"/>
                </a:solidFill>
                <a:latin typeface="Source Sans 3 Light" panose="020B0403030403020204" pitchFamily="34" charset="0"/>
              </a:defRPr>
            </a:lvl3pPr>
            <a:lvl4pPr>
              <a:defRPr sz="1700" b="1">
                <a:solidFill>
                  <a:srgbClr val="203864"/>
                </a:solidFill>
                <a:latin typeface="Source Sans 3" panose="020B0503030403020204" pitchFamily="34" charset="0"/>
              </a:defRPr>
            </a:lvl4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0313AD9-8101-69DE-AE85-2425331A2244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511472" y="3435351"/>
            <a:ext cx="5157787" cy="47845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rgbClr val="203864"/>
                </a:solidFill>
                <a:latin typeface="Source Sans 3 Light" panose="020B0403030403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2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7C1981-7FA8-A29B-C429-6D4A1E19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F93CF5-86D9-8272-1B94-4047A9EE0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EC5FC-C031-772A-100B-ED67B8C2C9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EE81E-3374-465B-B68C-1503CFC653C3}" type="datetimeFigureOut">
              <a:rPr lang="en-GB" smtClean="0"/>
              <a:t>14/05/2025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0B054-F5C2-15D5-AAF8-C39DB528DE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FA455-0996-0622-80F5-70F47750CC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827DC-DFA5-45A8-B45A-027B786D43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7564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77" r:id="rId4"/>
    <p:sldLayoutId id="2147483693" r:id="rId5"/>
    <p:sldLayoutId id="2147483694" r:id="rId6"/>
    <p:sldLayoutId id="2147483666" r:id="rId7"/>
    <p:sldLayoutId id="2147483674" r:id="rId8"/>
    <p:sldLayoutId id="2147483676" r:id="rId9"/>
    <p:sldLayoutId id="2147483672" r:id="rId10"/>
    <p:sldLayoutId id="2147483685" r:id="rId11"/>
    <p:sldLayoutId id="2147483652" r:id="rId12"/>
    <p:sldLayoutId id="2147483669" r:id="rId13"/>
    <p:sldLayoutId id="2147483695" r:id="rId14"/>
    <p:sldLayoutId id="2147483668" r:id="rId15"/>
    <p:sldLayoutId id="2147483670" r:id="rId16"/>
    <p:sldLayoutId id="2147483689" r:id="rId17"/>
    <p:sldLayoutId id="2147483690" r:id="rId18"/>
    <p:sldLayoutId id="2147483691" r:id="rId19"/>
    <p:sldLayoutId id="2147483692" r:id="rId20"/>
    <p:sldLayoutId id="2147483653" r:id="rId21"/>
    <p:sldLayoutId id="2147483686" r:id="rId22"/>
    <p:sldLayoutId id="2147483696" r:id="rId23"/>
    <p:sldLayoutId id="2147483687" r:id="rId24"/>
    <p:sldLayoutId id="2147483688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Source Sans Pro Black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friendsofscience.org/2021/01/08/a-landscape-littered-with-climate-cash/" TargetMode="External"/><Relationship Id="rId7" Type="http://schemas.openxmlformats.org/officeDocument/2006/relationships/hyperlink" Target="https://www.carbonbrief.org/interactive-how-climate-finance-flows-around-the-world/" TargetMode="External"/><Relationship Id="rId2" Type="http://schemas.openxmlformats.org/officeDocument/2006/relationships/hyperlink" Target="https://www.climatepolicyinitiative.org/publication/global-landscape-of-climate-finance-2017/" TargetMode="Externa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carbonbrief.org/interactive-how-climate-finance-flows-around-the-world/" TargetMode="External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2A5FCF-E151-2A3B-760A-A3E3F96D4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5208" y="3189774"/>
            <a:ext cx="10515600" cy="478452"/>
          </a:xfrm>
        </p:spPr>
        <p:txBody>
          <a:bodyPr>
            <a:normAutofit/>
          </a:bodyPr>
          <a:lstStyle/>
          <a:p>
            <a:r>
              <a:rPr lang="en-GB" dirty="0"/>
              <a:t>Global Water Partnership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0019A-8E93-3FF9-D25C-77E1C9FE6E8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128332" y="2303608"/>
            <a:ext cx="5935335" cy="478452"/>
          </a:xfrm>
        </p:spPr>
        <p:txBody>
          <a:bodyPr>
            <a:noAutofit/>
          </a:bodyPr>
          <a:lstStyle/>
          <a:p>
            <a:r>
              <a:rPr lang="en-GB" sz="3200" b="1" dirty="0">
                <a:solidFill>
                  <a:srgbClr val="0070C0"/>
                </a:solidFill>
              </a:rPr>
              <a:t>Introduction to WEF Investments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82EC52A-21EA-20C0-1DA6-5D81B97430AA}"/>
              </a:ext>
            </a:extLst>
          </p:cNvPr>
          <p:cNvSpPr txBox="1">
            <a:spLocks/>
          </p:cNvSpPr>
          <p:nvPr/>
        </p:nvSpPr>
        <p:spPr>
          <a:xfrm>
            <a:off x="3624116" y="4716836"/>
            <a:ext cx="5157787" cy="4784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kern="1200">
                <a:solidFill>
                  <a:srgbClr val="203864"/>
                </a:solidFill>
                <a:latin typeface="Source Sans 3 Light" panose="020B04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/>
              <a:t>Dr J Maryna Storie </a:t>
            </a:r>
            <a:r>
              <a:rPr lang="en-GB" sz="1500" dirty="0"/>
              <a:t>(</a:t>
            </a:r>
            <a:r>
              <a:rPr lang="en-GB" sz="1500" i="1" dirty="0"/>
              <a:t>PrGISc, GISP, </a:t>
            </a:r>
            <a:r>
              <a:rPr lang="en-GB" sz="1500" i="1" dirty="0" err="1"/>
              <a:t>PrDM</a:t>
            </a:r>
            <a:r>
              <a:rPr lang="en-GB" sz="1500" dirty="0"/>
              <a:t>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27110481-DC49-1AC7-3280-6503A27E41B3}"/>
              </a:ext>
            </a:extLst>
          </p:cNvPr>
          <p:cNvSpPr txBox="1">
            <a:spLocks/>
          </p:cNvSpPr>
          <p:nvPr/>
        </p:nvSpPr>
        <p:spPr>
          <a:xfrm>
            <a:off x="754377" y="1254998"/>
            <a:ext cx="10515600" cy="478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rgbClr val="203864"/>
                </a:solidFill>
                <a:latin typeface="Source Sans Pro Black" panose="020B0803030403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Source Sans Pro Light" panose="020B0403030403020204" pitchFamily="34" charset="0"/>
                <a:ea typeface="Source Sans Pro Light" panose="020B040303040302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kern="1200">
                <a:solidFill>
                  <a:srgbClr val="203864"/>
                </a:solidFill>
                <a:latin typeface="Source Sans 3 Light" panose="020B04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700" b="1" kern="1200">
                <a:solidFill>
                  <a:srgbClr val="203864"/>
                </a:solidFill>
                <a:latin typeface="Source Sans 3" panose="020B05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WEF Nexus Masterclass 2025: Day 3</a:t>
            </a:r>
          </a:p>
        </p:txBody>
      </p:sp>
    </p:spTree>
    <p:extLst>
      <p:ext uri="{BB962C8B-B14F-4D97-AF65-F5344CB8AC3E}">
        <p14:creationId xmlns:p14="http://schemas.microsoft.com/office/powerpoint/2010/main" val="516431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BF20-D284-D5ED-0D58-415FE49E2C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ED3E9-0137-617D-77E1-04579EE3F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Why GEDSI matters in the WEF Nexus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EA4D05-B731-574F-E3E1-A7EFAC55F4C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73278" y="1111666"/>
            <a:ext cx="2370850" cy="94174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Equity</a:t>
            </a:r>
            <a:r>
              <a:rPr lang="en-US" sz="1600" dirty="0">
                <a:solidFill>
                  <a:schemeClr val="tx1"/>
                </a:solidFill>
              </a:rPr>
              <a:t>: Ensuring fair access to water, energy, and food resources across all social groups, especially historically marginalized communities (e.g., women, Indigenous peoples, persons with disabilities).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11586F-D7F0-FA72-0967-986A82282C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196466" y="976147"/>
            <a:ext cx="2370850" cy="94174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Access</a:t>
            </a:r>
            <a:r>
              <a:rPr lang="en-US" sz="1600" dirty="0">
                <a:solidFill>
                  <a:schemeClr val="tx1"/>
                </a:solidFill>
              </a:rPr>
              <a:t>: Addressing structural barriers to accessing and benefiting from WEF systems — such as discriminatory land tenure laws, lack of financing for women-led agricultural projects, or gendered time poverty affecting access to water.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4B8E10-597C-D6AA-D71A-DBF0817530C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273278" y="3750900"/>
            <a:ext cx="2370850" cy="941747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Representation</a:t>
            </a:r>
            <a:r>
              <a:rPr lang="en-US" sz="1600" dirty="0">
                <a:solidFill>
                  <a:schemeClr val="tx1"/>
                </a:solidFill>
              </a:rPr>
              <a:t>: Promoting inclusive decision-making processes where diverse voices (especially those most affected) have influence over WEF governance and resource allocation.</a:t>
            </a:r>
          </a:p>
          <a:p>
            <a:endParaRPr lang="en-GB" sz="160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EF86CA2-8B39-20AE-B859-41E4A08F4236}"/>
              </a:ext>
            </a:extLst>
          </p:cNvPr>
          <p:cNvSpPr txBox="1"/>
          <p:nvPr/>
        </p:nvSpPr>
        <p:spPr>
          <a:xfrm>
            <a:off x="524256" y="2323237"/>
            <a:ext cx="50352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Why it matters: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Promotes equity, participation, and resilience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Improves sustainability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Strengthens long-term development impacts</a:t>
            </a:r>
          </a:p>
          <a:p>
            <a:br>
              <a:rPr lang="en-US" sz="2000" dirty="0"/>
            </a:br>
            <a:r>
              <a:rPr lang="en-US" sz="2000" b="1" dirty="0"/>
              <a:t>How to do it: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Apply intersectional lens (gender, disability, </a:t>
            </a:r>
            <a:r>
              <a:rPr lang="en-US" sz="2000" dirty="0" err="1"/>
              <a:t>marginalisation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Include GEDSI from project feasibility and design through implementation, and MEL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6FAD250-7A46-CC6C-C5CB-A2311E77B7A2}"/>
              </a:ext>
            </a:extLst>
          </p:cNvPr>
          <p:cNvSpPr txBox="1"/>
          <p:nvPr/>
        </p:nvSpPr>
        <p:spPr>
          <a:xfrm>
            <a:off x="9196466" y="3838182"/>
            <a:ext cx="27553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dirty="0"/>
              <a:t>Resilience</a:t>
            </a:r>
            <a:r>
              <a:rPr lang="en-US" sz="1600" dirty="0"/>
              <a:t>: Strengthening the adaptive capacity of diverse social groups by ensuring that WEF interventions respond to differentiated vulnerabilities and build long-term, intersectional resilience to climate and economic shocks.</a:t>
            </a:r>
          </a:p>
        </p:txBody>
      </p:sp>
    </p:spTree>
    <p:extLst>
      <p:ext uri="{BB962C8B-B14F-4D97-AF65-F5344CB8AC3E}">
        <p14:creationId xmlns:p14="http://schemas.microsoft.com/office/powerpoint/2010/main" val="3831293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40677F-611F-57E0-D053-F28412DB3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B761E-B60F-0C59-D8B7-EE9B32D1D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GB" dirty="0"/>
              <a:t>Deep-dive: GEDSI Tracking in the WEF Nexus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BCA23-8803-F73A-AF88-1C43B79E1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582" y="1787532"/>
            <a:ext cx="10774836" cy="28054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C00000"/>
                </a:solidFill>
              </a:rPr>
              <a:t>Symbolic/Absent</a:t>
            </a:r>
            <a:r>
              <a:rPr lang="en-US" sz="2800" dirty="0">
                <a:solidFill>
                  <a:srgbClr val="C00000"/>
                </a:solidFill>
              </a:rPr>
              <a:t>: GEDSI is not mentioned in policies or practices; no efforts to involve underrepresented groups.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E79419"/>
                </a:solidFill>
              </a:rPr>
              <a:t>Intentional but Limited</a:t>
            </a:r>
            <a:r>
              <a:rPr lang="en-US" sz="2800" dirty="0">
                <a:solidFill>
                  <a:srgbClr val="E79419"/>
                </a:solidFill>
              </a:rPr>
              <a:t>: Acknowledgement of GEDSI concerns; presence of gender language but limited action (e.g., invitations to women’s groups without decision-making authority).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Partial Integration</a:t>
            </a:r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: GEDSI considerations are embedded in some parts of project design or policy but not systematically applied across all levels.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Full Integration</a:t>
            </a:r>
            <a:r>
              <a:rPr lang="en-US" sz="2800" dirty="0"/>
              <a:t>: GEDSI is mainstreamed throughout planning, budgeting, implementation, monitoring, and evaluation; intersectionality and power dynamics explicitly addressed.</a:t>
            </a:r>
          </a:p>
          <a:p>
            <a:pPr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828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46BD70-77C0-1CD2-4104-EF17CDB2D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1665-68F4-01EB-E9C4-EE4B16156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11055252" cy="1325563"/>
          </a:xfrm>
        </p:spPr>
        <p:txBody>
          <a:bodyPr>
            <a:normAutofit/>
          </a:bodyPr>
          <a:lstStyle/>
          <a:p>
            <a:r>
              <a:rPr lang="en-GB" dirty="0"/>
              <a:t>Deep-dive: </a:t>
            </a:r>
            <a:r>
              <a:rPr lang="en-US" sz="3000" b="1" dirty="0"/>
              <a:t>Examples of GEDSI-Sensitive Nexus Interventions</a:t>
            </a:r>
            <a:endParaRPr lang="en-GB" sz="3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ABD3A6-9ECD-B698-A7DB-FE30554C94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582" y="1580268"/>
            <a:ext cx="10774836" cy="2805416"/>
          </a:xfrm>
        </p:spPr>
        <p:txBody>
          <a:bodyPr>
            <a:no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Water Access and Time Use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Introduction of community-managed water kiosks in rural Kenya reduced women’s daily water collection time by 3 hours, allowing greater participation in economic activities.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Energy and Entrepreneurship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Women-led solar irrigation cooperatives in Senegal increased agricultural yields and created income opportunities for women farmers.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Climate-Resilient Agriculture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Drought-tolerant seed banks run by women in Nepal ensured food security during climate shocks, while empowering women in agricultural governance.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Inclusive Governance Mechanisms</a:t>
            </a:r>
            <a:r>
              <a:rPr lang="en-US" dirty="0"/>
              <a:t>:</a:t>
            </a:r>
          </a:p>
          <a:p>
            <a:pPr marL="742950" lvl="1" indent="-285750">
              <a:buFont typeface="+mj-lt"/>
              <a:buAutoNum type="arabicPeriod"/>
            </a:pPr>
            <a:r>
              <a:rPr lang="en-US" dirty="0"/>
              <a:t>Participatory WEF planning bodies in Peru with gender quotas and capacity building for women ensured their meaningful involvement in basin-level decisions.</a:t>
            </a:r>
          </a:p>
        </p:txBody>
      </p:sp>
    </p:spTree>
    <p:extLst>
      <p:ext uri="{BB962C8B-B14F-4D97-AF65-F5344CB8AC3E}">
        <p14:creationId xmlns:p14="http://schemas.microsoft.com/office/powerpoint/2010/main" val="23192384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200D9C-42A3-425F-228F-483B25590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5955F-D9AD-74E4-4A79-9848E361C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11055252" cy="1325563"/>
          </a:xfrm>
        </p:spPr>
        <p:txBody>
          <a:bodyPr>
            <a:normAutofit/>
          </a:bodyPr>
          <a:lstStyle/>
          <a:p>
            <a:r>
              <a:rPr lang="en-GB" dirty="0"/>
              <a:t>Deep-dive: </a:t>
            </a:r>
            <a:r>
              <a:rPr lang="en-US" b="1" dirty="0"/>
              <a:t>GEDSI Key Messages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BFE68-068C-AF99-6454-81301395EB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582" y="2134691"/>
            <a:ext cx="10774836" cy="2805416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GEDSI is not an “add-on”; it is foundational to achieving sustainable WEF security.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WEF interventions that ignore GEDSI risk reinforcing inequalities and undermining long-term outcomes.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GEDSI-sensitive investments yield better development, climate resilience, and peacebuilding outcomes.</a:t>
            </a:r>
          </a:p>
        </p:txBody>
      </p:sp>
    </p:spTree>
    <p:extLst>
      <p:ext uri="{BB962C8B-B14F-4D97-AF65-F5344CB8AC3E}">
        <p14:creationId xmlns:p14="http://schemas.microsoft.com/office/powerpoint/2010/main" val="2731037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92A958-20CA-F786-80C6-42BEC90E6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91D1-B1A8-7DA8-0B21-044EE0E2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</a:t>
            </a:r>
            <a:r>
              <a:rPr lang="en-US" dirty="0"/>
              <a:t>Climate Finance &amp; Loss &amp; Damage Funding</a:t>
            </a:r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0332646-5984-21A7-15B8-BAC12A4AA6F9}"/>
              </a:ext>
            </a:extLst>
          </p:cNvPr>
          <p:cNvSpPr txBox="1"/>
          <p:nvPr/>
        </p:nvSpPr>
        <p:spPr>
          <a:xfrm>
            <a:off x="451104" y="2115973"/>
            <a:ext cx="50352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Why it matters: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Nexus projects align well with NDC/NAP priorities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L&amp;D finance offers new entry points for vulnerable regions</a:t>
            </a:r>
          </a:p>
          <a:p>
            <a:br>
              <a:rPr lang="en-US" sz="2000" dirty="0"/>
            </a:br>
            <a:r>
              <a:rPr lang="en-US" sz="2000" b="1" dirty="0"/>
              <a:t>How to do it: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Access climate finance -  navigate the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Nexus investments need to be “bankable” and inclusive</a:t>
            </a:r>
          </a:p>
        </p:txBody>
      </p:sp>
    </p:spTree>
    <p:extLst>
      <p:ext uri="{BB962C8B-B14F-4D97-AF65-F5344CB8AC3E}">
        <p14:creationId xmlns:p14="http://schemas.microsoft.com/office/powerpoint/2010/main" val="2473945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462AC7-28F4-25CD-B088-34F72D5655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E4DF2-DE8C-60CD-0B86-EEE45C719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</a:t>
            </a:r>
            <a:r>
              <a:rPr lang="en-US" dirty="0"/>
              <a:t>Climate Finance &amp; Loss &amp; Damage Funding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BDCD2B-AEB9-8FD8-DF0E-F9E922809D6D}"/>
              </a:ext>
            </a:extLst>
          </p:cNvPr>
          <p:cNvSpPr txBox="1"/>
          <p:nvPr/>
        </p:nvSpPr>
        <p:spPr>
          <a:xfrm>
            <a:off x="2933" y="5350039"/>
            <a:ext cx="609306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Global Landscape of Climate Finance 2017 - Climate investment analysis</a:t>
            </a:r>
            <a:endParaRPr lang="en-Z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0122D76-161C-AE0A-33B5-E99E34F6BD52}"/>
              </a:ext>
            </a:extLst>
          </p:cNvPr>
          <p:cNvSpPr txBox="1"/>
          <p:nvPr/>
        </p:nvSpPr>
        <p:spPr>
          <a:xfrm>
            <a:off x="-6098" y="599988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Cash in on Climate | Friends of Science</a:t>
            </a:r>
            <a:endParaRPr lang="en-Z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9F07D2B-2ED4-4CF5-0784-95F0446B7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2452" y="3487192"/>
            <a:ext cx="4701854" cy="2440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CD88850-CD7E-88D3-F6B5-CFAB2642A8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1969" y="316992"/>
            <a:ext cx="4052314" cy="279655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BADE101-A8B8-6597-A524-26A88EECC9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43710" y="673450"/>
            <a:ext cx="3071169" cy="232371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F74C261-3A45-BF18-58CB-C0BDEB5A2488}"/>
              </a:ext>
            </a:extLst>
          </p:cNvPr>
          <p:cNvSpPr txBox="1"/>
          <p:nvPr/>
        </p:nvSpPr>
        <p:spPr>
          <a:xfrm>
            <a:off x="6102100" y="6184550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7"/>
              </a:rPr>
              <a:t>Interactive: How climate finance ‘flows’ around the world - Carbon Brief</a:t>
            </a:r>
            <a:endParaRPr lang="en-ZA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11915D-7DFE-7ACE-3BB2-0176DF70D729}"/>
              </a:ext>
            </a:extLst>
          </p:cNvPr>
          <p:cNvSpPr txBox="1"/>
          <p:nvPr/>
        </p:nvSpPr>
        <p:spPr>
          <a:xfrm>
            <a:off x="451104" y="2115973"/>
            <a:ext cx="50352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Why it matters: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Nexus projects align well with NDC/NAP priorities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L&amp;D finance offers new entry points for vulnerable regions</a:t>
            </a:r>
          </a:p>
          <a:p>
            <a:br>
              <a:rPr lang="en-US" sz="2000" dirty="0"/>
            </a:br>
            <a:r>
              <a:rPr lang="en-US" sz="2000" b="1" dirty="0"/>
              <a:t>How to do it: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Access climate finance -  navigate the process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Nexus investments need to be “bankable” and inclusive</a:t>
            </a:r>
          </a:p>
        </p:txBody>
      </p:sp>
    </p:spTree>
    <p:extLst>
      <p:ext uri="{BB962C8B-B14F-4D97-AF65-F5344CB8AC3E}">
        <p14:creationId xmlns:p14="http://schemas.microsoft.com/office/powerpoint/2010/main" val="10796952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7CBD7A-FD01-B065-2D08-3625F266C0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B4210-7918-9D51-F4E5-627A492EA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</a:t>
            </a:r>
            <a:r>
              <a:rPr lang="en-US" dirty="0"/>
              <a:t>Climate Finance &amp; Loss &amp; Damage Funding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FF649CF-44FD-B00D-4672-E31217704490}"/>
              </a:ext>
            </a:extLst>
          </p:cNvPr>
          <p:cNvSpPr txBox="1"/>
          <p:nvPr/>
        </p:nvSpPr>
        <p:spPr>
          <a:xfrm>
            <a:off x="4852416" y="149510"/>
            <a:ext cx="61264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Interactive: How climate finance ‘flows’ around the world - Carbon Brief</a:t>
            </a:r>
            <a:endParaRPr lang="en-ZA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A391A4-204B-506B-1C9F-F055381065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3870" y="958055"/>
            <a:ext cx="6625026" cy="575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52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D7BADA-49CC-4408-0ABB-8F6E954B5D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AA671-C760-6555-5971-18B125E3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</a:t>
            </a:r>
            <a:r>
              <a:rPr lang="en-US" dirty="0"/>
              <a:t>Climate Finance &amp; Loss &amp; Damage Funding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48A6E53-D7A9-DF8D-AB90-BB8D6220E420}"/>
              </a:ext>
            </a:extLst>
          </p:cNvPr>
          <p:cNvSpPr txBox="1"/>
          <p:nvPr/>
        </p:nvSpPr>
        <p:spPr>
          <a:xfrm>
            <a:off x="453996" y="2043190"/>
            <a:ext cx="52669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What is the Loss and Damage Fund (L&amp;D Fund)?</a:t>
            </a:r>
          </a:p>
          <a:p>
            <a:pPr>
              <a:buNone/>
            </a:pP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/>
              <a:t>new global climate finance mechanism</a:t>
            </a:r>
            <a:r>
              <a:rPr lang="en-US" sz="2000" dirty="0"/>
              <a:t> established under the UNFCCC/Paris Agreement process.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Aims to provide </a:t>
            </a:r>
            <a:r>
              <a:rPr lang="en-US" sz="2000" b="1" dirty="0"/>
              <a:t>financial support to vulnerable developing countries</a:t>
            </a:r>
            <a:r>
              <a:rPr lang="en-US" sz="2000" dirty="0"/>
              <a:t> facing </a:t>
            </a:r>
            <a:r>
              <a:rPr lang="en-US" sz="2000" b="1" dirty="0"/>
              <a:t>irreversible losses</a:t>
            </a:r>
            <a:r>
              <a:rPr lang="en-US" sz="2000" dirty="0"/>
              <a:t> and </a:t>
            </a:r>
            <a:r>
              <a:rPr lang="en-US" sz="2000" b="1" dirty="0"/>
              <a:t>unrecoverable damages</a:t>
            </a:r>
            <a:r>
              <a:rPr lang="en-US" sz="2000" dirty="0"/>
              <a:t> from climate change.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Officially </a:t>
            </a:r>
            <a:r>
              <a:rPr lang="en-US" sz="2000" b="1" dirty="0"/>
              <a:t>operationalized at COP28 (2023)</a:t>
            </a:r>
            <a:r>
              <a:rPr lang="en-US" sz="2000" dirty="0"/>
              <a:t> with the </a:t>
            </a:r>
            <a:r>
              <a:rPr lang="en-US" sz="2000" b="1" dirty="0"/>
              <a:t>World Bank as interim trustee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476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0AC794-CC42-F9D9-ECCB-4CB8AFDCF6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92546-72A1-C2A2-E035-47A683F2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</a:t>
            </a:r>
            <a:r>
              <a:rPr lang="en-US" dirty="0"/>
              <a:t>Climate Finance &amp; Loss &amp; Damage Funding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A96958-228A-5B9F-8202-775CE9F8478E}"/>
              </a:ext>
            </a:extLst>
          </p:cNvPr>
          <p:cNvSpPr txBox="1"/>
          <p:nvPr/>
        </p:nvSpPr>
        <p:spPr>
          <a:xfrm>
            <a:off x="453996" y="2043190"/>
            <a:ext cx="526694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What is the Loss and Damage Fund (L&amp;D Fund)?</a:t>
            </a:r>
          </a:p>
          <a:p>
            <a:pPr>
              <a:buNone/>
            </a:pPr>
            <a:endParaRPr lang="en-US" sz="2000" b="1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 </a:t>
            </a:r>
            <a:r>
              <a:rPr lang="en-US" sz="2000" b="1" dirty="0"/>
              <a:t>new global climate finance mechanism</a:t>
            </a:r>
            <a:r>
              <a:rPr lang="en-US" sz="2000" dirty="0"/>
              <a:t> established under the UNFCCC/Paris Agreement process.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Aims to provide </a:t>
            </a:r>
            <a:r>
              <a:rPr lang="en-US" sz="2000" b="1" dirty="0"/>
              <a:t>financial support to vulnerable developing countries</a:t>
            </a:r>
            <a:r>
              <a:rPr lang="en-US" sz="2000" dirty="0"/>
              <a:t> facing </a:t>
            </a:r>
            <a:r>
              <a:rPr lang="en-US" sz="2000" b="1" dirty="0"/>
              <a:t>irreversible losses</a:t>
            </a:r>
            <a:r>
              <a:rPr lang="en-US" sz="2000" dirty="0"/>
              <a:t> and </a:t>
            </a:r>
            <a:r>
              <a:rPr lang="en-US" sz="2000" b="1" dirty="0"/>
              <a:t>unrecoverable damages</a:t>
            </a:r>
            <a:r>
              <a:rPr lang="en-US" sz="2000" dirty="0"/>
              <a:t> from climate change.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Officially </a:t>
            </a:r>
            <a:r>
              <a:rPr lang="en-US" sz="2000" b="1" dirty="0"/>
              <a:t>operationalized at COP28 (2023)</a:t>
            </a:r>
            <a:r>
              <a:rPr lang="en-US" sz="2000" dirty="0"/>
              <a:t> with the </a:t>
            </a:r>
            <a:r>
              <a:rPr lang="en-US" sz="2000" b="1" dirty="0"/>
              <a:t>World Bank as interim trustee</a:t>
            </a:r>
            <a:r>
              <a:rPr lang="en-US" sz="2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FCBF8-9972-9176-C28D-EFE596A28004}"/>
              </a:ext>
            </a:extLst>
          </p:cNvPr>
          <p:cNvSpPr txBox="1"/>
          <p:nvPr/>
        </p:nvSpPr>
        <p:spPr>
          <a:xfrm>
            <a:off x="6166260" y="1157292"/>
            <a:ext cx="256321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Why Loss and Damage?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Loss =</a:t>
            </a:r>
            <a:r>
              <a:rPr lang="en-US" sz="1200" dirty="0"/>
              <a:t> Lives lost, livelihoods disrupted, ecosystems degraded.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Damage =</a:t>
            </a:r>
            <a:r>
              <a:rPr lang="en-US" sz="1200" dirty="0"/>
              <a:t> Infrastructure destroyed, cultural heritage lost, economic dislocation.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b="1" dirty="0"/>
              <a:t>Not addressed</a:t>
            </a:r>
            <a:r>
              <a:rPr lang="en-US" sz="1200" dirty="0"/>
              <a:t> by traditional </a:t>
            </a:r>
            <a:r>
              <a:rPr lang="en-US" sz="1200" b="1" dirty="0"/>
              <a:t>mitigation</a:t>
            </a:r>
            <a:r>
              <a:rPr lang="en-US" sz="1200" dirty="0"/>
              <a:t> (cutting emissions) or </a:t>
            </a:r>
            <a:r>
              <a:rPr lang="en-US" sz="1200" b="1" dirty="0"/>
              <a:t>adaptation</a:t>
            </a:r>
            <a:r>
              <a:rPr lang="en-US" sz="1200" dirty="0"/>
              <a:t> (adjusting to impacts).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0CE2AF-4A37-B21F-4AF8-F8424C7F25CF}"/>
              </a:ext>
            </a:extLst>
          </p:cNvPr>
          <p:cNvSpPr txBox="1"/>
          <p:nvPr/>
        </p:nvSpPr>
        <p:spPr>
          <a:xfrm>
            <a:off x="9052872" y="1157292"/>
            <a:ext cx="289528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💸 How is the Fund Financed?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Initial pledges at COP28 </a:t>
            </a:r>
            <a:r>
              <a:rPr lang="en-US" sz="1200" dirty="0" err="1"/>
              <a:t>totalled</a:t>
            </a:r>
            <a:r>
              <a:rPr lang="en-US" sz="1200" dirty="0"/>
              <a:t> </a:t>
            </a:r>
            <a:r>
              <a:rPr lang="en-US" sz="1200" b="1" dirty="0"/>
              <a:t>over $700 million</a:t>
            </a:r>
            <a:r>
              <a:rPr lang="en-US" sz="1200" dirty="0"/>
              <a:t> – </a:t>
            </a:r>
            <a:r>
              <a:rPr lang="en-US" sz="1200" b="1" dirty="0"/>
              <a:t>far short</a:t>
            </a:r>
            <a:r>
              <a:rPr lang="en-US" sz="1200" dirty="0"/>
              <a:t> of actual needs.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Key contributors: UAE ($100m), Germany ($100m), EU, UK, USA, Japan, others.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Designed to mobilize </a:t>
            </a:r>
            <a:r>
              <a:rPr lang="en-US" sz="1200" b="1" dirty="0"/>
              <a:t>new, additional, predictable, and adequate</a:t>
            </a:r>
            <a:r>
              <a:rPr lang="en-US" sz="1200" dirty="0"/>
              <a:t> funding.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Still under discussion: </a:t>
            </a:r>
            <a:r>
              <a:rPr lang="en-US" sz="1200" b="1" dirty="0"/>
              <a:t>innovative sources</a:t>
            </a:r>
            <a:r>
              <a:rPr lang="en-US" sz="1200" dirty="0"/>
              <a:t> (e.g., fossil fuel levies, aviation taxes).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51572F1-252E-01DB-5BD1-1C10A49A8F59}"/>
              </a:ext>
            </a:extLst>
          </p:cNvPr>
          <p:cNvSpPr txBox="1"/>
          <p:nvPr/>
        </p:nvSpPr>
        <p:spPr>
          <a:xfrm>
            <a:off x="6166260" y="3429000"/>
            <a:ext cx="27611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How Does It Work?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Governed by a </a:t>
            </a:r>
            <a:r>
              <a:rPr lang="en-US" sz="1200" b="1" dirty="0"/>
              <a:t>Board with equitable representation</a:t>
            </a:r>
            <a:r>
              <a:rPr lang="en-US" sz="1200" dirty="0"/>
              <a:t> (Global South-led).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Prioritizes </a:t>
            </a:r>
            <a:r>
              <a:rPr lang="en-US" sz="1200" b="1" dirty="0"/>
              <a:t>countries most vulnerable</a:t>
            </a:r>
            <a:r>
              <a:rPr lang="en-US" sz="1200" dirty="0"/>
              <a:t> to climate impacts (e.g., SIDS, LDCs, African nations).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Focus areas include: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Rapid-onset events</a:t>
            </a:r>
            <a:r>
              <a:rPr lang="en-US" sz="1200" dirty="0"/>
              <a:t> (storms, floods, wildfires)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Slow-onset events</a:t>
            </a:r>
            <a:r>
              <a:rPr lang="en-US" sz="1200" dirty="0"/>
              <a:t> (sea-level rise, desertification)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200" b="1" dirty="0"/>
              <a:t>Non-economic losses</a:t>
            </a:r>
            <a:r>
              <a:rPr lang="en-US" sz="1200" dirty="0"/>
              <a:t> (cultural, health, displacement)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Implementation modalities are evolving: </a:t>
            </a:r>
            <a:r>
              <a:rPr lang="en-US" sz="1200" b="1" dirty="0"/>
              <a:t>grants</a:t>
            </a:r>
            <a:r>
              <a:rPr lang="en-US" sz="1200" dirty="0"/>
              <a:t>, </a:t>
            </a:r>
            <a:r>
              <a:rPr lang="en-US" sz="1200" b="1" dirty="0"/>
              <a:t>insurance</a:t>
            </a:r>
            <a:r>
              <a:rPr lang="en-US" sz="1200" dirty="0"/>
              <a:t>, </a:t>
            </a:r>
            <a:r>
              <a:rPr lang="en-US" sz="1200" b="1" dirty="0"/>
              <a:t>technical assistance</a:t>
            </a:r>
            <a:r>
              <a:rPr lang="en-US" sz="1200" dirty="0"/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A998CDF-0E49-57E1-B53D-B13DE3D35C4B}"/>
              </a:ext>
            </a:extLst>
          </p:cNvPr>
          <p:cNvSpPr txBox="1"/>
          <p:nvPr/>
        </p:nvSpPr>
        <p:spPr>
          <a:xfrm>
            <a:off x="9164046" y="3782568"/>
            <a:ext cx="26743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1200" b="1" dirty="0"/>
              <a:t>Equity, Justice &amp; GEDSI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Recognizes </a:t>
            </a:r>
            <a:r>
              <a:rPr lang="en-US" sz="1200" b="1" dirty="0"/>
              <a:t>historical responsibility</a:t>
            </a:r>
            <a:r>
              <a:rPr lang="en-US" sz="1200" dirty="0"/>
              <a:t> and </a:t>
            </a:r>
            <a:r>
              <a:rPr lang="en-US" sz="1200" b="1" dirty="0"/>
              <a:t>climate justice</a:t>
            </a:r>
            <a:r>
              <a:rPr lang="en-US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Must </a:t>
            </a:r>
            <a:r>
              <a:rPr lang="en-US" sz="1200" b="1" dirty="0"/>
              <a:t>center gender equality, disability, social inclusion, and Indigenous rights</a:t>
            </a:r>
            <a:r>
              <a:rPr lang="en-US" sz="12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200" dirty="0"/>
              <a:t>Requires </a:t>
            </a:r>
            <a:r>
              <a:rPr lang="en-US" sz="1200" b="1" dirty="0"/>
              <a:t>transparent, inclusive access frameworks</a:t>
            </a:r>
            <a:r>
              <a:rPr lang="en-US" sz="1200" dirty="0"/>
              <a:t> to avoid reinforcing power imbalances.</a:t>
            </a:r>
          </a:p>
        </p:txBody>
      </p:sp>
    </p:spTree>
    <p:extLst>
      <p:ext uri="{BB962C8B-B14F-4D97-AF65-F5344CB8AC3E}">
        <p14:creationId xmlns:p14="http://schemas.microsoft.com/office/powerpoint/2010/main" val="37228248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D1A18-D07D-E400-685D-09EDC0F3D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ED3D8-26D2-8E8A-5B90-0ADE2133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11055252" cy="1325563"/>
          </a:xfrm>
        </p:spPr>
        <p:txBody>
          <a:bodyPr>
            <a:normAutofit/>
          </a:bodyPr>
          <a:lstStyle/>
          <a:p>
            <a:r>
              <a:rPr lang="en-GB" dirty="0"/>
              <a:t>Deep-dive: </a:t>
            </a:r>
            <a:r>
              <a:rPr lang="en-US" b="1" dirty="0"/>
              <a:t>Climate and L&amp;D Finance Key Messages</a:t>
            </a:r>
            <a:endParaRPr lang="en-GB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4060C660-63C8-7959-5401-9E4322966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4" y="1908971"/>
            <a:ext cx="1081141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Climate finance is not an “add-on”; it is foundational to achieving sustainable WEF security.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Just as water, energy, and food systems are interdependent, securing them under climate stress requires dedicated and accessible climate finance. It underpins adaptive capacity and long-term sustainability.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C0D15E67-CD48-9FC4-C154-0F79AFB5B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4" y="2750943"/>
            <a:ext cx="10811412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WEF interventions that ignore climate finance risk underperformance, lock-in of vulnerability, and missed opportunities for resilience.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Without integrating climate finance into planning and implementation, WEF solutions may remain underfunded, reactive, or inequitable—exacerbating existing climate risks, gender inequity and social divides.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61F247-4E9A-E424-BDF1-EF9F98D95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294" y="4505269"/>
            <a:ext cx="1081141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Climate and L&amp;D finance–aligned investments yield better development, resilience, and transformational outcomes.</a:t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Targeted, transparent, and inclusive climate finance unlocks co-benefits—spurring innovation, empowering vulnerable groups, and supporting low-carbon, climate-resilient growth in WEF systems.</a:t>
            </a:r>
          </a:p>
        </p:txBody>
      </p:sp>
    </p:spTree>
    <p:extLst>
      <p:ext uri="{BB962C8B-B14F-4D97-AF65-F5344CB8AC3E}">
        <p14:creationId xmlns:p14="http://schemas.microsoft.com/office/powerpoint/2010/main" val="3330285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E13DEB-5B1F-5A77-C503-3DF5468D8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3BE92-2FE6-F6EE-46E0-D2922C697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9C012C-3615-BCB5-81BF-3B304C424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/>
              <a:t>WEF Investment </a:t>
            </a:r>
            <a:r>
              <a:rPr lang="en-GB" sz="2800" dirty="0"/>
              <a:t>and finance mobilisation, focussing on opportunities related to gender, disability and social equity; and climate finance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Integration of </a:t>
            </a:r>
            <a:r>
              <a:rPr lang="en-GB" sz="2800" b="1" dirty="0"/>
              <a:t>Transboundary Policies and Instruments </a:t>
            </a:r>
            <a:r>
              <a:rPr lang="en-GB" sz="2800" i="1" dirty="0"/>
              <a:t>(Peter Odhiambo)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Linking Investment and Governance with </a:t>
            </a:r>
            <a:r>
              <a:rPr lang="en-GB" sz="2800" b="1" dirty="0"/>
              <a:t>Practical </a:t>
            </a:r>
            <a:r>
              <a:rPr lang="en-GB" sz="2800" dirty="0"/>
              <a:t>outcomes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/>
              <a:t>CuvKun</a:t>
            </a:r>
            <a:r>
              <a:rPr lang="en-GB" sz="2800" dirty="0"/>
              <a:t> </a:t>
            </a:r>
            <a:r>
              <a:rPr lang="en-GB" sz="2800" b="1" dirty="0"/>
              <a:t>Case Study </a:t>
            </a:r>
            <a:r>
              <a:rPr lang="en-GB" sz="2800" i="1" dirty="0"/>
              <a:t>(Aune </a:t>
            </a:r>
            <a:r>
              <a:rPr lang="en-GB" sz="2800" i="1" dirty="0" err="1"/>
              <a:t>Amwaama</a:t>
            </a:r>
            <a:r>
              <a:rPr lang="en-GB" sz="2800" i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Limpopo river basin </a:t>
            </a:r>
            <a:r>
              <a:rPr lang="en-GB" sz="2800" b="1" dirty="0"/>
              <a:t>Case Study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/>
              <a:t>Capacity Building </a:t>
            </a:r>
            <a:r>
              <a:rPr lang="en-GB" sz="2800" dirty="0"/>
              <a:t>for the Operationalisation and Implementation of the WEF Nexus </a:t>
            </a:r>
            <a:r>
              <a:rPr lang="en-GB" sz="2800" i="1" dirty="0"/>
              <a:t>(Prof Jean-Marie </a:t>
            </a:r>
            <a:r>
              <a:rPr lang="en-GB" sz="2800" i="1" dirty="0" err="1"/>
              <a:t>Kileshye</a:t>
            </a:r>
            <a:r>
              <a:rPr lang="en-GB" sz="2800" i="1" dirty="0"/>
              <a:t> Onema)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2403676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7E3CF2-5AEE-0A9F-AD8E-2918A1D2D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EE500-F4B7-F7CC-BE75-FEC1F4C6C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3802A-0E2E-8C4B-C853-0376AD27AE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Integration of </a:t>
            </a:r>
            <a:r>
              <a:rPr lang="en-GB" sz="2800" b="1" dirty="0"/>
              <a:t>Transboundary Policies and Instruments </a:t>
            </a:r>
            <a:r>
              <a:rPr lang="en-GB" sz="2800" i="1" dirty="0"/>
              <a:t>(Peter Odhiambo)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55571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472449-A136-833A-D206-066EA17C2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CD632-31CD-C485-B0AB-DFF9732705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B4C793-6832-9867-B9F6-7CCAD6F923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Linking Investment and Governance with </a:t>
            </a:r>
            <a:r>
              <a:rPr lang="en-GB" sz="2800" b="1" dirty="0"/>
              <a:t>Practical </a:t>
            </a:r>
            <a:r>
              <a:rPr lang="en-GB" sz="2800" dirty="0"/>
              <a:t>outcomes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24133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1F94C-B62E-5156-3494-202499E0E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63A987-FCBF-9900-5E99-1AD77D5D1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sz="3400" dirty="0"/>
              <a:t>Real-world Barriers</a:t>
            </a:r>
            <a:endParaRPr lang="en-GB" sz="3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CE67E24-294D-DA8A-2252-61825F5221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192" y="1564382"/>
            <a:ext cx="10643616" cy="469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Institutional silos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between water, energy, agriculture, environment, planning, health, climate and other ministries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300" dirty="0"/>
              <a:t>Poor recording or collation of data and information, with subsequent challenges in knowledge sharing &gt; duplication of efforts and repeating mistakes/pitfalls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Limited potential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to design and coordinate cross-sectoral projects – “it is up to us” – not always popular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Fragmented financing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mechanisms: </a:t>
            </a:r>
            <a:r>
              <a:rPr lang="en-US" sz="2300" b="1" dirty="0"/>
              <a:t>Scaling up finance</a:t>
            </a:r>
            <a:r>
              <a:rPr lang="en-US" sz="2300" dirty="0"/>
              <a:t> to meet trillions in estimated needs: “finance begets finance”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1" dirty="0"/>
              <a:t> Ensuring accessibility</a:t>
            </a:r>
            <a:r>
              <a:rPr lang="en-US" sz="2300" dirty="0"/>
              <a:t> to communities and countries without complex barriers.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1" dirty="0"/>
              <a:t> Operational clarity</a:t>
            </a:r>
            <a:r>
              <a:rPr lang="en-US" sz="2300" dirty="0"/>
              <a:t>: How funds are </a:t>
            </a:r>
            <a:r>
              <a:rPr lang="en-US" sz="2300" dirty="0" err="1"/>
              <a:t>mobilised</a:t>
            </a:r>
            <a:r>
              <a:rPr lang="en-US" sz="2300" dirty="0"/>
              <a:t>, triggered, managed, disbursed, monitored and reported on.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300" b="1" dirty="0"/>
              <a:t> Sustaining political will</a:t>
            </a:r>
            <a:r>
              <a:rPr lang="en-US" sz="2300" dirty="0"/>
              <a:t> and institutional legitimacy.</a:t>
            </a:r>
            <a:endParaRPr kumimoji="0" lang="en-US" altLang="en-US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300" b="1" dirty="0"/>
              <a:t>Segmentation in </a:t>
            </a:r>
            <a:r>
              <a:rPr kumimoji="0" lang="en-US" altLang="en-US" sz="23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MEL and reporting </a:t>
            </a:r>
            <a:r>
              <a:rPr kumimoji="0" lang="en-US" altLang="en-US" sz="23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systems for GEDSI and climate resilience</a:t>
            </a:r>
          </a:p>
        </p:txBody>
      </p:sp>
    </p:spTree>
    <p:extLst>
      <p:ext uri="{BB962C8B-B14F-4D97-AF65-F5344CB8AC3E}">
        <p14:creationId xmlns:p14="http://schemas.microsoft.com/office/powerpoint/2010/main" val="11795046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1F096-2F6D-BC36-6FB1-CC7C1DA89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6829BA55-E9BE-6335-39D3-87405FC19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4" y="1556620"/>
            <a:ext cx="113234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1. Political Ownership &amp; Inter-Ministerial Coordination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High-level commitment ensures alignment across water, energy, food, and climate ministries.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Clear roles and mandates help reduce siloed decision-making and budget fragmentation.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554E30-94DE-DCC7-7944-DD7C00737E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72" y="2492810"/>
            <a:ext cx="872277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2. Demonstration Projects with Tangible Community Benefits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Pilot initiatives that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improve daily lives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build trust and momentum.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Focus on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visibility, inclusivity, and scalability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—start small, think big.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6A6672B6-1824-9D1A-7762-BA71D91131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09" y="3429000"/>
            <a:ext cx="10525123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3. Institutional Champions &amp; Regional Peer Learning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Empower reform-minded leaders within institutions to drive change.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Leverage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south-south learning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to share success stories and failures across borders.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34E4FD4A-67E6-222B-B411-CFB0CF63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962" y="4282605"/>
            <a:ext cx="1052721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4. Auditable Outcomes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Transparent, results-based approaches increase public accountability: “integrity and anti-corruption”.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Enables stakeholders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track value for money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and build case for further investment.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Rectangle 11">
            <a:extLst>
              <a:ext uri="{FF2B5EF4-FFF2-40B4-BE49-F238E27FC236}">
                <a16:creationId xmlns:a16="http://schemas.microsoft.com/office/drawing/2014/main" id="{0FD290A4-44D3-125C-5DF5-351455811F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72" y="5218795"/>
            <a:ext cx="933617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5. Monitoring, Evaluation &amp; Learning (MEL) with Reporting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Continual learning loops drive adaptation and improvement.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Investors and donors want to </a:t>
            </a: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see progress, impact, and lessons learned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F19DC64-4547-B56F-DD85-4BF127C8E936}"/>
              </a:ext>
            </a:extLst>
          </p:cNvPr>
          <p:cNvSpPr txBox="1">
            <a:spLocks/>
          </p:cNvSpPr>
          <p:nvPr/>
        </p:nvSpPr>
        <p:spPr>
          <a:xfrm>
            <a:off x="499872" y="446568"/>
            <a:ext cx="114726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203864"/>
                </a:solidFill>
                <a:latin typeface="Source Sans Pro Black" panose="020B0803030403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What works to overcome barriers to Nexus Implementation?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447861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52D6B-DD20-8086-3448-F24AD73F7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E86C4-67B1-5F07-C3E7-4E7172C21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872" y="446568"/>
            <a:ext cx="11472672" cy="1325563"/>
          </a:xfrm>
        </p:spPr>
        <p:txBody>
          <a:bodyPr>
            <a:normAutofit/>
          </a:bodyPr>
          <a:lstStyle/>
          <a:p>
            <a:r>
              <a:rPr lang="en-US" dirty="0"/>
              <a:t>What works to overcome barriers to Nexus Implementation?</a:t>
            </a:r>
            <a:endParaRPr lang="en-GB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4D22D0F4-6963-C192-1E3C-EB465B360A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872" y="1399061"/>
            <a:ext cx="11472672" cy="4862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“What Do Investors Want?”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 of an investor like when a friend asks you to fund their overseas studies...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You ask: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Are you committed?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Political leadership &amp; coordination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have a plan with clear returns/pay-back?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Demonstration projects, </a:t>
            </a:r>
            <a:r>
              <a:rPr lang="en-US" altLang="en-US" sz="2600" dirty="0">
                <a:latin typeface="Arial" panose="020B0604020202020204" pitchFamily="34" charset="0"/>
              </a:rPr>
              <a:t>C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ase studies, Outcomes, Tracking targets and milestones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2600" dirty="0">
                <a:latin typeface="Arial" panose="020B0604020202020204" pitchFamily="34" charset="0"/>
              </a:rPr>
              <a:t>How will you contain </a:t>
            </a:r>
            <a:r>
              <a:rPr lang="en-US" altLang="en-US" sz="2600" b="1" dirty="0">
                <a:latin typeface="Arial" panose="020B0604020202020204" pitchFamily="34" charset="0"/>
              </a:rPr>
              <a:t>costs </a:t>
            </a:r>
            <a:r>
              <a:rPr lang="en-US" altLang="en-US" sz="2600" dirty="0">
                <a:latin typeface="Arial" panose="020B0604020202020204" pitchFamily="34" charset="0"/>
              </a:rPr>
              <a:t>(accommodation, transport, food) 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→ Budget</a:t>
            </a:r>
            <a:endParaRPr kumimoji="0" lang="en-US" altLang="en-US" sz="2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 you have references/support?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Champions &amp; peer learning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Will you show me your results?</a:t>
            </a: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→ Auditable outcomes &amp; MEL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🔑 </a:t>
            </a:r>
            <a:r>
              <a:rPr kumimoji="0" lang="en-US" altLang="en-US" sz="26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Bottom line: Investors fund vision, credibility, and accountability.</a:t>
            </a:r>
            <a:endParaRPr kumimoji="0" lang="en-US" altLang="en-US" sz="2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055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66E1AE-EA9F-D3BC-9CC8-D3071F3B17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945DB-9EBD-5E7C-E6A1-8A19EAC8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sz="3400" dirty="0"/>
              <a:t>Practical Strategies for Implementation of GEDSI &amp; finance </a:t>
            </a:r>
            <a:r>
              <a:rPr lang="en-US" sz="3400" dirty="0" err="1"/>
              <a:t>mobilisation</a:t>
            </a:r>
            <a:endParaRPr lang="en-GB" sz="3400" dirty="0"/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2037320C-E84B-4829-FC91-94427A52EF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158" y="1741354"/>
            <a:ext cx="10701684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ZA" sz="2400" b="1" dirty="0"/>
              <a:t>Mainstream GEDSI, ESS and ESG: </a:t>
            </a:r>
            <a:r>
              <a:rPr lang="en-ZA" sz="2400" dirty="0"/>
              <a:t>Include in policies, budgets, MEL, not just a “section in a report” – integrate throughout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ZA" sz="2400" b="1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ZA" sz="2400" b="1" dirty="0"/>
              <a:t>Mobilise Finance: </a:t>
            </a:r>
            <a:r>
              <a:rPr lang="en-ZA" sz="2400" dirty="0"/>
              <a:t>Design with NDC/NAP alignment, focus on vulnerability, start thinking like the investor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ZA" sz="24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ZA" sz="2400" b="1" dirty="0"/>
              <a:t>Bridge Silos: </a:t>
            </a:r>
            <a:r>
              <a:rPr lang="en-ZA" sz="2400" dirty="0"/>
              <a:t>Create cross-sector task teams, joint KPIs, Activism and “marketing”  - </a:t>
            </a:r>
            <a:r>
              <a:rPr lang="en-ZA" sz="2400" i="1" dirty="0"/>
              <a:t>be the change, and be the salesperson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ZA" sz="2400" b="1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lang="en-ZA" sz="2400" b="1" dirty="0"/>
              <a:t>Build Capacity: </a:t>
            </a:r>
            <a:r>
              <a:rPr lang="en-ZA" sz="2400" dirty="0"/>
              <a:t>Target training on finance access, project prep, GEDSI, ESS/ESG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endParaRPr lang="en-ZA" sz="2400" dirty="0"/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/>
            </a:pPr>
            <a:r>
              <a:rPr kumimoji="0" lang="en-ZA" alt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Transparency, </a:t>
            </a:r>
            <a:r>
              <a:rPr lang="en-ZA" altLang="en-US" sz="2400" b="1" dirty="0"/>
              <a:t>Monitoring </a:t>
            </a:r>
            <a:r>
              <a:rPr lang="en-ZA" altLang="en-US" sz="2400" dirty="0"/>
              <a:t>and </a:t>
            </a:r>
            <a:r>
              <a:rPr lang="en-ZA" altLang="en-US" sz="2400" b="1" dirty="0"/>
              <a:t>Reporting throughout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04956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F8F2EB-F676-C002-E484-5620B57DA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F1B160-7DB5-E09E-85BF-34A19764B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19179"/>
            <a:ext cx="9994548" cy="1325563"/>
          </a:xfrm>
        </p:spPr>
        <p:txBody>
          <a:bodyPr>
            <a:normAutofit/>
          </a:bodyPr>
          <a:lstStyle/>
          <a:p>
            <a:r>
              <a:rPr lang="en-US" sz="3400" dirty="0"/>
              <a:t>Be the change, be the salesperson:</a:t>
            </a:r>
            <a:endParaRPr lang="en-GB" sz="34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52A71EC2-7346-D2C0-CB19-5EFEEF929C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4" y="1579936"/>
            <a:ext cx="1055538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Apply GEDSI, ESS, ESG &amp; financial prowess in project design and implementation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Push for interdepartmental collaboration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sz="3600" dirty="0">
                <a:latin typeface="Arial" panose="020B0604020202020204" pitchFamily="34" charset="0"/>
              </a:rPr>
              <a:t>Record and support transparency, ethics, data capture and knowledge sharing platforms/data sharing operating processes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Link initiatives, build on successes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Advocate for inclusive frameworks</a:t>
            </a:r>
          </a:p>
        </p:txBody>
      </p:sp>
    </p:spTree>
    <p:extLst>
      <p:ext uri="{BB962C8B-B14F-4D97-AF65-F5344CB8AC3E}">
        <p14:creationId xmlns:p14="http://schemas.microsoft.com/office/powerpoint/2010/main" val="24336533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D9381-BB37-770C-419C-34E69FA65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16" y="-322069"/>
            <a:ext cx="11469780" cy="1325563"/>
          </a:xfrm>
        </p:spPr>
        <p:txBody>
          <a:bodyPr/>
          <a:lstStyle/>
          <a:p>
            <a:r>
              <a:rPr lang="en-US" dirty="0"/>
              <a:t>WEF Nexus investment pitch essentials checklist: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CEFAFE-2DCE-5ED3-466E-D072FE457597}"/>
              </a:ext>
            </a:extLst>
          </p:cNvPr>
          <p:cNvSpPr txBox="1"/>
          <p:nvPr/>
        </p:nvSpPr>
        <p:spPr>
          <a:xfrm>
            <a:off x="319884" y="702671"/>
            <a:ext cx="117258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Use this checklist to structure your WEF Nexus investment proposal. Each item reflects a critical element funders seek in bankable, climate-aligned, cross-sectoral projects.</a:t>
            </a:r>
            <a:endParaRPr lang="en-ZA" sz="13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27F474-36D8-FBE2-91F9-28FFF6B1D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26" y="1168439"/>
            <a:ext cx="5669212" cy="341662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305DF0-B3AA-5DE4-805F-78C17322E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2790" y="1168439"/>
            <a:ext cx="5721644" cy="32069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8E100E8-E57D-06A7-4599-9044A2209E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2285" y="4635567"/>
            <a:ext cx="6007429" cy="2107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1683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F12A55-482F-B5B0-5D36-ECC95A139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FE69D-ECEA-6541-6221-2A2975643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916" y="-322069"/>
            <a:ext cx="11469780" cy="1325563"/>
          </a:xfrm>
        </p:spPr>
        <p:txBody>
          <a:bodyPr/>
          <a:lstStyle/>
          <a:p>
            <a:r>
              <a:rPr lang="en-US" dirty="0"/>
              <a:t>WEF Nexus investment pitch essentials checklist:</a:t>
            </a:r>
            <a:endParaRPr lang="en-Z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81735-DFC1-AA1D-4886-3AD39A732441}"/>
              </a:ext>
            </a:extLst>
          </p:cNvPr>
          <p:cNvSpPr txBox="1"/>
          <p:nvPr/>
        </p:nvSpPr>
        <p:spPr>
          <a:xfrm>
            <a:off x="319884" y="702671"/>
            <a:ext cx="11725812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dirty="0"/>
              <a:t>Use this checklist to structure your WEF Nexus investment proposal. Each item reflects a critical element funders seek in bankable, climate-aligned, cross-sectoral projects.</a:t>
            </a:r>
            <a:endParaRPr lang="en-ZA" sz="13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B305F8B-FFA3-8D91-1550-43C2E7804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52" y="1095198"/>
            <a:ext cx="5832899" cy="30354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20966DB-B352-AD76-A6FD-EA450EFF1F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399" y="1095198"/>
            <a:ext cx="5891297" cy="21452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D1500D-F7D2-798A-2C61-31C2EEF22F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5050" y="3332174"/>
            <a:ext cx="5929994" cy="3466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0402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C0513-7D0D-B19D-A42B-87573CC15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studies: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066291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22BB81-2B22-8A38-E7E9-2975299C5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17B6BC-4D33-026D-166D-643B857BF7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352FE-065A-9205-50E7-1C2556C817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/>
              <a:t>WEF Investment </a:t>
            </a:r>
            <a:r>
              <a:rPr lang="en-GB" sz="2800" dirty="0"/>
              <a:t>and finance mobilisation, focussing on opportunities related to gender, disability and social equity; and climate finance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05479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B72F7-1F1A-F0C8-396D-B939937B48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C212B-792B-476B-5FC9-C172631C3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8E531-7DEC-F19C-166A-42A074ABE8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 err="1"/>
              <a:t>CuvKun</a:t>
            </a:r>
            <a:r>
              <a:rPr lang="en-GB" sz="2800" dirty="0"/>
              <a:t> </a:t>
            </a:r>
            <a:r>
              <a:rPr lang="en-GB" sz="2800" b="1" dirty="0"/>
              <a:t>Case Study </a:t>
            </a:r>
            <a:r>
              <a:rPr lang="en-GB" sz="2800" i="1" dirty="0"/>
              <a:t>(Aune </a:t>
            </a:r>
            <a:r>
              <a:rPr lang="en-GB" sz="2800" i="1" dirty="0" err="1"/>
              <a:t>Amwaama</a:t>
            </a:r>
            <a:r>
              <a:rPr lang="en-GB" sz="2800" i="1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38923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D4109-15F4-0F11-79A7-B0C228053B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EAD85-2490-CC81-E10E-2D8D7B504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0C2F9-5F2B-77CF-9A29-E639B9C5B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dirty="0"/>
              <a:t>Limpopo river basin </a:t>
            </a:r>
            <a:r>
              <a:rPr lang="en-GB" sz="2800" b="1" dirty="0"/>
              <a:t>Case Study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649809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94DBFD-0E0D-4CE9-53A1-AD552E122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B92CAE-C303-6CCD-1709-36385DDFF7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8616852" cy="1325563"/>
          </a:xfrm>
        </p:spPr>
        <p:txBody>
          <a:bodyPr/>
          <a:lstStyle/>
          <a:p>
            <a:r>
              <a:rPr lang="en-GB" dirty="0"/>
              <a:t>Focus of the sessions during the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10C92-A81B-9334-A918-F158FC5162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783782"/>
            <a:ext cx="10774836" cy="2805416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GB" sz="2800" b="1" dirty="0"/>
              <a:t>Capacity Building </a:t>
            </a:r>
            <a:r>
              <a:rPr lang="en-GB" sz="2800" dirty="0"/>
              <a:t>for the Operationalisation and Implementation of the WEF Nexus </a:t>
            </a:r>
            <a:r>
              <a:rPr lang="en-GB" sz="2800" i="1" dirty="0"/>
              <a:t>(Prof Jean-Marie </a:t>
            </a:r>
            <a:r>
              <a:rPr lang="en-GB" sz="2800" i="1" dirty="0" err="1"/>
              <a:t>Kileshye</a:t>
            </a:r>
            <a:r>
              <a:rPr lang="en-GB" sz="2800" i="1" dirty="0"/>
              <a:t> Onema)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579305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FB9E98-0FC7-1022-A7B9-466385433A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|Thank you</a:t>
            </a:r>
          </a:p>
        </p:txBody>
      </p:sp>
      <p:pic>
        <p:nvPicPr>
          <p:cNvPr id="10" name="Picture Placeholder 9" descr="Leaky Tap outline">
            <a:extLst>
              <a:ext uri="{FF2B5EF4-FFF2-40B4-BE49-F238E27FC236}">
                <a16:creationId xmlns:a16="http://schemas.microsoft.com/office/drawing/2014/main" id="{30E40B40-48B0-450C-8796-3DBC120939D0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830" r="2830"/>
          <a:stretch>
            <a:fillRect/>
          </a:stretch>
        </p:blipFill>
        <p:spPr/>
      </p:pic>
      <p:pic>
        <p:nvPicPr>
          <p:cNvPr id="12" name="Picture Placeholder 11" descr="Handwashing outline">
            <a:extLst>
              <a:ext uri="{FF2B5EF4-FFF2-40B4-BE49-F238E27FC236}">
                <a16:creationId xmlns:a16="http://schemas.microsoft.com/office/drawing/2014/main" id="{76E8C19D-AA13-7CB5-5C3E-762939BDC18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830" r="2830"/>
          <a:stretch>
            <a:fillRect/>
          </a:stretch>
        </p:blipFill>
        <p:spPr>
          <a:xfrm>
            <a:off x="5524499" y="2972428"/>
            <a:ext cx="952500" cy="1009650"/>
          </a:xfrm>
        </p:spPr>
      </p:pic>
      <p:pic>
        <p:nvPicPr>
          <p:cNvPr id="14" name="Picture Placeholder 13" descr="Water outline">
            <a:extLst>
              <a:ext uri="{FF2B5EF4-FFF2-40B4-BE49-F238E27FC236}">
                <a16:creationId xmlns:a16="http://schemas.microsoft.com/office/drawing/2014/main" id="{18E83152-AAC6-5F2B-9714-C2C2F8EC397F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l="2830" r="2830"/>
          <a:stretch>
            <a:fillRect/>
          </a:stretch>
        </p:blipFill>
        <p:spPr/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9B285B-B664-BB82-9996-7EBE3DBC821D}"/>
              </a:ext>
            </a:extLst>
          </p:cNvPr>
          <p:cNvSpPr>
            <a:spLocks noGrp="1"/>
          </p:cNvSpPr>
          <p:nvPr>
            <p:ph idx="21"/>
          </p:nvPr>
        </p:nvSpPr>
        <p:spPr>
          <a:xfrm>
            <a:off x="4559809" y="4613894"/>
            <a:ext cx="3355260" cy="1320173"/>
          </a:xfrm>
        </p:spPr>
        <p:txBody>
          <a:bodyPr/>
          <a:lstStyle/>
          <a:p>
            <a:r>
              <a:rPr lang="en-GB" dirty="0"/>
              <a:t>maryna.storie@gwpsaf.org</a:t>
            </a:r>
          </a:p>
        </p:txBody>
      </p:sp>
    </p:spTree>
    <p:extLst>
      <p:ext uri="{BB962C8B-B14F-4D97-AF65-F5344CB8AC3E}">
        <p14:creationId xmlns:p14="http://schemas.microsoft.com/office/powerpoint/2010/main" val="155243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BDD947-466A-982E-30C1-8799ADE26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F557-0C59-524A-0922-F7141FB0A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dirty="0"/>
              <a:t>Investing in Transformation — </a:t>
            </a:r>
            <a:r>
              <a:rPr lang="en-US" dirty="0" err="1"/>
              <a:t>Mobilising</a:t>
            </a:r>
            <a:r>
              <a:rPr lang="en-US" dirty="0"/>
              <a:t> Finance for Inclusive WEF Security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8DA8C-8B3B-2D56-965A-CC63047554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832550"/>
            <a:ext cx="10774836" cy="2805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Why Focus on Finance </a:t>
            </a:r>
            <a:r>
              <a:rPr lang="en-US" sz="2800" b="1" dirty="0" err="1"/>
              <a:t>Mobilisation</a:t>
            </a:r>
            <a:r>
              <a:rPr lang="en-US" sz="2800" b="1" dirty="0"/>
              <a:t>?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The scale of transformation required to achieve integrated WEF security under climate stress is </a:t>
            </a:r>
            <a:r>
              <a:rPr lang="en-US" sz="2800" b="1" dirty="0"/>
              <a:t>immense and capital-intensive</a:t>
            </a:r>
            <a:r>
              <a:rPr lang="en-US" sz="28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Traditional finance flows are </a:t>
            </a:r>
            <a:r>
              <a:rPr lang="en-US" sz="2800" b="1" dirty="0"/>
              <a:t>insufficient and poorly aligned</a:t>
            </a:r>
            <a:r>
              <a:rPr lang="en-US" sz="2800" dirty="0"/>
              <a:t> with inclusive, just, and climate-resilient development objectives.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 Effective </a:t>
            </a:r>
            <a:r>
              <a:rPr lang="en-US" sz="2800" b="1" dirty="0"/>
              <a:t>blended finance</a:t>
            </a:r>
            <a:r>
              <a:rPr lang="en-US" sz="2800" dirty="0"/>
              <a:t>, </a:t>
            </a:r>
            <a:r>
              <a:rPr lang="en-US" sz="2800" b="1" dirty="0"/>
              <a:t>climate finance</a:t>
            </a:r>
            <a:r>
              <a:rPr lang="en-US" sz="2800" dirty="0"/>
              <a:t>, and </a:t>
            </a:r>
            <a:r>
              <a:rPr lang="en-US" sz="2800" b="1" dirty="0"/>
              <a:t>social impact investing</a:t>
            </a:r>
            <a:r>
              <a:rPr lang="en-US" sz="2800" dirty="0"/>
              <a:t> are emerging as critical tools to close the WEF infrastructure and services gap.</a:t>
            </a:r>
          </a:p>
          <a:p>
            <a:endParaRPr lang="en-GB" sz="2800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C77B0E2-C9D0-FBFA-232E-7C63892E08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684" y="2397272"/>
            <a:ext cx="101164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Climate change, water stress, energy and food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insecurity intensifying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en-US" altLang="en-US" dirty="0">
                <a:latin typeface="Arial" panose="020B0604020202020204" pitchFamily="34" charset="0"/>
              </a:rPr>
              <a:t> WEF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Nexus approach supports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systems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thinking &amp; integration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en-US" altLang="en-US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Inclusive, coordinated </a:t>
            </a: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responses needed more than ever</a:t>
            </a:r>
          </a:p>
        </p:txBody>
      </p:sp>
    </p:spTree>
    <p:extLst>
      <p:ext uri="{BB962C8B-B14F-4D97-AF65-F5344CB8AC3E}">
        <p14:creationId xmlns:p14="http://schemas.microsoft.com/office/powerpoint/2010/main" val="1335801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4A33E2-6F83-397C-D2C3-6441218279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726F7-4B61-26F0-9DFA-E885DBC39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dirty="0"/>
              <a:t>Investing in Transformation — </a:t>
            </a:r>
            <a:r>
              <a:rPr lang="en-US" dirty="0" err="1"/>
              <a:t>Mobilising</a:t>
            </a:r>
            <a:r>
              <a:rPr lang="en-US" dirty="0"/>
              <a:t> Finance for Inclusive WEF Security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6274F-B949-3B86-5509-EA3E4BDC15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917894"/>
            <a:ext cx="10774836" cy="2805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800" b="1" dirty="0"/>
              <a:t>The Equity Imperative</a:t>
            </a:r>
          </a:p>
          <a:p>
            <a:r>
              <a:rPr lang="en-US" sz="2800" dirty="0"/>
              <a:t>WEF challenges are deeply entangled with </a:t>
            </a:r>
            <a:r>
              <a:rPr lang="en-US" sz="2800" b="1" dirty="0"/>
              <a:t>social inequities</a:t>
            </a:r>
            <a:r>
              <a:rPr lang="en-US" sz="28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Women and girls bear disproportionate WEF-related burdens (e.g., time poverty, exposure to unsafe energy, travelling).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Persons with disabilities are often excluded from WEF systems due to design or institutional barriers.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Indigenous and rural populations and in some cases some cultural groups or migrant communities face structural exclusion from decision-making and investment targeting.</a:t>
            </a:r>
          </a:p>
        </p:txBody>
      </p:sp>
    </p:spTree>
    <p:extLst>
      <p:ext uri="{BB962C8B-B14F-4D97-AF65-F5344CB8AC3E}">
        <p14:creationId xmlns:p14="http://schemas.microsoft.com/office/powerpoint/2010/main" val="1616848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DC7FF0-7AE3-630D-E3BE-E14747A094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549FE-51FE-FBA6-0DE6-5B5EB3357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dirty="0"/>
              <a:t>Investing in Transformation — </a:t>
            </a:r>
            <a:r>
              <a:rPr lang="en-US" dirty="0" err="1"/>
              <a:t>Mobilising</a:t>
            </a:r>
            <a:r>
              <a:rPr lang="en-US" dirty="0"/>
              <a:t> Finance for Inclusive WEF Security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63C56-B573-615E-E93E-6EF7C5AF3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622627"/>
            <a:ext cx="10774836" cy="2805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2100" b="1" dirty="0"/>
              <a:t>Opportunity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000" dirty="0" err="1"/>
              <a:t>Mobilising</a:t>
            </a:r>
            <a:r>
              <a:rPr lang="en-US" sz="2000" dirty="0"/>
              <a:t> </a:t>
            </a:r>
            <a:r>
              <a:rPr lang="en-US" sz="2000" b="1" dirty="0"/>
              <a:t>climate and loss &amp; damage finance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Gender-Responsive Climate Finance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Targeted funds from entities like the Green Climate Fund (GCF), Adaptation Fund, and Climate Investment Funds support gender-transformative projects.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Disability-Inclusive WEF Innovation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Universal design and adaptive technologies (e.g., accessible water points, smart irrigation apps) are investable innovations.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Social Equity Bonds &amp; Results-Based Financing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/>
              <a:t>Instruments linking financial return to measurable social impacts (e.g., women's income, improved WASH access for Persons With Disabilities (PWDs)).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b="1" dirty="0"/>
              <a:t> Community-Owned Infrastructure Models</a:t>
            </a:r>
            <a:r>
              <a:rPr lang="en-US" sz="2000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Mobilising</a:t>
            </a:r>
            <a:r>
              <a:rPr lang="en-US" sz="2000" dirty="0"/>
              <a:t> local capital and capacity (e.g., water user associations, off-grid solar cooperatives, farmer cooperatives) with public-private support.</a:t>
            </a:r>
          </a:p>
        </p:txBody>
      </p:sp>
    </p:spTree>
    <p:extLst>
      <p:ext uri="{BB962C8B-B14F-4D97-AF65-F5344CB8AC3E}">
        <p14:creationId xmlns:p14="http://schemas.microsoft.com/office/powerpoint/2010/main" val="2340960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08AF63-1FD7-1E05-81BF-03DAA8952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9F6A5-7416-48BE-CF96-13ACFAAE3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dirty="0"/>
              <a:t>Investing in Transformation — </a:t>
            </a:r>
            <a:r>
              <a:rPr lang="en-US" dirty="0" err="1"/>
              <a:t>Mobilising</a:t>
            </a:r>
            <a:r>
              <a:rPr lang="en-US" dirty="0"/>
              <a:t> Finance for Inclusive WEF Security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6712F-A2E9-E850-37BE-3282D510F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4684" y="1917894"/>
            <a:ext cx="10774836" cy="2805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/>
              <a:t>Investment &amp; Governance Alignment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200" dirty="0" err="1"/>
              <a:t>Mobilising</a:t>
            </a:r>
            <a:r>
              <a:rPr lang="en-US" sz="3200" dirty="0"/>
              <a:t> finance requires </a:t>
            </a:r>
            <a:r>
              <a:rPr lang="en-US" sz="3200" b="1" dirty="0"/>
              <a:t>strong institutions, clear governance frameworks, and stakeholder trust</a:t>
            </a:r>
            <a:r>
              <a:rPr lang="en-US" sz="3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Align national investment plans with GEDSI and climate policies.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Improve capacity for </a:t>
            </a:r>
            <a:r>
              <a:rPr lang="en-US" sz="3200" b="1" dirty="0"/>
              <a:t>project preparation</a:t>
            </a:r>
            <a:r>
              <a:rPr lang="en-US" sz="3200" dirty="0"/>
              <a:t>, </a:t>
            </a:r>
            <a:r>
              <a:rPr lang="en-US" sz="3200" b="1" dirty="0"/>
              <a:t>bankability assessments</a:t>
            </a:r>
            <a:r>
              <a:rPr lang="en-US" sz="3200" dirty="0"/>
              <a:t>, and </a:t>
            </a:r>
            <a:r>
              <a:rPr lang="en-US" sz="3200" b="1" dirty="0"/>
              <a:t>cross-sector coordination</a:t>
            </a:r>
            <a:r>
              <a:rPr lang="en-US" sz="3200" dirty="0"/>
              <a:t>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/>
              <a:t>Integrate GEDSI metrics into </a:t>
            </a:r>
            <a:r>
              <a:rPr lang="en-US" sz="3200" b="1" dirty="0"/>
              <a:t>investment criteria</a:t>
            </a:r>
            <a:r>
              <a:rPr lang="en-US" sz="3200" dirty="0"/>
              <a:t>, monitoring, and accountability systems.</a:t>
            </a:r>
          </a:p>
        </p:txBody>
      </p:sp>
    </p:spTree>
    <p:extLst>
      <p:ext uri="{BB962C8B-B14F-4D97-AF65-F5344CB8AC3E}">
        <p14:creationId xmlns:p14="http://schemas.microsoft.com/office/powerpoint/2010/main" val="30968640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3D92AA-3C06-4586-935D-72C7C1A181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A05427-884B-1B5F-FFA0-ACA9DF68D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9994548" cy="1325563"/>
          </a:xfrm>
        </p:spPr>
        <p:txBody>
          <a:bodyPr>
            <a:normAutofit/>
          </a:bodyPr>
          <a:lstStyle/>
          <a:p>
            <a:r>
              <a:rPr lang="en-US" dirty="0"/>
              <a:t>Investing in Transformation — </a:t>
            </a:r>
            <a:r>
              <a:rPr lang="en-US" dirty="0" err="1"/>
              <a:t>Mobilising</a:t>
            </a:r>
            <a:r>
              <a:rPr lang="en-US" dirty="0"/>
              <a:t> Finance for Inclusive WEF Security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4FA2AD-6E5C-320A-A688-E6943E570F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8582" y="1860684"/>
            <a:ext cx="10774836" cy="280541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b="1" dirty="0"/>
              <a:t>Key Messages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 err="1"/>
              <a:t>Mobilising</a:t>
            </a:r>
            <a:r>
              <a:rPr lang="en-US" sz="3000" dirty="0"/>
              <a:t> WEF finance is </a:t>
            </a:r>
            <a:r>
              <a:rPr lang="en-US" sz="3000" b="1" dirty="0"/>
              <a:t>not only a technical challenge</a:t>
            </a:r>
            <a:r>
              <a:rPr lang="en-US" sz="3000" dirty="0"/>
              <a:t>, but a social and institutional one.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Transformative impact is possible only when investments are </a:t>
            </a:r>
            <a:r>
              <a:rPr lang="en-US" sz="3000" b="1" dirty="0"/>
              <a:t>inclusive, participatory, and climate-aligned</a:t>
            </a:r>
            <a:r>
              <a:rPr lang="en-US" sz="3000" dirty="0"/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3000" b="1" dirty="0"/>
              <a:t>Overcoming implementation barriers</a:t>
            </a:r>
            <a:r>
              <a:rPr lang="en-ZA" sz="3000" dirty="0"/>
              <a:t> (policy, institutional, capacity, finance) requires integrated approaches</a:t>
            </a:r>
            <a:endParaRPr lang="en-US" sz="3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000" dirty="0"/>
              <a:t>The </a:t>
            </a:r>
            <a:r>
              <a:rPr lang="en-US" sz="3000" b="1" i="1" dirty="0"/>
              <a:t>next frontier </a:t>
            </a:r>
            <a:r>
              <a:rPr lang="en-US" sz="3000" dirty="0"/>
              <a:t>of WEF security lies in financing models that value </a:t>
            </a:r>
            <a:r>
              <a:rPr lang="en-US" sz="3000" b="1" dirty="0"/>
              <a:t>people, planet, and partnerships</a:t>
            </a:r>
            <a:r>
              <a:rPr lang="en-US" sz="3000" dirty="0"/>
              <a:t> equally.</a:t>
            </a:r>
          </a:p>
          <a:p>
            <a:pPr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28169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998040-0F61-898E-8068-484495106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84" y="592331"/>
            <a:ext cx="4227732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Deep-dive: Why GEDSI matters in the WEF Nexus Context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ECEB28D-0C9C-ED2F-DDB2-2A18F17B316A}"/>
              </a:ext>
            </a:extLst>
          </p:cNvPr>
          <p:cNvSpPr txBox="1"/>
          <p:nvPr/>
        </p:nvSpPr>
        <p:spPr>
          <a:xfrm>
            <a:off x="524256" y="2323237"/>
            <a:ext cx="503529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b="1" dirty="0"/>
              <a:t>Why it matters: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Promotes equity, participation, and resilience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Improves sustainability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Strengthens long-term development impacts</a:t>
            </a:r>
          </a:p>
          <a:p>
            <a:br>
              <a:rPr lang="en-US" sz="2000" dirty="0"/>
            </a:br>
            <a:r>
              <a:rPr lang="en-US" sz="2000" b="1" dirty="0"/>
              <a:t>How to do it: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Apply intersectional lens (gender, disability, </a:t>
            </a:r>
            <a:r>
              <a:rPr lang="en-US" sz="2000" dirty="0" err="1"/>
              <a:t>marginalisation</a:t>
            </a:r>
            <a:r>
              <a:rPr lang="en-US" sz="2000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Include GEDSI from project feasibility and design through implementation, and MEL</a:t>
            </a:r>
          </a:p>
        </p:txBody>
      </p:sp>
    </p:spTree>
    <p:extLst>
      <p:ext uri="{BB962C8B-B14F-4D97-AF65-F5344CB8AC3E}">
        <p14:creationId xmlns:p14="http://schemas.microsoft.com/office/powerpoint/2010/main" val="4892933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3">
      <a:dk1>
        <a:srgbClr val="06153C"/>
      </a:dk1>
      <a:lt1>
        <a:sysClr val="window" lastClr="FFFFFF"/>
      </a:lt1>
      <a:dk2>
        <a:srgbClr val="193971"/>
      </a:dk2>
      <a:lt2>
        <a:srgbClr val="D2E4E9"/>
      </a:lt2>
      <a:accent1>
        <a:srgbClr val="2B5BA4"/>
      </a:accent1>
      <a:accent2>
        <a:srgbClr val="059D57"/>
      </a:accent2>
      <a:accent3>
        <a:srgbClr val="E26289"/>
      </a:accent3>
      <a:accent4>
        <a:srgbClr val="416E7C"/>
      </a:accent4>
      <a:accent5>
        <a:srgbClr val="60909D"/>
      </a:accent5>
      <a:accent6>
        <a:srgbClr val="A8EEDD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WP Slide Deck Template - Southern Africa V1" id="{64F9E663-E6FA-4A8C-A12C-30DA7D365ACC}" vid="{5A30E31F-2911-4D50-BD10-6E5D0C1473C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fa35d3f-e79f-4824-b3e2-5dd103b0ea08" xsi:nil="true"/>
    <lcf76f155ced4ddcb4097134ff3c332f xmlns="7f852126-0301-41b6-bf5b-7f21b3fcbb67">
      <Terms xmlns="http://schemas.microsoft.com/office/infopath/2007/PartnerControls"/>
    </lcf76f155ced4ddcb4097134ff3c332f>
    <Description xmlns="7f852126-0301-41b6-bf5b-7f21b3fcbb67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662655BB9BFE4DB5360E91EC15317F" ma:contentTypeVersion="18" ma:contentTypeDescription="Create a new document." ma:contentTypeScope="" ma:versionID="67a2b6e0832bf554b5bd02915c34ccfa">
  <xsd:schema xmlns:xsd="http://www.w3.org/2001/XMLSchema" xmlns:xs="http://www.w3.org/2001/XMLSchema" xmlns:p="http://schemas.microsoft.com/office/2006/metadata/properties" xmlns:ns2="7f852126-0301-41b6-bf5b-7f21b3fcbb67" xmlns:ns3="5fa35d3f-e79f-4824-b3e2-5dd103b0ea08" targetNamespace="http://schemas.microsoft.com/office/2006/metadata/properties" ma:root="true" ma:fieldsID="321a8247d937509b00d9492b05994611" ns2:_="" ns3:_="">
    <xsd:import namespace="7f852126-0301-41b6-bf5b-7f21b3fcbb67"/>
    <xsd:import namespace="5fa35d3f-e79f-4824-b3e2-5dd103b0ea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Description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852126-0301-41b6-bf5b-7f21b3fcbb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4441e93f-bdbf-457f-9a0e-7bb92134c37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escription" ma:index="23" nillable="true" ma:displayName="Description" ma:format="Dropdown" ma:internalName="Description">
      <xsd:simpleType>
        <xsd:restriction base="dms:Text">
          <xsd:maxLength value="255"/>
        </xsd:restriction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a35d3f-e79f-4824-b3e2-5dd103b0ea08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e98348c-3dcc-423d-a029-36cd2ed8eac0}" ma:internalName="TaxCatchAll" ma:showField="CatchAllData" ma:web="5fa35d3f-e79f-4824-b3e2-5dd103b0ea0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0877BC3-5EEB-49AD-889F-2C8EBD0EA8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5675FC-FB1C-4672-AD39-F22BB86A22A6}">
  <ds:schemaRefs>
    <ds:schemaRef ds:uri="http://schemas.microsoft.com/office/2006/metadata/properties"/>
    <ds:schemaRef ds:uri="http://schemas.microsoft.com/office/infopath/2007/PartnerControls"/>
    <ds:schemaRef ds:uri="5fa35d3f-e79f-4824-b3e2-5dd103b0ea08"/>
    <ds:schemaRef ds:uri="7f852126-0301-41b6-bf5b-7f21b3fcbb67"/>
  </ds:schemaRefs>
</ds:datastoreItem>
</file>

<file path=customXml/itemProps3.xml><?xml version="1.0" encoding="utf-8"?>
<ds:datastoreItem xmlns:ds="http://schemas.openxmlformats.org/officeDocument/2006/customXml" ds:itemID="{4206E1EA-214D-45BE-9AC7-DB43019F91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f852126-0301-41b6-bf5b-7f21b3fcbb67"/>
    <ds:schemaRef ds:uri="5fa35d3f-e79f-4824-b3e2-5dd103b0ea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GWP Slide Deck for WEF Nexus Day 3 2025</Template>
  <TotalTime>0</TotalTime>
  <Words>2561</Words>
  <Application>Microsoft Office PowerPoint</Application>
  <PresentationFormat>Widescreen</PresentationFormat>
  <Paragraphs>248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Arial</vt:lpstr>
      <vt:lpstr>Calibri</vt:lpstr>
      <vt:lpstr>Courier New</vt:lpstr>
      <vt:lpstr>Source Sans 3</vt:lpstr>
      <vt:lpstr>Source Sans 3 Light</vt:lpstr>
      <vt:lpstr>Source Sans Pro</vt:lpstr>
      <vt:lpstr>Source Sans Pro Black</vt:lpstr>
      <vt:lpstr>Source Sans Pro ExtraLight</vt:lpstr>
      <vt:lpstr>Source Sans Pro Light</vt:lpstr>
      <vt:lpstr>Wingdings</vt:lpstr>
      <vt:lpstr>Office Theme</vt:lpstr>
      <vt:lpstr>PowerPoint Presentation</vt:lpstr>
      <vt:lpstr>Focus of the sessions during the day</vt:lpstr>
      <vt:lpstr>Focus of the sessions during the day</vt:lpstr>
      <vt:lpstr>Investing in Transformation — Mobilising Finance for Inclusive WEF Security</vt:lpstr>
      <vt:lpstr>Investing in Transformation — Mobilising Finance for Inclusive WEF Security</vt:lpstr>
      <vt:lpstr>Investing in Transformation — Mobilising Finance for Inclusive WEF Security</vt:lpstr>
      <vt:lpstr>Investing in Transformation — Mobilising Finance for Inclusive WEF Security</vt:lpstr>
      <vt:lpstr>Investing in Transformation — Mobilising Finance for Inclusive WEF Security</vt:lpstr>
      <vt:lpstr>Deep-dive: Why GEDSI matters in the WEF Nexus Context</vt:lpstr>
      <vt:lpstr>Deep-dive: Why GEDSI matters in the WEF Nexus Context</vt:lpstr>
      <vt:lpstr>Deep-dive: GEDSI Tracking in the WEF Nexus Context</vt:lpstr>
      <vt:lpstr>Deep-dive: Examples of GEDSI-Sensitive Nexus Interventions</vt:lpstr>
      <vt:lpstr>Deep-dive: GEDSI Key Messages</vt:lpstr>
      <vt:lpstr>Deep-dive: Climate Finance &amp; Loss &amp; Damage Funding</vt:lpstr>
      <vt:lpstr>Deep-dive: Climate Finance &amp; Loss &amp; Damage Funding</vt:lpstr>
      <vt:lpstr>Deep-dive: Climate Finance &amp; Loss &amp; Damage Funding</vt:lpstr>
      <vt:lpstr>Deep-dive: Climate Finance &amp; Loss &amp; Damage Funding</vt:lpstr>
      <vt:lpstr>Deep-dive: Climate Finance &amp; Loss &amp; Damage Funding</vt:lpstr>
      <vt:lpstr>Deep-dive: Climate and L&amp;D Finance Key Messages</vt:lpstr>
      <vt:lpstr>Focus of the sessions during the day</vt:lpstr>
      <vt:lpstr>Focus of the sessions during the day</vt:lpstr>
      <vt:lpstr>Real-world Barriers</vt:lpstr>
      <vt:lpstr>PowerPoint Presentation</vt:lpstr>
      <vt:lpstr>What works to overcome barriers to Nexus Implementation?</vt:lpstr>
      <vt:lpstr>Practical Strategies for Implementation of GEDSI &amp; finance mobilisation</vt:lpstr>
      <vt:lpstr>Be the change, be the salesperson:</vt:lpstr>
      <vt:lpstr>WEF Nexus investment pitch essentials checklist:</vt:lpstr>
      <vt:lpstr>WEF Nexus investment pitch essentials checklist:</vt:lpstr>
      <vt:lpstr>Case studies:</vt:lpstr>
      <vt:lpstr>Focus of the sessions during the day</vt:lpstr>
      <vt:lpstr>Focus of the sessions during the day</vt:lpstr>
      <vt:lpstr>Focus of the sessions during the day</vt:lpstr>
      <vt:lpstr>|Thank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Dr. Maryna Storie</dc:creator>
  <cp:lastModifiedBy>Dr. Maryna Storie</cp:lastModifiedBy>
  <cp:revision>31</cp:revision>
  <dcterms:created xsi:type="dcterms:W3CDTF">2025-05-14T12:25:49Z</dcterms:created>
  <dcterms:modified xsi:type="dcterms:W3CDTF">2025-05-14T14:58:38Z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0x01010093662655BB9BFE4DB5360E91EC15317F</vt:lpwstr>
  </property>
</Properties>
</file>