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tags/tag139.xml" ContentType="application/vnd.openxmlformats-officedocument.presentationml.tags+xml"/>
  <Override PartName="/ppt/tags/tag168.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128.xml" ContentType="application/vnd.openxmlformats-officedocument.presentationml.tags+xml"/>
  <Override PartName="/ppt/tags/tag157.xml" ContentType="application/vnd.openxmlformats-officedocument.presentationml.tags+xml"/>
  <Override PartName="/ppt/notesSlides/notesSlide20.xml" ContentType="application/vnd.openxmlformats-officedocument.presentationml.notesSlide+xml"/>
  <Override PartName="/ppt/tags/tag175.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64.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58.xml" ContentType="application/vnd.openxmlformats-officedocument.presentationml.tags+xml"/>
  <Override PartName="/ppt/tags/tag169.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slides/slide24.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Default Extension="bin" ContentType="application/vnd.openxmlformats-officedocument.oleObject"/>
  <Override PartName="/ppt/notesSlides/notesSlide3.xml" ContentType="application/vnd.openxmlformats-officedocument.presentationml.notesSlide+xml"/>
  <Override PartName="/ppt/tags/tag141.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6"/>
  </p:notesMasterIdLst>
  <p:sldIdLst>
    <p:sldId id="258" r:id="rId2"/>
    <p:sldId id="284"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85" r:id="rId19"/>
    <p:sldId id="279" r:id="rId20"/>
    <p:sldId id="280" r:id="rId21"/>
    <p:sldId id="281" r:id="rId22"/>
    <p:sldId id="276" r:id="rId23"/>
    <p:sldId id="282" r:id="rId24"/>
    <p:sldId id="283" r:id="rId25"/>
  </p:sldIdLst>
  <p:sldSz cx="9906000" cy="6858000" type="A4"/>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5613" indent="1588" algn="l" rtl="0" fontAlgn="base">
      <a:spcBef>
        <a:spcPct val="0"/>
      </a:spcBef>
      <a:spcAft>
        <a:spcPct val="0"/>
      </a:spcAft>
      <a:defRPr kern="1200">
        <a:solidFill>
          <a:schemeClr val="tx1"/>
        </a:solidFill>
        <a:latin typeface="Verdana" pitchFamily="34" charset="0"/>
        <a:ea typeface="+mn-ea"/>
        <a:cs typeface="+mn-cs"/>
      </a:defRPr>
    </a:lvl2pPr>
    <a:lvl3pPr marL="912813" indent="1588" algn="l" rtl="0" fontAlgn="base">
      <a:spcBef>
        <a:spcPct val="0"/>
      </a:spcBef>
      <a:spcAft>
        <a:spcPct val="0"/>
      </a:spcAft>
      <a:defRPr kern="1200">
        <a:solidFill>
          <a:schemeClr val="tx1"/>
        </a:solidFill>
        <a:latin typeface="Verdana" pitchFamily="34" charset="0"/>
        <a:ea typeface="+mn-ea"/>
        <a:cs typeface="+mn-cs"/>
      </a:defRPr>
    </a:lvl3pPr>
    <a:lvl4pPr marL="1370013" indent="1588" algn="l" rtl="0" fontAlgn="base">
      <a:spcBef>
        <a:spcPct val="0"/>
      </a:spcBef>
      <a:spcAft>
        <a:spcPct val="0"/>
      </a:spcAft>
      <a:defRPr kern="1200">
        <a:solidFill>
          <a:schemeClr val="tx1"/>
        </a:solidFill>
        <a:latin typeface="Verdana" pitchFamily="34" charset="0"/>
        <a:ea typeface="+mn-ea"/>
        <a:cs typeface="+mn-cs"/>
      </a:defRPr>
    </a:lvl4pPr>
    <a:lvl5pPr marL="1827213" indent="1588"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652A"/>
    <a:srgbClr val="D77740"/>
    <a:srgbClr val="EE6D2F"/>
    <a:srgbClr val="E6BBB3"/>
    <a:srgbClr val="B4C7CE"/>
    <a:srgbClr val="1A91E2"/>
    <a:srgbClr val="C0DAEC"/>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9" autoAdjust="0"/>
    <p:restoredTop sz="99241" autoAdjust="0"/>
  </p:normalViewPr>
  <p:slideViewPr>
    <p:cSldViewPr showGuides="1">
      <p:cViewPr>
        <p:scale>
          <a:sx n="90" d="100"/>
          <a:sy n="90" d="100"/>
        </p:scale>
        <p:origin x="-1500" y="-522"/>
      </p:cViewPr>
      <p:guideLst>
        <p:guide orient="horz" pos="3838"/>
        <p:guide orient="horz" pos="845"/>
        <p:guide pos="614"/>
        <p:guide pos="5773"/>
      </p:guideLst>
    </p:cSldViewPr>
  </p:slideViewPr>
  <p:outlineViewPr>
    <p:cViewPr>
      <p:scale>
        <a:sx n="33" d="100"/>
        <a:sy n="33" d="100"/>
      </p:scale>
      <p:origin x="0" y="4638"/>
    </p:cViewPr>
  </p:outlineViewPr>
  <p:notesTextViewPr>
    <p:cViewPr>
      <p:scale>
        <a:sx n="100" d="100"/>
        <a:sy n="100" d="100"/>
      </p:scale>
      <p:origin x="0" y="0"/>
    </p:cViewPr>
  </p:notesTextViewPr>
  <p:sorterViewPr>
    <p:cViewPr>
      <p:scale>
        <a:sx n="90" d="100"/>
        <a:sy n="90" d="100"/>
      </p:scale>
      <p:origin x="0" y="1374"/>
    </p:cViewPr>
  </p:sorterViewPr>
  <p:notesViewPr>
    <p:cSldViewPr showGuides="1">
      <p:cViewPr varScale="1">
        <p:scale>
          <a:sx n="70" d="100"/>
          <a:sy n="70" d="100"/>
        </p:scale>
        <p:origin x="-233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e-DE"/>
          </a:p>
        </p:txBody>
      </p:sp>
      <p:sp>
        <p:nvSpPr>
          <p:cNvPr id="29700"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e-DE"/>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A4412C3-9362-4D6C-BD81-4CEE2FCF4396}"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5613" algn="l" rtl="0" eaLnBrk="0" fontAlgn="base" hangingPunct="0">
      <a:spcBef>
        <a:spcPct val="30000"/>
      </a:spcBef>
      <a:spcAft>
        <a:spcPct val="0"/>
      </a:spcAft>
      <a:defRPr sz="1200" kern="1200">
        <a:solidFill>
          <a:schemeClr val="tx1"/>
        </a:solidFill>
        <a:latin typeface="Arial" charset="0"/>
        <a:ea typeface="+mn-ea"/>
        <a:cs typeface="+mn-cs"/>
      </a:defRPr>
    </a:lvl2pPr>
    <a:lvl3pPr marL="912813" algn="l" rtl="0" eaLnBrk="0" fontAlgn="base" hangingPunct="0">
      <a:spcBef>
        <a:spcPct val="30000"/>
      </a:spcBef>
      <a:spcAft>
        <a:spcPct val="0"/>
      </a:spcAft>
      <a:defRPr sz="1200" kern="1200">
        <a:solidFill>
          <a:schemeClr val="tx1"/>
        </a:solidFill>
        <a:latin typeface="Arial" charset="0"/>
        <a:ea typeface="+mn-ea"/>
        <a:cs typeface="+mn-cs"/>
      </a:defRPr>
    </a:lvl3pPr>
    <a:lvl4pPr marL="1370013" algn="l" rtl="0" eaLnBrk="0" fontAlgn="base" hangingPunct="0">
      <a:spcBef>
        <a:spcPct val="30000"/>
      </a:spcBef>
      <a:spcAft>
        <a:spcPct val="0"/>
      </a:spcAft>
      <a:defRPr sz="1200" kern="1200">
        <a:solidFill>
          <a:schemeClr val="tx1"/>
        </a:solidFill>
        <a:latin typeface="Arial" charset="0"/>
        <a:ea typeface="+mn-ea"/>
        <a:cs typeface="+mn-cs"/>
      </a:defRPr>
    </a:lvl4pPr>
    <a:lvl5pPr marL="1827213" algn="l" rtl="0" eaLnBrk="0" fontAlgn="base" hangingPunct="0">
      <a:spcBef>
        <a:spcPct val="30000"/>
      </a:spcBef>
      <a:spcAft>
        <a:spcPct val="0"/>
      </a:spcAft>
      <a:defRPr sz="1200" kern="1200">
        <a:solidFill>
          <a:schemeClr val="tx1"/>
        </a:solidFill>
        <a:latin typeface="Arial" charset="0"/>
        <a:ea typeface="+mn-ea"/>
        <a:cs typeface="+mn-cs"/>
      </a:defRPr>
    </a:lvl5pPr>
    <a:lvl6pPr marL="2285744" algn="l" defTabSz="914298" rtl="0" eaLnBrk="1" latinLnBrk="0" hangingPunct="1">
      <a:defRPr sz="1200" kern="1200">
        <a:solidFill>
          <a:schemeClr val="tx1"/>
        </a:solidFill>
        <a:latin typeface="+mn-lt"/>
        <a:ea typeface="+mn-ea"/>
        <a:cs typeface="+mn-cs"/>
      </a:defRPr>
    </a:lvl6pPr>
    <a:lvl7pPr marL="2742893" algn="l" defTabSz="914298" rtl="0" eaLnBrk="1" latinLnBrk="0" hangingPunct="1">
      <a:defRPr sz="1200" kern="1200">
        <a:solidFill>
          <a:schemeClr val="tx1"/>
        </a:solidFill>
        <a:latin typeface="+mn-lt"/>
        <a:ea typeface="+mn-ea"/>
        <a:cs typeface="+mn-cs"/>
      </a:defRPr>
    </a:lvl7pPr>
    <a:lvl8pPr marL="3200041" algn="l" defTabSz="914298" rtl="0" eaLnBrk="1" latinLnBrk="0" hangingPunct="1">
      <a:defRPr sz="1200" kern="1200">
        <a:solidFill>
          <a:schemeClr val="tx1"/>
        </a:solidFill>
        <a:latin typeface="+mn-lt"/>
        <a:ea typeface="+mn-ea"/>
        <a:cs typeface="+mn-cs"/>
      </a:defRPr>
    </a:lvl8pPr>
    <a:lvl9pPr marL="3657191" algn="l" defTabSz="9142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B7C1A3F-7543-49FF-B520-5BEDD016B5E6}" type="slidenum">
              <a:rPr lang="de-DE" smtClean="0"/>
              <a:pPr/>
              <a:t>1</a:t>
            </a:fld>
            <a:endParaRPr lang="de-DE"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CDDE45F-A806-48BA-929D-4BDC7DAD3DF7}" type="slidenum">
              <a:rPr lang="de-DE" smtClean="0"/>
              <a:pPr/>
              <a:t>12</a:t>
            </a:fld>
            <a:endParaRPr lang="de-DE"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altLang="zh-TW" smtClean="0"/>
              <a:t>Fine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2F858C4-1164-48EC-A368-A60855732B69}" type="slidenum">
              <a:rPr lang="de-DE" smtClean="0"/>
              <a:pPr/>
              <a:t>13</a:t>
            </a:fld>
            <a:endParaRPr lang="de-DE"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ltLang="zh-TW" smtClean="0"/>
              <a:t>Fine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935EBCB-B11E-4501-BD05-5BD23A587D27}" type="slidenum">
              <a:rPr lang="de-DE" smtClean="0"/>
              <a:pPr/>
              <a:t>14</a:t>
            </a:fld>
            <a:endParaRPr lang="de-DE"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ltLang="zh-TW" smtClean="0"/>
              <a:t>Fine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A097747-28AF-4170-B42C-60BF59F48E31}" type="slidenum">
              <a:rPr lang="de-DE" smtClean="0"/>
              <a:pPr/>
              <a:t>15</a:t>
            </a:fld>
            <a:endParaRPr lang="de-DE"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ltLang="zh-TW" smtClean="0"/>
              <a:t>Can we had here a background picture of Shakespeare or another old and wise guy? I already tried with the picture of a good friend of mine which I happen to have on the computer.</a:t>
            </a:r>
          </a:p>
          <a:p>
            <a:pPr eaLnBrk="1" hangingPunct="1"/>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8F7946B-8BF9-45E3-8C4B-9460B29A32B7}" type="slidenum">
              <a:rPr lang="zh-TW" altLang="en-US" smtClean="0"/>
              <a:pPr/>
              <a:t>16</a:t>
            </a:fld>
            <a:endParaRPr lang="en-US" altLang="zh-TW"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ltLang="zh-TW" smtClean="0"/>
              <a:t>Just very fine. Although, should we repeat the word ‘contents’ here (and on the subsequent sheets)?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2CFA5E7-2D36-4F40-956A-77F7A822FF6B}" type="slidenum">
              <a:rPr lang="zh-TW" altLang="en-US" smtClean="0"/>
              <a:pPr/>
              <a:t>17</a:t>
            </a:fld>
            <a:endParaRPr lang="en-US" altLang="zh-TW"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ltLang="zh-TW" smtClean="0"/>
              <a:t>Fine. May be the neta + line can be made to stick out a little more to the right and left. I changed that already.</a:t>
            </a:r>
          </a:p>
          <a:p>
            <a:pPr eaLnBrk="1" hangingPunct="1"/>
            <a:r>
              <a:rPr lang="en-US" altLang="zh-TW" smtClean="0"/>
              <a:t>Moreover, in presentation mode the taller characters are all cut off horizontally. I’m not sure why, it wasn’t before.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7FDC42B-AEBF-4191-8815-F8FD14C0FE65}" type="slidenum">
              <a:rPr lang="zh-TW" altLang="en-US" smtClean="0"/>
              <a:pPr/>
              <a:t>18</a:t>
            </a:fld>
            <a:endParaRPr lang="en-US" altLang="zh-TW"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ltLang="zh-TW" smtClean="0"/>
              <a:t>Fine. May be the neta + line can be made to stick out a little more to the right and left. I changed that already.</a:t>
            </a:r>
          </a:p>
          <a:p>
            <a:pPr eaLnBrk="1" hangingPunct="1"/>
            <a:r>
              <a:rPr lang="en-US" altLang="zh-TW" smtClean="0"/>
              <a:t>Moreover, in presentation mode the taller characters are all cut off horizontally. I’m not sure why, it wasn’t before.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FEEEA7C-32D1-41B8-8B92-54E8CE56910D}" type="slidenum">
              <a:rPr lang="zh-TW" altLang="en-US" smtClean="0"/>
              <a:pPr/>
              <a:t>19</a:t>
            </a:fld>
            <a:endParaRPr lang="en-US" altLang="zh-TW"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ltLang="zh-TW" smtClean="0"/>
              <a:t>Position of frame is a little changed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F0A6B96-F42B-4307-A5D7-1B57EFE1C59E}" type="slidenum">
              <a:rPr lang="zh-TW" altLang="en-US" smtClean="0"/>
              <a:pPr/>
              <a:t>20</a:t>
            </a:fld>
            <a:endParaRPr lang="en-US" altLang="zh-TW"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altLang="zh-TW" smtClean="0"/>
              <a:t>Fine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C16D428-9A06-4AA2-9579-EA243A4332F8}" type="slidenum">
              <a:rPr lang="zh-TW" altLang="en-US" smtClean="0"/>
              <a:pPr/>
              <a:t>21</a:t>
            </a:fld>
            <a:endParaRPr lang="en-US" altLang="zh-TW"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ltLang="zh-TW" smtClean="0"/>
              <a:t>Fine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E93D2E1-70E7-4175-B9F1-32A11BC7A2DE}" type="slidenum">
              <a:rPr lang="zh-TW" altLang="en-US" smtClean="0"/>
              <a:pPr/>
              <a:t>2</a:t>
            </a:fld>
            <a:endParaRPr lang="en-US" altLang="zh-TW"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altLang="zh-TW" smtClean="0"/>
              <a:t>Just very fine. Although, should we repeat the word ‘contents’ here (and on the subsequent sheets)?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827CDAA-97A6-43C6-91CB-4058B09E9501}" type="slidenum">
              <a:rPr lang="zh-TW" altLang="en-US" smtClean="0"/>
              <a:pPr/>
              <a:t>22</a:t>
            </a:fld>
            <a:endParaRPr lang="en-US" altLang="zh-TW"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ltLang="zh-TW" smtClean="0"/>
              <a:t>I extended the dividing line. Also here the taller characters are cut off.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90ED3E3-F47E-44A7-8921-4D2CA98051B0}" type="slidenum">
              <a:rPr lang="zh-TW" altLang="en-US" smtClean="0"/>
              <a:pPr/>
              <a:t>23</a:t>
            </a:fld>
            <a:endParaRPr lang="en-US" altLang="zh-TW"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tLang="zh-TW" smtClean="0"/>
              <a:t>Fine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A4AE9FA-0C13-4AFA-8E5D-1135E319417E}" type="slidenum">
              <a:rPr lang="zh-TW" altLang="en-US" smtClean="0"/>
              <a:pPr/>
              <a:t>24</a:t>
            </a:fld>
            <a:endParaRPr lang="en-US" altLang="zh-TW"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ltLang="zh-TW" smtClean="0"/>
              <a:t>Fine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5D4B6A-9D95-4930-944C-6111358F0EC3}" type="slidenum">
              <a:rPr lang="de-DE" smtClean="0"/>
              <a:pPr/>
              <a:t>3</a:t>
            </a:fld>
            <a:endParaRPr lang="de-DE"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altLang="zh-TW" smtClean="0"/>
              <a:t>Fine although the formatting of the text isn</a:t>
            </a:r>
            <a:r>
              <a:rPr lang="en-US" altLang="zh-TW" smtClean="0">
                <a:latin typeface="Times New Roman" pitchFamily="18" charset="0"/>
              </a:rPr>
              <a:t>’</a:t>
            </a:r>
            <a:r>
              <a:rPr lang="en-US" altLang="zh-TW" smtClean="0"/>
              <a:t>t very nice I feel.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1A13511-8AAA-465D-ABAC-76EE633ADC27}" type="slidenum">
              <a:rPr lang="de-DE" smtClean="0"/>
              <a:pPr/>
              <a:t>4</a:t>
            </a:fld>
            <a:endParaRPr lang="de-DE"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altLang="zh-TW" smtClean="0"/>
              <a:t>Fine.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79B2EC3-5F74-4CF1-AA9F-8F96D5465E91}" type="slidenum">
              <a:rPr lang="de-DE" smtClean="0"/>
              <a:pPr/>
              <a:t>5</a:t>
            </a:fld>
            <a:endParaRPr lang="de-D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altLang="zh-TW" smtClean="0"/>
              <a:t>As opposed to the previous sheet where the picture could be related to both entries, this poor tree picture only relates to the second entry. It would be nice if we could find a picture related to the mother milk issue (an solid waste incineration plant, near a field where milk-producing cows are running around) so that this picture could solely related to the acid rain issue.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503D6AC-D03A-4024-823A-28085ED5AF7A}" type="slidenum">
              <a:rPr lang="de-DE" smtClean="0"/>
              <a:pPr/>
              <a:t>6</a:t>
            </a:fld>
            <a:endParaRPr lang="de-DE"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altLang="zh-TW" smtClean="0"/>
              <a:t>The population explosion graph of sheet 10 should come here.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5ECF9D0-6BEE-4115-A19C-5A6AA520318A}" type="slidenum">
              <a:rPr lang="de-DE" smtClean="0"/>
              <a:pPr/>
              <a:t>7</a:t>
            </a:fld>
            <a:endParaRPr lang="de-DE"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altLang="zh-TW" smtClean="0"/>
              <a:t>Fine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2D87783-E577-4028-BC16-407560886E13}" type="slidenum">
              <a:rPr lang="de-DE" smtClean="0"/>
              <a:pPr/>
              <a:t>8</a:t>
            </a:fld>
            <a:endParaRPr lang="de-DE"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altLang="zh-TW" smtClean="0"/>
              <a:t>Fine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5B8F740-C15B-4621-BEAF-84F76CB0B43F}" type="slidenum">
              <a:rPr lang="de-DE" smtClean="0"/>
              <a:pPr/>
              <a:t>9</a:t>
            </a:fld>
            <a:endParaRPr lang="de-DE"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altLang="zh-TW" smtClean="0"/>
              <a:t>I would prefer to have smaller margins so that each entry has at most two lines, as done in the next sheet.</a:t>
            </a:r>
          </a:p>
          <a:p>
            <a:pPr eaLnBrk="1" hangingPunct="1"/>
            <a:endParaRPr lang="en-US" altLang="zh-TW" smtClean="0"/>
          </a:p>
          <a:p>
            <a:pPr eaLnBrk="1" hangingPunct="1"/>
            <a:r>
              <a:rPr lang="en-US" altLang="zh-TW" smtClean="0"/>
              <a:t>In next 6 sheets we have only text. A picture of a smoking power plant could be fine here.</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2.jpe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UNESCO-IHE(highres)"/>
          <p:cNvPicPr>
            <a:picLocks noChangeAspect="1" noChangeArrowheads="1"/>
          </p:cNvPicPr>
          <p:nvPr>
            <p:custDataLst>
              <p:tags r:id="rId2"/>
            </p:custDataLst>
          </p:nvPr>
        </p:nvPicPr>
        <p:blipFill>
          <a:blip r:embed="rId13" cstate="print"/>
          <a:srcRect/>
          <a:stretch>
            <a:fillRect/>
          </a:stretch>
        </p:blipFill>
        <p:spPr bwMode="auto">
          <a:xfrm>
            <a:off x="57150" y="6405563"/>
            <a:ext cx="1860550" cy="407987"/>
          </a:xfrm>
          <a:prstGeom prst="rect">
            <a:avLst/>
          </a:prstGeom>
          <a:noFill/>
          <a:ln w="9525">
            <a:noFill/>
            <a:miter lim="800000"/>
            <a:headEnd/>
            <a:tailEnd/>
          </a:ln>
        </p:spPr>
      </p:pic>
      <p:sp>
        <p:nvSpPr>
          <p:cNvPr id="4" name="Text Box 4"/>
          <p:cNvSpPr txBox="1">
            <a:spLocks noChangeArrowheads="1"/>
          </p:cNvSpPr>
          <p:nvPr>
            <p:custDataLst>
              <p:tags r:id="rId3"/>
            </p:custDataLst>
          </p:nvPr>
        </p:nvSpPr>
        <p:spPr bwMode="auto">
          <a:xfrm>
            <a:off x="2309813" y="6500813"/>
            <a:ext cx="6840537" cy="307975"/>
          </a:xfrm>
          <a:prstGeom prst="rect">
            <a:avLst/>
          </a:prstGeom>
          <a:noFill/>
          <a:ln w="9525">
            <a:noFill/>
            <a:miter lim="800000"/>
            <a:headEnd/>
            <a:tailEnd/>
          </a:ln>
          <a:effectLst/>
        </p:spPr>
        <p:txBody>
          <a:bodyPr lIns="91429" tIns="45715" rIns="91429" bIns="45715">
            <a:spAutoFit/>
          </a:bodyPr>
          <a:lstStyle/>
          <a:p>
            <a:pPr algn="r">
              <a:spcBef>
                <a:spcPct val="50000"/>
              </a:spcBef>
              <a:defRPr/>
            </a:pPr>
            <a:r>
              <a:rPr lang="en-US" sz="1400" dirty="0"/>
              <a:t>Cleaner Production and Industrial Resources Management</a:t>
            </a:r>
            <a:endParaRPr lang="nl-NL" sz="1400" dirty="0"/>
          </a:p>
        </p:txBody>
      </p:sp>
      <p:sp>
        <p:nvSpPr>
          <p:cNvPr id="5" name="Rectangle 7"/>
          <p:cNvSpPr>
            <a:spLocks noChangeArrowheads="1"/>
          </p:cNvSpPr>
          <p:nvPr userDrawn="1">
            <p:custDataLst>
              <p:tags r:id="rId4"/>
            </p:custDataLst>
          </p:nvPr>
        </p:nvSpPr>
        <p:spPr bwMode="auto">
          <a:xfrm>
            <a:off x="9201150" y="6503988"/>
            <a:ext cx="660400" cy="333375"/>
          </a:xfrm>
          <a:prstGeom prst="rect">
            <a:avLst/>
          </a:prstGeom>
          <a:noFill/>
          <a:ln w="9525">
            <a:noFill/>
            <a:miter lim="800000"/>
            <a:headEnd/>
            <a:tailEnd/>
          </a:ln>
          <a:effectLst/>
        </p:spPr>
        <p:txBody>
          <a:bodyPr lIns="91429" tIns="45715" rIns="91429" bIns="45715"/>
          <a:lstStyle/>
          <a:p>
            <a:pPr algn="r" eaLnBrk="0" hangingPunct="0">
              <a:defRPr/>
            </a:pPr>
            <a:fld id="{D1FEA2F7-E55C-42F1-B551-5C4C34FE8449}" type="slidenum">
              <a:rPr lang="en-GB" sz="1400" b="1">
                <a:latin typeface="Arial" pitchFamily="34" charset="0"/>
                <a:cs typeface="Arial" pitchFamily="34" charset="0"/>
              </a:rPr>
              <a:pPr algn="r" eaLnBrk="0" hangingPunct="0">
                <a:defRPr/>
              </a:pPr>
              <a:t>‹#›</a:t>
            </a:fld>
            <a:endParaRPr lang="en-GB" sz="1000" b="1" dirty="0">
              <a:latin typeface="Arial" pitchFamily="34" charset="0"/>
              <a:cs typeface="Arial" pitchFamily="34" charset="0"/>
            </a:endParaRPr>
          </a:p>
        </p:txBody>
      </p:sp>
      <p:sp>
        <p:nvSpPr>
          <p:cNvPr id="6" name="Rectangle 16"/>
          <p:cNvSpPr>
            <a:spLocks noChangeArrowheads="1"/>
          </p:cNvSpPr>
          <p:nvPr userDrawn="1">
            <p:custDataLst>
              <p:tags r:id="rId5"/>
            </p:custDataLst>
          </p:nvPr>
        </p:nvSpPr>
        <p:spPr bwMode="auto">
          <a:xfrm>
            <a:off x="179388" y="3714750"/>
            <a:ext cx="184150" cy="369888"/>
          </a:xfrm>
          <a:prstGeom prst="rect">
            <a:avLst/>
          </a:prstGeom>
          <a:noFill/>
          <a:ln w="9525">
            <a:noFill/>
            <a:miter lim="800000"/>
            <a:headEnd/>
            <a:tailEnd/>
          </a:ln>
          <a:effectLst/>
        </p:spPr>
        <p:txBody>
          <a:bodyPr wrap="none" lIns="91429" tIns="45715" rIns="91429" bIns="45715">
            <a:spAutoFit/>
          </a:bodyPr>
          <a:lstStyle/>
          <a:p>
            <a:pPr>
              <a:defRPr/>
            </a:pPr>
            <a:endParaRPr lang="de-DE">
              <a:latin typeface="Arial" charset="0"/>
            </a:endParaRPr>
          </a:p>
        </p:txBody>
      </p:sp>
      <p:grpSp>
        <p:nvGrpSpPr>
          <p:cNvPr id="7" name="Group 8"/>
          <p:cNvGrpSpPr>
            <a:grpSpLocks/>
          </p:cNvGrpSpPr>
          <p:nvPr userDrawn="1">
            <p:custDataLst>
              <p:tags r:id="rId6"/>
            </p:custDataLst>
          </p:nvPr>
        </p:nvGrpSpPr>
        <p:grpSpPr bwMode="auto">
          <a:xfrm>
            <a:off x="-15875" y="115888"/>
            <a:ext cx="1377950" cy="1006475"/>
            <a:chOff x="8118" y="73025"/>
            <a:chExt cx="1271587" cy="908050"/>
          </a:xfrm>
        </p:grpSpPr>
        <p:sp>
          <p:nvSpPr>
            <p:cNvPr id="8" name="AutoShape 9"/>
            <p:cNvSpPr>
              <a:spLocks noChangeArrowheads="1"/>
            </p:cNvSpPr>
            <p:nvPr userDrawn="1"/>
          </p:nvSpPr>
          <p:spPr bwMode="auto">
            <a:xfrm>
              <a:off x="144360" y="73025"/>
              <a:ext cx="1007894" cy="908050"/>
            </a:xfrm>
            <a:custGeom>
              <a:avLst/>
              <a:gdLst>
                <a:gd name="G0" fmla="+- 9846493 0 0"/>
                <a:gd name="G1" fmla="+- -10660953 0 0"/>
                <a:gd name="G2" fmla="+- 9846493 0 -10660953"/>
                <a:gd name="G3" fmla="+- 10800 0 0"/>
                <a:gd name="G4" fmla="+- 0 0 9846493"/>
                <a:gd name="T0" fmla="*/ 360 256 1"/>
                <a:gd name="T1" fmla="*/ 0 256 1"/>
                <a:gd name="G5" fmla="+- G2 T0 T1"/>
                <a:gd name="G6" fmla="?: G2 G2 G5"/>
                <a:gd name="G7" fmla="+- 0 0 G6"/>
                <a:gd name="G8" fmla="+- 6695 0 0"/>
                <a:gd name="G9" fmla="+- 0 0 -10660953"/>
                <a:gd name="G10" fmla="+- 6695 0 2700"/>
                <a:gd name="G11" fmla="cos G10 9846493"/>
                <a:gd name="G12" fmla="sin G10 9846493"/>
                <a:gd name="G13" fmla="cos 13500 9846493"/>
                <a:gd name="G14" fmla="sin 13500 9846493"/>
                <a:gd name="G15" fmla="+- G11 10800 0"/>
                <a:gd name="G16" fmla="+- G12 10800 0"/>
                <a:gd name="G17" fmla="+- G13 10800 0"/>
                <a:gd name="G18" fmla="+- G14 10800 0"/>
                <a:gd name="G19" fmla="*/ 6695 1 2"/>
                <a:gd name="G20" fmla="+- G19 5400 0"/>
                <a:gd name="G21" fmla="cos G20 9846493"/>
                <a:gd name="G22" fmla="sin G20 9846493"/>
                <a:gd name="G23" fmla="+- G21 10800 0"/>
                <a:gd name="G24" fmla="+- G12 G23 G22"/>
                <a:gd name="G25" fmla="+- G22 G23 G11"/>
                <a:gd name="G26" fmla="cos 10800 9846493"/>
                <a:gd name="G27" fmla="sin 10800 9846493"/>
                <a:gd name="G28" fmla="cos 6695 9846493"/>
                <a:gd name="G29" fmla="sin 6695 9846493"/>
                <a:gd name="G30" fmla="+- G26 10800 0"/>
                <a:gd name="G31" fmla="+- G27 10800 0"/>
                <a:gd name="G32" fmla="+- G28 10800 0"/>
                <a:gd name="G33" fmla="+- G29 10800 0"/>
                <a:gd name="G34" fmla="+- G19 5400 0"/>
                <a:gd name="G35" fmla="cos G34 -10660953"/>
                <a:gd name="G36" fmla="sin G34 -10660953"/>
                <a:gd name="G37" fmla="+/ -10660953 9846493 2"/>
                <a:gd name="T2" fmla="*/ 180 256 1"/>
                <a:gd name="T3" fmla="*/ 0 256 1"/>
                <a:gd name="G38" fmla="+- G37 T2 T3"/>
                <a:gd name="G39" fmla="?: G2 G37 G38"/>
                <a:gd name="G40" fmla="cos 10800 G39"/>
                <a:gd name="G41" fmla="sin 10800 G39"/>
                <a:gd name="G42" fmla="cos 6695 G39"/>
                <a:gd name="G43" fmla="sin 6695 G39"/>
                <a:gd name="G44" fmla="+- G40 10800 0"/>
                <a:gd name="G45" fmla="+- G41 10800 0"/>
                <a:gd name="G46" fmla="+- G42 10800 0"/>
                <a:gd name="G47" fmla="+- G43 10800 0"/>
                <a:gd name="G48" fmla="+- G35 10800 0"/>
                <a:gd name="G49" fmla="+- G36 10800 0"/>
                <a:gd name="T4" fmla="*/ 21536 w 21600"/>
                <a:gd name="T5" fmla="*/ 9631 h 21600"/>
                <a:gd name="T6" fmla="*/ 2448 w 21600"/>
                <a:gd name="T7" fmla="*/ 8194 h 21600"/>
                <a:gd name="T8" fmla="*/ 17455 w 21600"/>
                <a:gd name="T9" fmla="*/ 10075 h 21600"/>
                <a:gd name="T10" fmla="*/ -921 w 21600"/>
                <a:gd name="T11" fmla="*/ 17499 h 21600"/>
                <a:gd name="T12" fmla="*/ 846 w 21600"/>
                <a:gd name="T13" fmla="*/ 11015 h 21600"/>
                <a:gd name="T14" fmla="*/ 7331 w 21600"/>
                <a:gd name="T15" fmla="*/ 1278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4987" y="14122"/>
                  </a:moveTo>
                  <a:cubicBezTo>
                    <a:pt x="6179" y="16208"/>
                    <a:pt x="8397" y="17495"/>
                    <a:pt x="10800" y="17495"/>
                  </a:cubicBezTo>
                  <a:cubicBezTo>
                    <a:pt x="14497" y="17495"/>
                    <a:pt x="17495" y="14497"/>
                    <a:pt x="17495" y="10800"/>
                  </a:cubicBezTo>
                  <a:cubicBezTo>
                    <a:pt x="17495" y="7102"/>
                    <a:pt x="14497" y="4105"/>
                    <a:pt x="10800" y="4105"/>
                  </a:cubicBezTo>
                  <a:cubicBezTo>
                    <a:pt x="7870" y="4104"/>
                    <a:pt x="5281" y="6009"/>
                    <a:pt x="4408" y="8806"/>
                  </a:cubicBezTo>
                  <a:lnTo>
                    <a:pt x="490" y="7583"/>
                  </a:lnTo>
                  <a:cubicBezTo>
                    <a:pt x="1897" y="3072"/>
                    <a:pt x="6074" y="-1"/>
                    <a:pt x="10800" y="0"/>
                  </a:cubicBezTo>
                  <a:cubicBezTo>
                    <a:pt x="16764" y="0"/>
                    <a:pt x="21600" y="4835"/>
                    <a:pt x="21600" y="10800"/>
                  </a:cubicBezTo>
                  <a:cubicBezTo>
                    <a:pt x="21600" y="16764"/>
                    <a:pt x="16764" y="21600"/>
                    <a:pt x="10800" y="21600"/>
                  </a:cubicBezTo>
                  <a:cubicBezTo>
                    <a:pt x="6924" y="21600"/>
                    <a:pt x="3346" y="19523"/>
                    <a:pt x="1423" y="16159"/>
                  </a:cubicBezTo>
                  <a:lnTo>
                    <a:pt x="-921" y="17499"/>
                  </a:lnTo>
                  <a:lnTo>
                    <a:pt x="846" y="11015"/>
                  </a:lnTo>
                  <a:lnTo>
                    <a:pt x="7331" y="12782"/>
                  </a:lnTo>
                  <a:lnTo>
                    <a:pt x="4987" y="14122"/>
                  </a:lnTo>
                  <a:close/>
                </a:path>
              </a:pathLst>
            </a:custGeom>
            <a:gradFill rotWithShape="0">
              <a:gsLst>
                <a:gs pos="0">
                  <a:srgbClr val="3366FF"/>
                </a:gs>
                <a:gs pos="100000">
                  <a:srgbClr val="00FF00"/>
                </a:gs>
              </a:gsLst>
              <a:lin ang="5400000" scaled="1"/>
            </a:gradFill>
            <a:ln w="9525">
              <a:noFill/>
              <a:miter lim="800000"/>
              <a:headEnd/>
              <a:tailEnd/>
            </a:ln>
          </p:spPr>
          <p:txBody>
            <a:bodyPr/>
            <a:lstStyle/>
            <a:p>
              <a:pPr>
                <a:defRPr/>
              </a:pPr>
              <a:endParaRPr lang="en-US"/>
            </a:p>
          </p:txBody>
        </p:sp>
        <p:sp>
          <p:nvSpPr>
            <p:cNvPr id="9" name="Text Box 62"/>
            <p:cNvSpPr txBox="1">
              <a:spLocks noChangeArrowheads="1"/>
            </p:cNvSpPr>
            <p:nvPr userDrawn="1"/>
          </p:nvSpPr>
          <p:spPr bwMode="auto">
            <a:xfrm>
              <a:off x="8118" y="186173"/>
              <a:ext cx="1271587" cy="794902"/>
            </a:xfrm>
            <a:prstGeom prst="rect">
              <a:avLst/>
            </a:prstGeom>
            <a:noFill/>
            <a:ln w="9525">
              <a:noFill/>
              <a:miter lim="800000"/>
              <a:headEnd/>
              <a:tailEnd/>
            </a:ln>
          </p:spPr>
          <p:txBody>
            <a:bodyPr/>
            <a:lstStyle/>
            <a:p>
              <a:pPr algn="ctr" eaLnBrk="0" hangingPunct="0">
                <a:defRPr/>
              </a:pPr>
              <a:r>
                <a:rPr lang="en-US" sz="1000" b="1" dirty="0">
                  <a:solidFill>
                    <a:srgbClr val="000099"/>
                  </a:solidFill>
                </a:rPr>
                <a:t>Cleaner Production and Industrial Resource </a:t>
              </a:r>
            </a:p>
            <a:p>
              <a:pPr algn="ctr" eaLnBrk="0" hangingPunct="0">
                <a:defRPr/>
              </a:pPr>
              <a:r>
                <a:rPr lang="en-US" sz="1000" b="1" dirty="0">
                  <a:solidFill>
                    <a:srgbClr val="000099"/>
                  </a:solidFill>
                </a:rPr>
                <a:t>Management</a:t>
              </a:r>
            </a:p>
          </p:txBody>
        </p:sp>
      </p:grpSp>
      <p:graphicFrame>
        <p:nvGraphicFramePr>
          <p:cNvPr id="10" name="Object 8"/>
          <p:cNvGraphicFramePr>
            <a:graphicFrameLocks noChangeAspect="1"/>
          </p:cNvGraphicFramePr>
          <p:nvPr/>
        </p:nvGraphicFramePr>
        <p:xfrm>
          <a:off x="50800" y="6415088"/>
          <a:ext cx="1898650" cy="442912"/>
        </p:xfrm>
        <a:graphic>
          <a:graphicData uri="http://schemas.openxmlformats.org/presentationml/2006/ole">
            <p:oleObj spid="_x0000_s64514" name="Photo Editor-foto" r:id="rId14" imgW="18419048" imgH="4371429" progId="">
              <p:embed/>
            </p:oleObj>
          </a:graphicData>
        </a:graphic>
      </p:graphicFrame>
      <p:sp>
        <p:nvSpPr>
          <p:cNvPr id="11" name="Line 11"/>
          <p:cNvSpPr>
            <a:spLocks noChangeShapeType="1"/>
          </p:cNvSpPr>
          <p:nvPr userDrawn="1">
            <p:custDataLst>
              <p:tags r:id="rId7"/>
            </p:custDataLst>
          </p:nvPr>
        </p:nvSpPr>
        <p:spPr bwMode="auto">
          <a:xfrm flipV="1">
            <a:off x="0" y="6419850"/>
            <a:ext cx="9890125" cy="1588"/>
          </a:xfrm>
          <a:prstGeom prst="line">
            <a:avLst/>
          </a:prstGeom>
          <a:noFill/>
          <a:ln w="38100">
            <a:solidFill>
              <a:srgbClr val="000099"/>
            </a:solidFill>
            <a:round/>
            <a:headEnd/>
            <a:tailEnd/>
          </a:ln>
          <a:effectLst/>
        </p:spPr>
        <p:txBody>
          <a:bodyPr/>
          <a:lstStyle/>
          <a:p>
            <a:pPr>
              <a:defRPr/>
            </a:pPr>
            <a:endParaRPr lang="en-US"/>
          </a:p>
        </p:txBody>
      </p:sp>
      <p:sp>
        <p:nvSpPr>
          <p:cNvPr id="12" name="TextBox 11"/>
          <p:cNvSpPr txBox="1"/>
          <p:nvPr userDrawn="1">
            <p:custDataLst>
              <p:tags r:id="rId8"/>
            </p:custDataLst>
          </p:nvPr>
        </p:nvSpPr>
        <p:spPr>
          <a:xfrm>
            <a:off x="7329488" y="298450"/>
            <a:ext cx="2420937" cy="339725"/>
          </a:xfrm>
          <a:prstGeom prst="rect">
            <a:avLst/>
          </a:prstGeom>
          <a:noFill/>
        </p:spPr>
        <p:txBody>
          <a:bodyPr>
            <a:spAutoFit/>
          </a:bodyPr>
          <a:lstStyle/>
          <a:p>
            <a:pPr algn="r">
              <a:defRPr/>
            </a:pPr>
            <a:r>
              <a:rPr lang="en-US" sz="1600" dirty="0">
                <a:latin typeface="Arial" pitchFamily="34" charset="0"/>
                <a:cs typeface="Arial" pitchFamily="34" charset="0"/>
              </a:rPr>
              <a:t>UNIT: Introduction</a:t>
            </a:r>
          </a:p>
        </p:txBody>
      </p:sp>
      <p:sp>
        <p:nvSpPr>
          <p:cNvPr id="13" name="Line 11"/>
          <p:cNvSpPr>
            <a:spLocks noChangeShapeType="1"/>
          </p:cNvSpPr>
          <p:nvPr userDrawn="1">
            <p:custDataLst>
              <p:tags r:id="rId9"/>
            </p:custDataLst>
          </p:nvPr>
        </p:nvSpPr>
        <p:spPr bwMode="auto">
          <a:xfrm flipV="1">
            <a:off x="1281113" y="684213"/>
            <a:ext cx="8624887" cy="7937"/>
          </a:xfrm>
          <a:prstGeom prst="line">
            <a:avLst/>
          </a:prstGeom>
          <a:noFill/>
          <a:ln w="38100">
            <a:solidFill>
              <a:srgbClr val="000099"/>
            </a:solidFill>
            <a:round/>
            <a:headEnd/>
            <a:tailEnd/>
          </a:ln>
          <a:effectLst/>
        </p:spPr>
        <p:txBody>
          <a:bodyPr/>
          <a:lstStyle/>
          <a:p>
            <a:pPr>
              <a:defRPr/>
            </a:pPr>
            <a:endParaRPr lang="en-US"/>
          </a:p>
        </p:txBody>
      </p:sp>
      <p:sp>
        <p:nvSpPr>
          <p:cNvPr id="14" name="Line 3"/>
          <p:cNvSpPr>
            <a:spLocks noChangeShapeType="1"/>
          </p:cNvSpPr>
          <p:nvPr>
            <p:custDataLst>
              <p:tags r:id="rId10"/>
            </p:custDataLst>
          </p:nvPr>
        </p:nvSpPr>
        <p:spPr bwMode="auto">
          <a:xfrm>
            <a:off x="1733550" y="6619875"/>
            <a:ext cx="0" cy="228600"/>
          </a:xfrm>
          <a:prstGeom prst="line">
            <a:avLst/>
          </a:prstGeom>
          <a:noFill/>
          <a:ln w="9525" cap="rnd">
            <a:solidFill>
              <a:schemeClr val="tx1"/>
            </a:solidFill>
            <a:prstDash val="sysDot"/>
            <a:round/>
            <a:headEnd/>
            <a:tailEnd/>
          </a:ln>
          <a:effectLst/>
        </p:spPr>
        <p:txBody>
          <a:bodyPr wrap="none" lIns="91429" tIns="45715" rIns="91429" bIns="45715" anchor="ctr"/>
          <a:lstStyle/>
          <a:p>
            <a:pPr>
              <a:defRPr/>
            </a:pPr>
            <a:endParaRPr lang="en-US"/>
          </a:p>
        </p:txBody>
      </p:sp>
      <p:sp>
        <p:nvSpPr>
          <p:cNvPr id="44034" name="Rectangle 2"/>
          <p:cNvSpPr>
            <a:spLocks noGrp="1" noChangeArrowheads="1"/>
          </p:cNvSpPr>
          <p:nvPr>
            <p:ph type="subTitle" idx="1"/>
            <p:custDataLst>
              <p:tags r:id="rId11"/>
            </p:custDataLst>
          </p:nvPr>
        </p:nvSpPr>
        <p:spPr>
          <a:xfrm>
            <a:off x="1485901" y="3886200"/>
            <a:ext cx="6934200" cy="1752600"/>
          </a:xfrm>
        </p:spPr>
        <p:txBody>
          <a:bodyPr anchor="t"/>
          <a:lstStyle>
            <a:lvl1pPr marL="0" indent="0" algn="ctr">
              <a:buFontTx/>
              <a:buNone/>
              <a:defRPr/>
            </a:lvl1pPr>
          </a:lstStyle>
          <a:p>
            <a:r>
              <a:rPr lang="en-GB" dirty="0"/>
              <a:t>Master-</a:t>
            </a:r>
            <a:r>
              <a:rPr lang="en-GB" dirty="0" err="1"/>
              <a:t>Untertitelformat</a:t>
            </a:r>
            <a:r>
              <a:rPr lang="en-GB" dirty="0"/>
              <a:t> </a:t>
            </a:r>
            <a:r>
              <a:rPr lang="en-GB" dirty="0" err="1"/>
              <a:t>bearbeiten</a:t>
            </a:r>
            <a:endParaRPr lang="en-GB"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7118219" y="274640"/>
            <a:ext cx="2046552"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975122" y="274640"/>
            <a:ext cx="597799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68475" y="179015"/>
            <a:ext cx="6324702" cy="504057"/>
          </a:xfrm>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82506" y="440690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82506" y="2906714"/>
            <a:ext cx="8420100" cy="1500187"/>
          </a:xfrm>
        </p:spPr>
        <p:txBody>
          <a:bodyPr anchor="b"/>
          <a:lstStyle>
            <a:lvl1pPr marL="0" indent="0">
              <a:buNone/>
              <a:defRPr sz="2000"/>
            </a:lvl1pPr>
            <a:lvl2pPr marL="457148" indent="0">
              <a:buNone/>
              <a:defRPr sz="1800"/>
            </a:lvl2pPr>
            <a:lvl3pPr marL="914298" indent="0">
              <a:buNone/>
              <a:defRPr sz="1600"/>
            </a:lvl3pPr>
            <a:lvl4pPr marL="1371446" indent="0">
              <a:buNone/>
              <a:defRPr sz="1400"/>
            </a:lvl4pPr>
            <a:lvl5pPr marL="1828595" indent="0">
              <a:buNone/>
              <a:defRPr sz="1400"/>
            </a:lvl5pPr>
            <a:lvl6pPr marL="2285744" indent="0">
              <a:buNone/>
              <a:defRPr sz="1400"/>
            </a:lvl6pPr>
            <a:lvl7pPr marL="2742893" indent="0">
              <a:buNone/>
              <a:defRPr sz="1400"/>
            </a:lvl7pPr>
            <a:lvl8pPr marL="3200041" indent="0">
              <a:buNone/>
              <a:defRPr sz="1400"/>
            </a:lvl8pPr>
            <a:lvl9pPr marL="3657191"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975124" y="1700213"/>
            <a:ext cx="4012273"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5152497" y="1700213"/>
            <a:ext cx="401227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95301"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95300" y="1535113"/>
            <a:ext cx="4376870" cy="639762"/>
          </a:xfrm>
        </p:spPr>
        <p:txBody>
          <a:bodyPr anchor="b"/>
          <a:lstStyle>
            <a:lvl1pPr marL="0" indent="0">
              <a:buNone/>
              <a:defRPr sz="2400" b="1"/>
            </a:lvl1pPr>
            <a:lvl2pPr marL="457148"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3" indent="0">
              <a:buNone/>
              <a:defRPr sz="1600" b="1"/>
            </a:lvl7pPr>
            <a:lvl8pPr marL="3200041" indent="0">
              <a:buNone/>
              <a:defRPr sz="1600" b="1"/>
            </a:lvl8pPr>
            <a:lvl9pPr marL="3657191"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95300"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5032111" y="1535113"/>
            <a:ext cx="4378590" cy="639762"/>
          </a:xfrm>
        </p:spPr>
        <p:txBody>
          <a:bodyPr anchor="b"/>
          <a:lstStyle>
            <a:lvl1pPr marL="0" indent="0">
              <a:buNone/>
              <a:defRPr sz="2400" b="1"/>
            </a:lvl1pPr>
            <a:lvl2pPr marL="457148"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3" indent="0">
              <a:buNone/>
              <a:defRPr sz="1600" b="1"/>
            </a:lvl7pPr>
            <a:lvl8pPr marL="3200041" indent="0">
              <a:buNone/>
              <a:defRPr sz="1600" b="1"/>
            </a:lvl8pPr>
            <a:lvl9pPr marL="3657191"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5032111"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95300" y="1435102"/>
            <a:ext cx="3259006" cy="4691063"/>
          </a:xfrm>
        </p:spPr>
        <p:txBody>
          <a:bodyPr/>
          <a:lstStyle>
            <a:lvl1pPr marL="0" indent="0">
              <a:buNone/>
              <a:defRPr sz="1400"/>
            </a:lvl1pPr>
            <a:lvl2pPr marL="457148" indent="0">
              <a:buNone/>
              <a:defRPr sz="1200"/>
            </a:lvl2pPr>
            <a:lvl3pPr marL="914298" indent="0">
              <a:buNone/>
              <a:defRPr sz="1000"/>
            </a:lvl3pPr>
            <a:lvl4pPr marL="1371446" indent="0">
              <a:buNone/>
              <a:defRPr sz="900"/>
            </a:lvl4pPr>
            <a:lvl5pPr marL="1828595" indent="0">
              <a:buNone/>
              <a:defRPr sz="900"/>
            </a:lvl5pPr>
            <a:lvl6pPr marL="2285744" indent="0">
              <a:buNone/>
              <a:defRPr sz="900"/>
            </a:lvl6pPr>
            <a:lvl7pPr marL="2742893" indent="0">
              <a:buNone/>
              <a:defRPr sz="900"/>
            </a:lvl7pPr>
            <a:lvl8pPr marL="3200041" indent="0">
              <a:buNone/>
              <a:defRPr sz="900"/>
            </a:lvl8pPr>
            <a:lvl9pPr marL="3657191"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941645" y="612775"/>
            <a:ext cx="5943600" cy="4114800"/>
          </a:xfrm>
        </p:spPr>
        <p:txBody>
          <a:bodyPr/>
          <a:lstStyle>
            <a:lvl1pPr marL="0" indent="0">
              <a:buNone/>
              <a:defRPr sz="3200"/>
            </a:lvl1pPr>
            <a:lvl2pPr marL="457148" indent="0">
              <a:buNone/>
              <a:defRPr sz="2800"/>
            </a:lvl2pPr>
            <a:lvl3pPr marL="914298" indent="0">
              <a:buNone/>
              <a:defRPr sz="2400"/>
            </a:lvl3pPr>
            <a:lvl4pPr marL="1371446" indent="0">
              <a:buNone/>
              <a:defRPr sz="2000"/>
            </a:lvl4pPr>
            <a:lvl5pPr marL="1828595" indent="0">
              <a:buNone/>
              <a:defRPr sz="2000"/>
            </a:lvl5pPr>
            <a:lvl6pPr marL="2285744" indent="0">
              <a:buNone/>
              <a:defRPr sz="2000"/>
            </a:lvl6pPr>
            <a:lvl7pPr marL="2742893" indent="0">
              <a:buNone/>
              <a:defRPr sz="2000"/>
            </a:lvl7pPr>
            <a:lvl8pPr marL="3200041" indent="0">
              <a:buNone/>
              <a:defRPr sz="2000"/>
            </a:lvl8pPr>
            <a:lvl9pPr marL="3657191" indent="0">
              <a:buNone/>
              <a:defRPr sz="2000"/>
            </a:lvl9pPr>
          </a:lstStyle>
          <a:p>
            <a:pPr lvl="0"/>
            <a:endParaRPr lang="en-US" noProof="0" smtClean="0"/>
          </a:p>
        </p:txBody>
      </p:sp>
      <p:sp>
        <p:nvSpPr>
          <p:cNvPr id="4" name="Text Placeholder 3"/>
          <p:cNvSpPr>
            <a:spLocks noGrp="1"/>
          </p:cNvSpPr>
          <p:nvPr>
            <p:ph type="body" sz="half" idx="2"/>
            <p:custDataLst>
              <p:tags r:id="rId3"/>
            </p:custDataLst>
          </p:nvPr>
        </p:nvSpPr>
        <p:spPr>
          <a:xfrm>
            <a:off x="1941645" y="5367339"/>
            <a:ext cx="5943600" cy="804862"/>
          </a:xfrm>
        </p:spPr>
        <p:txBody>
          <a:bodyPr/>
          <a:lstStyle>
            <a:lvl1pPr marL="0" indent="0">
              <a:buNone/>
              <a:defRPr sz="1400"/>
            </a:lvl1pPr>
            <a:lvl2pPr marL="457148" indent="0">
              <a:buNone/>
              <a:defRPr sz="1200"/>
            </a:lvl2pPr>
            <a:lvl3pPr marL="914298" indent="0">
              <a:buNone/>
              <a:defRPr sz="1000"/>
            </a:lvl3pPr>
            <a:lvl4pPr marL="1371446" indent="0">
              <a:buNone/>
              <a:defRPr sz="900"/>
            </a:lvl4pPr>
            <a:lvl5pPr marL="1828595" indent="0">
              <a:buNone/>
              <a:defRPr sz="900"/>
            </a:lvl5pPr>
            <a:lvl6pPr marL="2285744" indent="0">
              <a:buNone/>
              <a:defRPr sz="900"/>
            </a:lvl6pPr>
            <a:lvl7pPr marL="2742893" indent="0">
              <a:buNone/>
              <a:defRPr sz="900"/>
            </a:lvl7pPr>
            <a:lvl8pPr marL="3200041" indent="0">
              <a:buNone/>
              <a:defRPr sz="900"/>
            </a:lvl8pPr>
            <a:lvl9pPr marL="3657191"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4.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tags" Target="../tags/tag2.xml"/><Relationship Id="rId23"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 Id="rId22"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3" descr="UNESCO-IHE(highres)"/>
          <p:cNvPicPr>
            <a:picLocks noChangeAspect="1" noChangeArrowheads="1"/>
          </p:cNvPicPr>
          <p:nvPr>
            <p:custDataLst>
              <p:tags r:id="rId14"/>
            </p:custDataLst>
          </p:nvPr>
        </p:nvPicPr>
        <p:blipFill>
          <a:blip r:embed="rId24" cstate="print"/>
          <a:srcRect/>
          <a:stretch>
            <a:fillRect/>
          </a:stretch>
        </p:blipFill>
        <p:spPr bwMode="auto">
          <a:xfrm>
            <a:off x="57150" y="6405563"/>
            <a:ext cx="1860550" cy="407987"/>
          </a:xfrm>
          <a:prstGeom prst="rect">
            <a:avLst/>
          </a:prstGeom>
          <a:noFill/>
          <a:ln w="9525">
            <a:noFill/>
            <a:miter lim="800000"/>
            <a:headEnd/>
            <a:tailEnd/>
          </a:ln>
        </p:spPr>
      </p:pic>
      <p:sp>
        <p:nvSpPr>
          <p:cNvPr id="43012" name="Text Box 4"/>
          <p:cNvSpPr txBox="1">
            <a:spLocks noChangeArrowheads="1"/>
          </p:cNvSpPr>
          <p:nvPr>
            <p:custDataLst>
              <p:tags r:id="rId15"/>
            </p:custDataLst>
          </p:nvPr>
        </p:nvSpPr>
        <p:spPr bwMode="auto">
          <a:xfrm>
            <a:off x="2309813" y="6500813"/>
            <a:ext cx="6840537" cy="307975"/>
          </a:xfrm>
          <a:prstGeom prst="rect">
            <a:avLst/>
          </a:prstGeom>
          <a:noFill/>
          <a:ln w="9525">
            <a:noFill/>
            <a:miter lim="800000"/>
            <a:headEnd/>
            <a:tailEnd/>
          </a:ln>
          <a:effectLst/>
        </p:spPr>
        <p:txBody>
          <a:bodyPr lIns="91429" tIns="45715" rIns="91429" bIns="45715">
            <a:spAutoFit/>
          </a:bodyPr>
          <a:lstStyle/>
          <a:p>
            <a:pPr algn="r">
              <a:spcBef>
                <a:spcPct val="50000"/>
              </a:spcBef>
              <a:defRPr/>
            </a:pPr>
            <a:r>
              <a:rPr lang="en-US" sz="1400" dirty="0"/>
              <a:t>Cleaner Production and the Management of Industrial Resources</a:t>
            </a:r>
            <a:endParaRPr lang="nl-NL" sz="1400" dirty="0"/>
          </a:p>
        </p:txBody>
      </p:sp>
      <p:sp>
        <p:nvSpPr>
          <p:cNvPr id="1030" name="Rectangle 5"/>
          <p:cNvSpPr>
            <a:spLocks noGrp="1" noChangeArrowheads="1"/>
          </p:cNvSpPr>
          <p:nvPr>
            <p:ph type="body" idx="1"/>
            <p:custDataLst>
              <p:tags r:id="rId16"/>
            </p:custDataLst>
          </p:nvPr>
        </p:nvSpPr>
        <p:spPr bwMode="auto">
          <a:xfrm>
            <a:off x="434975" y="1341438"/>
            <a:ext cx="8189913" cy="4751387"/>
          </a:xfrm>
          <a:prstGeom prst="rect">
            <a:avLst/>
          </a:prstGeom>
          <a:noFill/>
          <a:ln w="9525">
            <a:noFill/>
            <a:miter lim="800000"/>
            <a:headEnd/>
            <a:tailEnd/>
          </a:ln>
        </p:spPr>
        <p:txBody>
          <a:bodyPr vert="horz" wrap="square" lIns="91429" tIns="45715" rIns="91429" bIns="45715" numCol="1" anchor="ctr"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1031" name="Rectangle 6"/>
          <p:cNvSpPr>
            <a:spLocks noGrp="1" noChangeArrowheads="1"/>
          </p:cNvSpPr>
          <p:nvPr>
            <p:ph type="title"/>
            <p:custDataLst>
              <p:tags r:id="rId17"/>
            </p:custDataLst>
          </p:nvPr>
        </p:nvSpPr>
        <p:spPr bwMode="auto">
          <a:xfrm>
            <a:off x="1365250" y="179388"/>
            <a:ext cx="6324600" cy="503237"/>
          </a:xfrm>
          <a:prstGeom prst="rect">
            <a:avLst/>
          </a:prstGeom>
          <a:noFill/>
          <a:ln w="9525">
            <a:noFill/>
            <a:miter lim="800000"/>
            <a:headEnd/>
            <a:tailEnd/>
          </a:ln>
        </p:spPr>
        <p:txBody>
          <a:bodyPr vert="horz" wrap="square" lIns="91429" tIns="45715" rIns="91429" bIns="45715" numCol="1" anchor="ctr" anchorCtr="0" compatLnSpc="1">
            <a:prstTxWarp prst="textNoShape">
              <a:avLst/>
            </a:prstTxWarp>
          </a:bodyPr>
          <a:lstStyle/>
          <a:p>
            <a:pPr lvl="0"/>
            <a:r>
              <a:rPr lang="en-US" smtClean="0"/>
              <a:t>Click to edit Master title style</a:t>
            </a:r>
          </a:p>
        </p:txBody>
      </p:sp>
      <p:sp>
        <p:nvSpPr>
          <p:cNvPr id="43015" name="Rectangle 7"/>
          <p:cNvSpPr>
            <a:spLocks noChangeArrowheads="1"/>
          </p:cNvSpPr>
          <p:nvPr userDrawn="1">
            <p:custDataLst>
              <p:tags r:id="rId18"/>
            </p:custDataLst>
          </p:nvPr>
        </p:nvSpPr>
        <p:spPr bwMode="auto">
          <a:xfrm>
            <a:off x="9201150" y="6503988"/>
            <a:ext cx="660400" cy="333375"/>
          </a:xfrm>
          <a:prstGeom prst="rect">
            <a:avLst/>
          </a:prstGeom>
          <a:noFill/>
          <a:ln w="9525">
            <a:noFill/>
            <a:miter lim="800000"/>
            <a:headEnd/>
            <a:tailEnd/>
          </a:ln>
          <a:effectLst/>
        </p:spPr>
        <p:txBody>
          <a:bodyPr lIns="91429" tIns="45715" rIns="91429" bIns="45715"/>
          <a:lstStyle/>
          <a:p>
            <a:pPr algn="r" eaLnBrk="0" hangingPunct="0">
              <a:defRPr/>
            </a:pPr>
            <a:fld id="{C377BEAE-454F-4F08-9C57-09095F8CC462}" type="slidenum">
              <a:rPr lang="en-GB" sz="1400" b="1" smtClean="0">
                <a:latin typeface="Arial" pitchFamily="34" charset="0"/>
                <a:cs typeface="Arial" pitchFamily="34" charset="0"/>
              </a:rPr>
              <a:pPr algn="r" eaLnBrk="0" hangingPunct="0">
                <a:defRPr/>
              </a:pPr>
              <a:t>‹#›</a:t>
            </a:fld>
            <a:r>
              <a:rPr lang="en-GB" sz="1400" b="1" dirty="0" smtClean="0">
                <a:latin typeface="Arial" pitchFamily="34" charset="0"/>
                <a:cs typeface="Arial" pitchFamily="34" charset="0"/>
              </a:rPr>
              <a:t>/24</a:t>
            </a:r>
            <a:endParaRPr lang="en-GB" sz="1000" b="1" dirty="0">
              <a:latin typeface="Arial" pitchFamily="34" charset="0"/>
              <a:cs typeface="Arial" pitchFamily="34" charset="0"/>
            </a:endParaRPr>
          </a:p>
        </p:txBody>
      </p:sp>
      <p:sp>
        <p:nvSpPr>
          <p:cNvPr id="43024" name="Rectangle 16"/>
          <p:cNvSpPr>
            <a:spLocks noChangeArrowheads="1"/>
          </p:cNvSpPr>
          <p:nvPr userDrawn="1">
            <p:custDataLst>
              <p:tags r:id="rId19"/>
            </p:custDataLst>
          </p:nvPr>
        </p:nvSpPr>
        <p:spPr bwMode="auto">
          <a:xfrm>
            <a:off x="179388" y="3714750"/>
            <a:ext cx="184150" cy="369888"/>
          </a:xfrm>
          <a:prstGeom prst="rect">
            <a:avLst/>
          </a:prstGeom>
          <a:noFill/>
          <a:ln w="9525">
            <a:noFill/>
            <a:miter lim="800000"/>
            <a:headEnd/>
            <a:tailEnd/>
          </a:ln>
          <a:effectLst/>
        </p:spPr>
        <p:txBody>
          <a:bodyPr wrap="none" lIns="91429" tIns="45715" rIns="91429" bIns="45715">
            <a:spAutoFit/>
          </a:bodyPr>
          <a:lstStyle/>
          <a:p>
            <a:pPr>
              <a:defRPr/>
            </a:pPr>
            <a:endParaRPr lang="de-DE">
              <a:latin typeface="Arial" charset="0"/>
            </a:endParaRPr>
          </a:p>
        </p:txBody>
      </p:sp>
      <p:grpSp>
        <p:nvGrpSpPr>
          <p:cNvPr id="1034" name="Group 8"/>
          <p:cNvGrpSpPr>
            <a:grpSpLocks/>
          </p:cNvGrpSpPr>
          <p:nvPr userDrawn="1">
            <p:custDataLst>
              <p:tags r:id="rId20"/>
            </p:custDataLst>
          </p:nvPr>
        </p:nvGrpSpPr>
        <p:grpSpPr bwMode="auto">
          <a:xfrm>
            <a:off x="-15875" y="115888"/>
            <a:ext cx="1377950" cy="1006475"/>
            <a:chOff x="8118" y="73025"/>
            <a:chExt cx="1271587" cy="908050"/>
          </a:xfrm>
        </p:grpSpPr>
        <p:sp>
          <p:nvSpPr>
            <p:cNvPr id="10" name="AutoShape 9"/>
            <p:cNvSpPr>
              <a:spLocks noChangeArrowheads="1"/>
            </p:cNvSpPr>
            <p:nvPr userDrawn="1"/>
          </p:nvSpPr>
          <p:spPr bwMode="auto">
            <a:xfrm>
              <a:off x="144360" y="73025"/>
              <a:ext cx="1007894" cy="908050"/>
            </a:xfrm>
            <a:custGeom>
              <a:avLst/>
              <a:gdLst>
                <a:gd name="G0" fmla="+- 9846493 0 0"/>
                <a:gd name="G1" fmla="+- -10660953 0 0"/>
                <a:gd name="G2" fmla="+- 9846493 0 -10660953"/>
                <a:gd name="G3" fmla="+- 10800 0 0"/>
                <a:gd name="G4" fmla="+- 0 0 9846493"/>
                <a:gd name="T0" fmla="*/ 360 256 1"/>
                <a:gd name="T1" fmla="*/ 0 256 1"/>
                <a:gd name="G5" fmla="+- G2 T0 T1"/>
                <a:gd name="G6" fmla="?: G2 G2 G5"/>
                <a:gd name="G7" fmla="+- 0 0 G6"/>
                <a:gd name="G8" fmla="+- 6695 0 0"/>
                <a:gd name="G9" fmla="+- 0 0 -10660953"/>
                <a:gd name="G10" fmla="+- 6695 0 2700"/>
                <a:gd name="G11" fmla="cos G10 9846493"/>
                <a:gd name="G12" fmla="sin G10 9846493"/>
                <a:gd name="G13" fmla="cos 13500 9846493"/>
                <a:gd name="G14" fmla="sin 13500 9846493"/>
                <a:gd name="G15" fmla="+- G11 10800 0"/>
                <a:gd name="G16" fmla="+- G12 10800 0"/>
                <a:gd name="G17" fmla="+- G13 10800 0"/>
                <a:gd name="G18" fmla="+- G14 10800 0"/>
                <a:gd name="G19" fmla="*/ 6695 1 2"/>
                <a:gd name="G20" fmla="+- G19 5400 0"/>
                <a:gd name="G21" fmla="cos G20 9846493"/>
                <a:gd name="G22" fmla="sin G20 9846493"/>
                <a:gd name="G23" fmla="+- G21 10800 0"/>
                <a:gd name="G24" fmla="+- G12 G23 G22"/>
                <a:gd name="G25" fmla="+- G22 G23 G11"/>
                <a:gd name="G26" fmla="cos 10800 9846493"/>
                <a:gd name="G27" fmla="sin 10800 9846493"/>
                <a:gd name="G28" fmla="cos 6695 9846493"/>
                <a:gd name="G29" fmla="sin 6695 9846493"/>
                <a:gd name="G30" fmla="+- G26 10800 0"/>
                <a:gd name="G31" fmla="+- G27 10800 0"/>
                <a:gd name="G32" fmla="+- G28 10800 0"/>
                <a:gd name="G33" fmla="+- G29 10800 0"/>
                <a:gd name="G34" fmla="+- G19 5400 0"/>
                <a:gd name="G35" fmla="cos G34 -10660953"/>
                <a:gd name="G36" fmla="sin G34 -10660953"/>
                <a:gd name="G37" fmla="+/ -10660953 9846493 2"/>
                <a:gd name="T2" fmla="*/ 180 256 1"/>
                <a:gd name="T3" fmla="*/ 0 256 1"/>
                <a:gd name="G38" fmla="+- G37 T2 T3"/>
                <a:gd name="G39" fmla="?: G2 G37 G38"/>
                <a:gd name="G40" fmla="cos 10800 G39"/>
                <a:gd name="G41" fmla="sin 10800 G39"/>
                <a:gd name="G42" fmla="cos 6695 G39"/>
                <a:gd name="G43" fmla="sin 6695 G39"/>
                <a:gd name="G44" fmla="+- G40 10800 0"/>
                <a:gd name="G45" fmla="+- G41 10800 0"/>
                <a:gd name="G46" fmla="+- G42 10800 0"/>
                <a:gd name="G47" fmla="+- G43 10800 0"/>
                <a:gd name="G48" fmla="+- G35 10800 0"/>
                <a:gd name="G49" fmla="+- G36 10800 0"/>
                <a:gd name="T4" fmla="*/ 21536 w 21600"/>
                <a:gd name="T5" fmla="*/ 9631 h 21600"/>
                <a:gd name="T6" fmla="*/ 2448 w 21600"/>
                <a:gd name="T7" fmla="*/ 8194 h 21600"/>
                <a:gd name="T8" fmla="*/ 17455 w 21600"/>
                <a:gd name="T9" fmla="*/ 10075 h 21600"/>
                <a:gd name="T10" fmla="*/ -921 w 21600"/>
                <a:gd name="T11" fmla="*/ 17499 h 21600"/>
                <a:gd name="T12" fmla="*/ 846 w 21600"/>
                <a:gd name="T13" fmla="*/ 11015 h 21600"/>
                <a:gd name="T14" fmla="*/ 7331 w 21600"/>
                <a:gd name="T15" fmla="*/ 1278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4987" y="14122"/>
                  </a:moveTo>
                  <a:cubicBezTo>
                    <a:pt x="6179" y="16208"/>
                    <a:pt x="8397" y="17495"/>
                    <a:pt x="10800" y="17495"/>
                  </a:cubicBezTo>
                  <a:cubicBezTo>
                    <a:pt x="14497" y="17495"/>
                    <a:pt x="17495" y="14497"/>
                    <a:pt x="17495" y="10800"/>
                  </a:cubicBezTo>
                  <a:cubicBezTo>
                    <a:pt x="17495" y="7102"/>
                    <a:pt x="14497" y="4105"/>
                    <a:pt x="10800" y="4105"/>
                  </a:cubicBezTo>
                  <a:cubicBezTo>
                    <a:pt x="7870" y="4104"/>
                    <a:pt x="5281" y="6009"/>
                    <a:pt x="4408" y="8806"/>
                  </a:cubicBezTo>
                  <a:lnTo>
                    <a:pt x="490" y="7583"/>
                  </a:lnTo>
                  <a:cubicBezTo>
                    <a:pt x="1897" y="3072"/>
                    <a:pt x="6074" y="-1"/>
                    <a:pt x="10800" y="0"/>
                  </a:cubicBezTo>
                  <a:cubicBezTo>
                    <a:pt x="16764" y="0"/>
                    <a:pt x="21600" y="4835"/>
                    <a:pt x="21600" y="10800"/>
                  </a:cubicBezTo>
                  <a:cubicBezTo>
                    <a:pt x="21600" y="16764"/>
                    <a:pt x="16764" y="21600"/>
                    <a:pt x="10800" y="21600"/>
                  </a:cubicBezTo>
                  <a:cubicBezTo>
                    <a:pt x="6924" y="21600"/>
                    <a:pt x="3346" y="19523"/>
                    <a:pt x="1423" y="16159"/>
                  </a:cubicBezTo>
                  <a:lnTo>
                    <a:pt x="-921" y="17499"/>
                  </a:lnTo>
                  <a:lnTo>
                    <a:pt x="846" y="11015"/>
                  </a:lnTo>
                  <a:lnTo>
                    <a:pt x="7331" y="12782"/>
                  </a:lnTo>
                  <a:lnTo>
                    <a:pt x="4987" y="14122"/>
                  </a:lnTo>
                  <a:close/>
                </a:path>
              </a:pathLst>
            </a:custGeom>
            <a:gradFill rotWithShape="0">
              <a:gsLst>
                <a:gs pos="0">
                  <a:srgbClr val="3366FF"/>
                </a:gs>
                <a:gs pos="100000">
                  <a:srgbClr val="00FF00"/>
                </a:gs>
              </a:gsLst>
              <a:lin ang="5400000" scaled="1"/>
            </a:gradFill>
            <a:ln w="9525">
              <a:noFill/>
              <a:miter lim="800000"/>
              <a:headEnd/>
              <a:tailEnd/>
            </a:ln>
          </p:spPr>
          <p:txBody>
            <a:bodyPr/>
            <a:lstStyle/>
            <a:p>
              <a:pPr>
                <a:defRPr/>
              </a:pPr>
              <a:endParaRPr lang="en-US"/>
            </a:p>
          </p:txBody>
        </p:sp>
        <p:sp>
          <p:nvSpPr>
            <p:cNvPr id="11" name="Text Box 62"/>
            <p:cNvSpPr txBox="1">
              <a:spLocks noChangeArrowheads="1"/>
            </p:cNvSpPr>
            <p:nvPr userDrawn="1"/>
          </p:nvSpPr>
          <p:spPr bwMode="auto">
            <a:xfrm>
              <a:off x="8118" y="186173"/>
              <a:ext cx="1271587" cy="794902"/>
            </a:xfrm>
            <a:prstGeom prst="rect">
              <a:avLst/>
            </a:prstGeom>
            <a:noFill/>
            <a:ln w="9525">
              <a:noFill/>
              <a:miter lim="800000"/>
              <a:headEnd/>
              <a:tailEnd/>
            </a:ln>
          </p:spPr>
          <p:txBody>
            <a:bodyPr/>
            <a:lstStyle/>
            <a:p>
              <a:pPr algn="ctr" eaLnBrk="0" hangingPunct="0">
                <a:defRPr/>
              </a:pPr>
              <a:r>
                <a:rPr lang="en-US" sz="1000" b="1" dirty="0">
                  <a:solidFill>
                    <a:srgbClr val="000099"/>
                  </a:solidFill>
                </a:rPr>
                <a:t>Cleaner Production and Industrial Resource </a:t>
              </a:r>
            </a:p>
            <a:p>
              <a:pPr algn="ctr" eaLnBrk="0" hangingPunct="0">
                <a:defRPr/>
              </a:pPr>
              <a:r>
                <a:rPr lang="en-US" sz="1000" b="1" dirty="0">
                  <a:solidFill>
                    <a:srgbClr val="000099"/>
                  </a:solidFill>
                </a:rPr>
                <a:t>Management</a:t>
              </a:r>
            </a:p>
          </p:txBody>
        </p:sp>
      </p:grpSp>
      <p:graphicFrame>
        <p:nvGraphicFramePr>
          <p:cNvPr id="1026" name="Object 8"/>
          <p:cNvGraphicFramePr>
            <a:graphicFrameLocks noChangeAspect="1"/>
          </p:cNvGraphicFramePr>
          <p:nvPr/>
        </p:nvGraphicFramePr>
        <p:xfrm>
          <a:off x="50800" y="6415088"/>
          <a:ext cx="1898650" cy="442912"/>
        </p:xfrm>
        <a:graphic>
          <a:graphicData uri="http://schemas.openxmlformats.org/presentationml/2006/ole">
            <p:oleObj spid="_x0000_s1026" name="Photo Editor-foto" r:id="rId25" imgW="18419048" imgH="4371429" progId="">
              <p:embed/>
            </p:oleObj>
          </a:graphicData>
        </a:graphic>
      </p:graphicFrame>
      <p:sp>
        <p:nvSpPr>
          <p:cNvPr id="13" name="Line 11"/>
          <p:cNvSpPr>
            <a:spLocks noChangeShapeType="1"/>
          </p:cNvSpPr>
          <p:nvPr userDrawn="1">
            <p:custDataLst>
              <p:tags r:id="rId21"/>
            </p:custDataLst>
          </p:nvPr>
        </p:nvSpPr>
        <p:spPr bwMode="auto">
          <a:xfrm flipV="1">
            <a:off x="0" y="6419850"/>
            <a:ext cx="9890125" cy="1588"/>
          </a:xfrm>
          <a:prstGeom prst="line">
            <a:avLst/>
          </a:prstGeom>
          <a:noFill/>
          <a:ln w="38100">
            <a:solidFill>
              <a:srgbClr val="000099"/>
            </a:solidFill>
            <a:round/>
            <a:headEnd/>
            <a:tailEnd/>
          </a:ln>
          <a:effectLst/>
        </p:spPr>
        <p:txBody>
          <a:bodyPr/>
          <a:lstStyle/>
          <a:p>
            <a:pPr>
              <a:defRPr/>
            </a:pPr>
            <a:endParaRPr lang="en-US"/>
          </a:p>
        </p:txBody>
      </p:sp>
      <p:sp>
        <p:nvSpPr>
          <p:cNvPr id="14" name="TextBox 13"/>
          <p:cNvSpPr txBox="1"/>
          <p:nvPr userDrawn="1">
            <p:custDataLst>
              <p:tags r:id="rId22"/>
            </p:custDataLst>
          </p:nvPr>
        </p:nvSpPr>
        <p:spPr>
          <a:xfrm>
            <a:off x="7329488" y="298450"/>
            <a:ext cx="2420937" cy="339725"/>
          </a:xfrm>
          <a:prstGeom prst="rect">
            <a:avLst/>
          </a:prstGeom>
          <a:noFill/>
        </p:spPr>
        <p:txBody>
          <a:bodyPr>
            <a:spAutoFit/>
          </a:bodyPr>
          <a:lstStyle/>
          <a:p>
            <a:pPr algn="r">
              <a:defRPr/>
            </a:pPr>
            <a:r>
              <a:rPr lang="en-US" sz="1600" dirty="0">
                <a:latin typeface="Arial" pitchFamily="34" charset="0"/>
                <a:cs typeface="Arial" pitchFamily="34" charset="0"/>
              </a:rPr>
              <a:t>UNIT: Introduction</a:t>
            </a:r>
          </a:p>
        </p:txBody>
      </p:sp>
      <p:sp>
        <p:nvSpPr>
          <p:cNvPr id="15" name="Line 11"/>
          <p:cNvSpPr>
            <a:spLocks noChangeShapeType="1"/>
          </p:cNvSpPr>
          <p:nvPr userDrawn="1">
            <p:custDataLst>
              <p:tags r:id="rId23"/>
            </p:custDataLst>
          </p:nvPr>
        </p:nvSpPr>
        <p:spPr bwMode="auto">
          <a:xfrm flipV="1">
            <a:off x="1281113" y="684213"/>
            <a:ext cx="8624887" cy="7937"/>
          </a:xfrm>
          <a:prstGeom prst="line">
            <a:avLst/>
          </a:prstGeom>
          <a:noFill/>
          <a:ln w="38100">
            <a:solidFill>
              <a:srgbClr val="000099"/>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21"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l" rtl="0" eaLnBrk="0" fontAlgn="base" hangingPunct="0">
        <a:spcBef>
          <a:spcPct val="0"/>
        </a:spcBef>
        <a:spcAft>
          <a:spcPct val="0"/>
        </a:spcAft>
        <a:defRPr sz="24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tx1"/>
          </a:solidFill>
          <a:latin typeface="Arial" charset="0"/>
          <a:cs typeface="Arial" charset="0"/>
        </a:defRPr>
      </a:lvl2pPr>
      <a:lvl3pPr algn="l" rtl="0" eaLnBrk="0" fontAlgn="base" hangingPunct="0">
        <a:spcBef>
          <a:spcPct val="0"/>
        </a:spcBef>
        <a:spcAft>
          <a:spcPct val="0"/>
        </a:spcAft>
        <a:defRPr sz="2400">
          <a:solidFill>
            <a:schemeClr val="tx1"/>
          </a:solidFill>
          <a:latin typeface="Arial" charset="0"/>
          <a:cs typeface="Arial" charset="0"/>
        </a:defRPr>
      </a:lvl3pPr>
      <a:lvl4pPr algn="l" rtl="0" eaLnBrk="0" fontAlgn="base" hangingPunct="0">
        <a:spcBef>
          <a:spcPct val="0"/>
        </a:spcBef>
        <a:spcAft>
          <a:spcPct val="0"/>
        </a:spcAft>
        <a:defRPr sz="2400">
          <a:solidFill>
            <a:schemeClr val="tx1"/>
          </a:solidFill>
          <a:latin typeface="Arial" charset="0"/>
          <a:cs typeface="Arial" charset="0"/>
        </a:defRPr>
      </a:lvl4pPr>
      <a:lvl5pPr algn="l" rtl="0" eaLnBrk="0" fontAlgn="base" hangingPunct="0">
        <a:spcBef>
          <a:spcPct val="0"/>
        </a:spcBef>
        <a:spcAft>
          <a:spcPct val="0"/>
        </a:spcAft>
        <a:defRPr sz="2400">
          <a:solidFill>
            <a:schemeClr val="tx1"/>
          </a:solidFill>
          <a:latin typeface="Arial" charset="0"/>
          <a:cs typeface="Arial" charset="0"/>
        </a:defRPr>
      </a:lvl5pPr>
      <a:lvl6pPr marL="457148" algn="l" rtl="0" fontAlgn="base">
        <a:spcBef>
          <a:spcPct val="0"/>
        </a:spcBef>
        <a:spcAft>
          <a:spcPct val="0"/>
        </a:spcAft>
        <a:defRPr sz="2400" b="1">
          <a:solidFill>
            <a:schemeClr val="hlink"/>
          </a:solidFill>
          <a:latin typeface="Verdana" pitchFamily="34" charset="0"/>
        </a:defRPr>
      </a:lvl6pPr>
      <a:lvl7pPr marL="914298" algn="l" rtl="0" fontAlgn="base">
        <a:spcBef>
          <a:spcPct val="0"/>
        </a:spcBef>
        <a:spcAft>
          <a:spcPct val="0"/>
        </a:spcAft>
        <a:defRPr sz="2400" b="1">
          <a:solidFill>
            <a:schemeClr val="hlink"/>
          </a:solidFill>
          <a:latin typeface="Verdana" pitchFamily="34" charset="0"/>
        </a:defRPr>
      </a:lvl7pPr>
      <a:lvl8pPr marL="1371446" algn="l" rtl="0" fontAlgn="base">
        <a:spcBef>
          <a:spcPct val="0"/>
        </a:spcBef>
        <a:spcAft>
          <a:spcPct val="0"/>
        </a:spcAft>
        <a:defRPr sz="2400" b="1">
          <a:solidFill>
            <a:schemeClr val="hlink"/>
          </a:solidFill>
          <a:latin typeface="Verdana" pitchFamily="34" charset="0"/>
        </a:defRPr>
      </a:lvl8pPr>
      <a:lvl9pPr marL="1828595" algn="l" rtl="0" fontAlgn="base">
        <a:spcBef>
          <a:spcPct val="0"/>
        </a:spcBef>
        <a:spcAft>
          <a:spcPct val="0"/>
        </a:spcAft>
        <a:defRPr sz="2400" b="1">
          <a:solidFill>
            <a:schemeClr val="hlink"/>
          </a:solidFill>
          <a:latin typeface="Verdana" pitchFamily="34" charset="0"/>
        </a:defRPr>
      </a:lvl9pPr>
    </p:titleStyle>
    <p:bodyStyle>
      <a:lvl1pPr marL="341313" indent="-341313" algn="l" rtl="0" eaLnBrk="0" fontAlgn="base" hangingPunct="0">
        <a:spcBef>
          <a:spcPct val="100000"/>
        </a:spcBef>
        <a:spcAft>
          <a:spcPct val="0"/>
        </a:spcAft>
        <a:buChar char="•"/>
        <a:defRPr sz="2400">
          <a:solidFill>
            <a:schemeClr val="tx1"/>
          </a:solidFill>
          <a:latin typeface="Arial" pitchFamily="34" charset="0"/>
          <a:ea typeface="+mn-ea"/>
          <a:cs typeface="Arial" pitchFamily="34" charset="0"/>
        </a:defRPr>
      </a:lvl1pPr>
      <a:lvl2pPr marL="741363" indent="-284163" algn="l" rtl="0" eaLnBrk="0" fontAlgn="base" hangingPunct="0">
        <a:spcBef>
          <a:spcPct val="50000"/>
        </a:spcBef>
        <a:spcAft>
          <a:spcPct val="0"/>
        </a:spcAft>
        <a:buChar char="–"/>
        <a:defRPr sz="2000">
          <a:solidFill>
            <a:schemeClr val="tx1"/>
          </a:solidFill>
          <a:latin typeface="Arial" pitchFamily="34" charset="0"/>
          <a:cs typeface="Arial" pitchFamily="34" charset="0"/>
        </a:defRPr>
      </a:lvl2pPr>
      <a:lvl3pPr marL="1141413" indent="-227013" algn="l" rtl="0" eaLnBrk="0" fontAlgn="base" hangingPunct="0">
        <a:spcBef>
          <a:spcPct val="50000"/>
        </a:spcBef>
        <a:spcAft>
          <a:spcPct val="0"/>
        </a:spcAft>
        <a:buChar char="•"/>
        <a:defRPr>
          <a:solidFill>
            <a:schemeClr val="tx1"/>
          </a:solidFill>
          <a:latin typeface="Arial" pitchFamily="34" charset="0"/>
          <a:cs typeface="Arial" pitchFamily="34" charset="0"/>
        </a:defRPr>
      </a:lvl3pPr>
      <a:lvl4pPr marL="1598613" indent="-227013" algn="l" rtl="0" eaLnBrk="0" fontAlgn="base" hangingPunct="0">
        <a:spcBef>
          <a:spcPct val="50000"/>
        </a:spcBef>
        <a:spcAft>
          <a:spcPct val="0"/>
        </a:spcAft>
        <a:buChar char="–"/>
        <a:defRPr sz="1600">
          <a:solidFill>
            <a:schemeClr val="tx1"/>
          </a:solidFill>
          <a:latin typeface="Arial" pitchFamily="34" charset="0"/>
          <a:cs typeface="Arial" pitchFamily="34" charset="0"/>
        </a:defRPr>
      </a:lvl4pPr>
      <a:lvl5pPr marL="2055813" indent="-227013" algn="l" rtl="0" eaLnBrk="0" fontAlgn="base" hangingPunct="0">
        <a:spcBef>
          <a:spcPct val="50000"/>
        </a:spcBef>
        <a:spcAft>
          <a:spcPct val="0"/>
        </a:spcAft>
        <a:buChar char="»"/>
        <a:defRPr sz="1600">
          <a:solidFill>
            <a:schemeClr val="tx1"/>
          </a:solidFill>
          <a:latin typeface="Arial" pitchFamily="34" charset="0"/>
          <a:cs typeface="Arial" pitchFamily="34" charset="0"/>
        </a:defRPr>
      </a:lvl5pPr>
      <a:lvl6pPr marL="2514318" indent="-228575" algn="l" rtl="0" fontAlgn="base">
        <a:spcBef>
          <a:spcPct val="50000"/>
        </a:spcBef>
        <a:spcAft>
          <a:spcPct val="0"/>
        </a:spcAft>
        <a:buChar char="»"/>
        <a:defRPr sz="1600">
          <a:solidFill>
            <a:schemeClr val="folHlink"/>
          </a:solidFill>
          <a:latin typeface="+mn-lt"/>
        </a:defRPr>
      </a:lvl6pPr>
      <a:lvl7pPr marL="2971467" indent="-228575" algn="l" rtl="0" fontAlgn="base">
        <a:spcBef>
          <a:spcPct val="50000"/>
        </a:spcBef>
        <a:spcAft>
          <a:spcPct val="0"/>
        </a:spcAft>
        <a:buChar char="»"/>
        <a:defRPr sz="1600">
          <a:solidFill>
            <a:schemeClr val="folHlink"/>
          </a:solidFill>
          <a:latin typeface="+mn-lt"/>
        </a:defRPr>
      </a:lvl7pPr>
      <a:lvl8pPr marL="3428616" indent="-228575" algn="l" rtl="0" fontAlgn="base">
        <a:spcBef>
          <a:spcPct val="50000"/>
        </a:spcBef>
        <a:spcAft>
          <a:spcPct val="0"/>
        </a:spcAft>
        <a:buChar char="»"/>
        <a:defRPr sz="1600">
          <a:solidFill>
            <a:schemeClr val="folHlink"/>
          </a:solidFill>
          <a:latin typeface="+mn-lt"/>
        </a:defRPr>
      </a:lvl8pPr>
      <a:lvl9pPr marL="3885764" indent="-228575" algn="l" rtl="0" fontAlgn="base">
        <a:spcBef>
          <a:spcPct val="50000"/>
        </a:spcBef>
        <a:spcAft>
          <a:spcPct val="0"/>
        </a:spcAft>
        <a:buChar char="»"/>
        <a:defRPr sz="1600">
          <a:solidFill>
            <a:schemeClr val="folHlink"/>
          </a:solidFill>
          <a:latin typeface="+mn-lt"/>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8"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3" algn="l" defTabSz="914298" rtl="0" eaLnBrk="1" latinLnBrk="0" hangingPunct="1">
        <a:defRPr sz="1800" kern="1200">
          <a:solidFill>
            <a:schemeClr val="tx1"/>
          </a:solidFill>
          <a:latin typeface="+mn-lt"/>
          <a:ea typeface="+mn-ea"/>
          <a:cs typeface="+mn-cs"/>
        </a:defRPr>
      </a:lvl7pPr>
      <a:lvl8pPr marL="3200041" algn="l" defTabSz="914298" rtl="0" eaLnBrk="1" latinLnBrk="0" hangingPunct="1">
        <a:defRPr sz="1800" kern="1200">
          <a:solidFill>
            <a:schemeClr val="tx1"/>
          </a:solidFill>
          <a:latin typeface="+mn-lt"/>
          <a:ea typeface="+mn-ea"/>
          <a:cs typeface="+mn-cs"/>
        </a:defRPr>
      </a:lvl8pPr>
      <a:lvl9pPr marL="3657191" algn="l" defTabSz="9142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3.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7.xml"/></Relationships>
</file>

<file path=ppt/slides/_rels/slide1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11.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13.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oleObject" Target="../embeddings/oleObject4.bin"/><Relationship Id="rId2" Type="http://schemas.openxmlformats.org/officeDocument/2006/relationships/tags" Target="../tags/tag91.xml"/><Relationship Id="rId1" Type="http://schemas.openxmlformats.org/officeDocument/2006/relationships/vmlDrawing" Target="../drawings/vmlDrawing4.v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93.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96.xml"/><Relationship Id="rId7" Type="http://schemas.openxmlformats.org/officeDocument/2006/relationships/slideLayout" Target="../slideLayouts/slideLayout4.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4.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06.xml"/><Relationship Id="rId7" Type="http://schemas.openxmlformats.org/officeDocument/2006/relationships/notesSlide" Target="../notesSlides/notesSlide14.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tags" Target="../tags/tag107.xml"/></Relationships>
</file>

<file path=ppt/slides/_rels/slide17.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oleObject" Target="../embeddings/oleObject5.bin"/><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notesSlide" Target="../notesSlides/notesSlide15.xml"/><Relationship Id="rId2" Type="http://schemas.openxmlformats.org/officeDocument/2006/relationships/tags" Target="../tags/tag109.xml"/><Relationship Id="rId16"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5" Type="http://schemas.openxmlformats.org/officeDocument/2006/relationships/tags" Target="../tags/tag122.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25.xml"/><Relationship Id="rId7" Type="http://schemas.openxmlformats.org/officeDocument/2006/relationships/notesSlide" Target="../notesSlides/notesSlide1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19.wmf"/><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31.xml"/></Relationships>
</file>

<file path=ppt/slides/_rels/slide2.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3.jpeg"/><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image" Target="../media/image22.jpe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image" Target="../media/image21.jpeg"/><Relationship Id="rId5" Type="http://schemas.openxmlformats.org/officeDocument/2006/relationships/tags" Target="../tags/tag136.xml"/><Relationship Id="rId10" Type="http://schemas.openxmlformats.org/officeDocument/2006/relationships/image" Target="../media/image20.jpeg"/><Relationship Id="rId4" Type="http://schemas.openxmlformats.org/officeDocument/2006/relationships/tags" Target="../tags/tag135.xml"/><Relationship Id="rId9"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notesSlide" Target="../notesSlides/notesSlide19.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5" Type="http://schemas.openxmlformats.org/officeDocument/2006/relationships/image" Target="../media/image25.jpeg"/><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image" Target="../media/image24.jpeg"/></Relationships>
</file>

<file path=ppt/slides/_rels/slide22.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tags" Target="../tags/tag167.xml"/><Relationship Id="rId26" Type="http://schemas.openxmlformats.org/officeDocument/2006/relationships/image" Target="../media/image26.jpeg"/><Relationship Id="rId3" Type="http://schemas.openxmlformats.org/officeDocument/2006/relationships/tags" Target="../tags/tag152.xml"/><Relationship Id="rId21" Type="http://schemas.openxmlformats.org/officeDocument/2006/relationships/tags" Target="../tags/tag170.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tags" Target="../tags/tag166.xml"/><Relationship Id="rId25" Type="http://schemas.openxmlformats.org/officeDocument/2006/relationships/notesSlide" Target="../notesSlides/notesSlide20.xml"/><Relationship Id="rId2" Type="http://schemas.openxmlformats.org/officeDocument/2006/relationships/tags" Target="../tags/tag151.xml"/><Relationship Id="rId16" Type="http://schemas.openxmlformats.org/officeDocument/2006/relationships/tags" Target="../tags/tag165.xml"/><Relationship Id="rId20" Type="http://schemas.openxmlformats.org/officeDocument/2006/relationships/tags" Target="../tags/tag169.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24" Type="http://schemas.openxmlformats.org/officeDocument/2006/relationships/slideLayout" Target="../slideLayouts/slideLayout2.xml"/><Relationship Id="rId5" Type="http://schemas.openxmlformats.org/officeDocument/2006/relationships/tags" Target="../tags/tag154.xml"/><Relationship Id="rId15" Type="http://schemas.openxmlformats.org/officeDocument/2006/relationships/tags" Target="../tags/tag164.xml"/><Relationship Id="rId23" Type="http://schemas.openxmlformats.org/officeDocument/2006/relationships/tags" Target="../tags/tag172.xml"/><Relationship Id="rId10" Type="http://schemas.openxmlformats.org/officeDocument/2006/relationships/tags" Target="../tags/tag159.xml"/><Relationship Id="rId19" Type="http://schemas.openxmlformats.org/officeDocument/2006/relationships/tags" Target="../tags/tag168.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 Id="rId22" Type="http://schemas.openxmlformats.org/officeDocument/2006/relationships/tags" Target="../tags/tag171.xml"/><Relationship Id="rId27" Type="http://schemas.openxmlformats.org/officeDocument/2006/relationships/image" Target="../media/image27.jpe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174.xml"/><Relationship Id="rId7" Type="http://schemas.openxmlformats.org/officeDocument/2006/relationships/notesSlide" Target="../notesSlides/notesSlide21.xml"/><Relationship Id="rId2" Type="http://schemas.openxmlformats.org/officeDocument/2006/relationships/tags" Target="../tags/tag173.xml"/><Relationship Id="rId1" Type="http://schemas.openxmlformats.org/officeDocument/2006/relationships/vmlDrawing" Target="../drawings/vmlDrawing6.vml"/><Relationship Id="rId6" Type="http://schemas.openxmlformats.org/officeDocument/2006/relationships/slideLayout" Target="../slideLayouts/slideLayout2.xml"/><Relationship Id="rId5" Type="http://schemas.openxmlformats.org/officeDocument/2006/relationships/tags" Target="../tags/tag176.xml"/><Relationship Id="rId4" Type="http://schemas.openxmlformats.org/officeDocument/2006/relationships/tags" Target="../tags/tag175.xml"/><Relationship Id="rId9"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4.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59.xml"/><Relationship Id="rId7" Type="http://schemas.openxmlformats.org/officeDocument/2006/relationships/notesSlide" Target="../notesSlides/notesSlide4.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2.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hyperlink" Target="http://video.google.com/videoplay?docid=8847562857479496579"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hyperlink" Target="http://www.rain-tree.com/facts.htm" TargetMode="Externa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oleObject" Target="../embeddings/oleObject3.bin"/><Relationship Id="rId2" Type="http://schemas.openxmlformats.org/officeDocument/2006/relationships/tags" Target="../tags/tag65.xml"/><Relationship Id="rId1" Type="http://schemas.openxmlformats.org/officeDocument/2006/relationships/vmlDrawing" Target="../drawings/vmlDrawing3.v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6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70.xml"/><Relationship Id="rId7"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10" Type="http://schemas.openxmlformats.org/officeDocument/2006/relationships/image" Target="../media/image7.png"/><Relationship Id="rId4" Type="http://schemas.openxmlformats.org/officeDocument/2006/relationships/tags" Target="../tags/tag71.xm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76.xml"/><Relationship Id="rId7" Type="http://schemas.openxmlformats.org/officeDocument/2006/relationships/hyperlink" Target="http://www.youtube.com/watch?v=kpVICwyiVxU" TargetMode="Externa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9.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3"/>
          <p:cNvSpPr>
            <a:spLocks noGrp="1" noChangeArrowheads="1"/>
          </p:cNvSpPr>
          <p:nvPr>
            <p:ph type="ctrTitle" idx="4294967295"/>
            <p:custDataLst>
              <p:tags r:id="rId2"/>
            </p:custDataLst>
          </p:nvPr>
        </p:nvSpPr>
        <p:spPr>
          <a:xfrm>
            <a:off x="488504" y="1268413"/>
            <a:ext cx="6802338" cy="1470025"/>
          </a:xfrm>
          <a:noFill/>
        </p:spPr>
        <p:txBody>
          <a:bodyPr/>
          <a:lstStyle/>
          <a:p>
            <a:pPr algn="ctr" eaLnBrk="1" hangingPunct="1"/>
            <a:r>
              <a:rPr lang="en-US" altLang="zh-TW" sz="4000" dirty="0" smtClean="0">
                <a:latin typeface="Arial" charset="0"/>
                <a:ea typeface="新細明體" pitchFamily="18" charset="-120"/>
                <a:cs typeface="Arial" charset="0"/>
              </a:rPr>
              <a:t>Cleaner Production and Industrial Resource Management </a:t>
            </a:r>
            <a:r>
              <a:rPr lang="en-US" altLang="zh-TW" sz="4800" dirty="0" smtClean="0">
                <a:latin typeface="Arial" charset="0"/>
                <a:ea typeface="新細明體" pitchFamily="18" charset="-120"/>
                <a:cs typeface="Arial" charset="0"/>
              </a:rPr>
              <a:t/>
            </a:r>
            <a:br>
              <a:rPr lang="en-US" altLang="zh-TW" sz="4800" dirty="0" smtClean="0">
                <a:latin typeface="Arial" charset="0"/>
                <a:ea typeface="新細明體" pitchFamily="18" charset="-120"/>
                <a:cs typeface="Arial" charset="0"/>
              </a:rPr>
            </a:br>
            <a:endParaRPr lang="en-GB" sz="4800" dirty="0" smtClean="0">
              <a:latin typeface="Arial" charset="0"/>
              <a:cs typeface="Arial" charset="0"/>
            </a:endParaRPr>
          </a:p>
        </p:txBody>
      </p:sp>
      <p:sp>
        <p:nvSpPr>
          <p:cNvPr id="8195" name="Rectangle 34"/>
          <p:cNvSpPr>
            <a:spLocks noGrp="1" noChangeArrowheads="1"/>
          </p:cNvSpPr>
          <p:nvPr>
            <p:ph type="subTitle" idx="1"/>
            <p:custDataLst>
              <p:tags r:id="rId3"/>
            </p:custDataLst>
          </p:nvPr>
        </p:nvSpPr>
        <p:spPr>
          <a:xfrm>
            <a:off x="1231454" y="3644900"/>
            <a:ext cx="5601925" cy="1752600"/>
          </a:xfrm>
        </p:spPr>
        <p:txBody>
          <a:bodyPr/>
          <a:lstStyle/>
          <a:p>
            <a:pPr eaLnBrk="1" hangingPunct="1"/>
            <a:endParaRPr lang="en-US" altLang="zh-TW" dirty="0" smtClean="0">
              <a:latin typeface="Arial" charset="0"/>
              <a:ea typeface="新細明體" pitchFamily="18" charset="-120"/>
              <a:cs typeface="Arial" charset="0"/>
            </a:endParaRPr>
          </a:p>
          <a:p>
            <a:pPr eaLnBrk="1" hangingPunct="1"/>
            <a:r>
              <a:rPr lang="en-US" altLang="zh-TW" dirty="0" smtClean="0">
                <a:latin typeface="Arial" charset="0"/>
                <a:ea typeface="新細明體" pitchFamily="18" charset="-120"/>
                <a:cs typeface="Arial" charset="0"/>
              </a:rPr>
              <a:t>Maarten A. Siebel</a:t>
            </a:r>
          </a:p>
          <a:p>
            <a:pPr eaLnBrk="1" hangingPunct="1"/>
            <a:r>
              <a:rPr lang="en-US" altLang="zh-TW" dirty="0" smtClean="0">
                <a:latin typeface="Arial" charset="0"/>
                <a:ea typeface="新細明體" pitchFamily="18" charset="-120"/>
                <a:cs typeface="Arial" charset="0"/>
              </a:rPr>
              <a:t>UNESCO - IHE, Delft, The Netherlands</a:t>
            </a:r>
            <a:endParaRPr lang="en-GB" dirty="0" smtClean="0">
              <a:latin typeface="Arial" charset="0"/>
              <a:cs typeface="Arial" charset="0"/>
            </a:endParaRPr>
          </a:p>
        </p:txBody>
      </p:sp>
      <p:pic>
        <p:nvPicPr>
          <p:cNvPr id="5" name="Picture 2" descr="air-pollution"/>
          <p:cNvPicPr>
            <a:picLocks noChangeAspect="1" noChangeArrowheads="1"/>
          </p:cNvPicPr>
          <p:nvPr>
            <p:custDataLst>
              <p:tags r:id="rId4"/>
            </p:custDataLst>
          </p:nvPr>
        </p:nvPicPr>
        <p:blipFill>
          <a:blip r:embed="rId7" cstate="print"/>
          <a:srcRect/>
          <a:stretch>
            <a:fillRect/>
          </a:stretch>
        </p:blipFill>
        <p:spPr bwMode="auto">
          <a:xfrm>
            <a:off x="5680923" y="2276872"/>
            <a:ext cx="4024606" cy="2376264"/>
          </a:xfrm>
          <a:prstGeom prst="rect">
            <a:avLst/>
          </a:prstGeom>
          <a:noFill/>
          <a:ln w="28575">
            <a:solidFill>
              <a:srgbClr val="00274E"/>
            </a:solidFill>
            <a:miter lim="800000"/>
            <a:headEnd/>
            <a:tailEnd/>
          </a:ln>
          <a:effectLst>
            <a:outerShdw dist="107763" dir="2700000" algn="ctr" rotWithShape="0">
              <a:srgbClr val="808080"/>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1"/>
          <p:cNvPicPr>
            <a:picLocks noChangeAspect="1" noChangeArrowheads="1"/>
          </p:cNvPicPr>
          <p:nvPr/>
        </p:nvPicPr>
        <p:blipFill>
          <a:blip r:embed="rId5" cstate="print"/>
          <a:srcRect/>
          <a:stretch>
            <a:fillRect/>
          </a:stretch>
        </p:blipFill>
        <p:spPr bwMode="auto">
          <a:xfrm>
            <a:off x="4932387" y="1660739"/>
            <a:ext cx="4989165" cy="3712477"/>
          </a:xfrm>
          <a:prstGeom prst="rect">
            <a:avLst/>
          </a:prstGeom>
          <a:noFill/>
          <a:ln w="9525">
            <a:noFill/>
            <a:miter lim="800000"/>
            <a:headEnd/>
            <a:tailEnd/>
          </a:ln>
        </p:spPr>
      </p:pic>
      <p:sp>
        <p:nvSpPr>
          <p:cNvPr id="16386" name="Rectangle 2"/>
          <p:cNvSpPr>
            <a:spLocks noGrp="1" noChangeArrowheads="1"/>
          </p:cNvSpPr>
          <p:nvPr>
            <p:ph type="title"/>
            <p:custDataLst>
              <p:tags r:id="rId2"/>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Eco-responsibility (2)</a:t>
            </a:r>
            <a:endParaRPr lang="zh-TW" altLang="en-US" smtClean="0">
              <a:latin typeface="Arial" charset="0"/>
              <a:ea typeface="新細明體" pitchFamily="18" charset="-120"/>
              <a:cs typeface="Arial" charset="0"/>
            </a:endParaRPr>
          </a:p>
        </p:txBody>
      </p:sp>
      <p:sp>
        <p:nvSpPr>
          <p:cNvPr id="73731" name="Rectangle 3"/>
          <p:cNvSpPr>
            <a:spLocks noGrp="1" noChangeArrowheads="1"/>
          </p:cNvSpPr>
          <p:nvPr>
            <p:ph type="body" idx="1"/>
            <p:custDataLst>
              <p:tags r:id="rId3"/>
            </p:custDataLst>
          </p:nvPr>
        </p:nvSpPr>
        <p:spPr>
          <a:xfrm>
            <a:off x="200473" y="1340768"/>
            <a:ext cx="4680520" cy="4248472"/>
          </a:xfrm>
          <a:noFill/>
        </p:spPr>
        <p:txBody>
          <a:bodyPr/>
          <a:lstStyle/>
          <a:p>
            <a:pPr eaLnBrk="1" hangingPunct="1"/>
            <a:r>
              <a:rPr lang="en-AU" dirty="0" smtClean="0">
                <a:latin typeface="Arial" charset="0"/>
                <a:cs typeface="Arial" charset="0"/>
              </a:rPr>
              <a:t>Acid Rain - How business is involved?</a:t>
            </a:r>
          </a:p>
          <a:p>
            <a:pPr lvl="1" eaLnBrk="1" hangingPunct="1"/>
            <a:r>
              <a:rPr lang="en-AU" dirty="0" smtClean="0">
                <a:latin typeface="Arial" charset="0"/>
                <a:cs typeface="Arial" charset="0"/>
              </a:rPr>
              <a:t>By using electricity generated from </a:t>
            </a:r>
            <a:r>
              <a:rPr lang="en-AU" dirty="0" smtClean="0">
                <a:latin typeface="Arial" charset="0"/>
                <a:cs typeface="Arial" charset="0"/>
              </a:rPr>
              <a:t>sulphur-</a:t>
            </a:r>
            <a:r>
              <a:rPr lang="en-AU" dirty="0" err="1" smtClean="0">
                <a:latin typeface="Arial" charset="0"/>
                <a:cs typeface="Arial" charset="0"/>
              </a:rPr>
              <a:t>richt</a:t>
            </a:r>
            <a:r>
              <a:rPr lang="en-AU" dirty="0" smtClean="0">
                <a:latin typeface="Arial" charset="0"/>
                <a:cs typeface="Arial" charset="0"/>
              </a:rPr>
              <a:t> fossil </a:t>
            </a:r>
            <a:r>
              <a:rPr lang="en-AU" dirty="0" smtClean="0">
                <a:latin typeface="Arial" charset="0"/>
                <a:cs typeface="Arial" charset="0"/>
              </a:rPr>
              <a:t>fuels and resisting the  active support for renewable energy sources.</a:t>
            </a:r>
          </a:p>
          <a:p>
            <a:pPr lvl="1" eaLnBrk="1" hangingPunct="1"/>
            <a:r>
              <a:rPr lang="en-AU" dirty="0" smtClean="0">
                <a:latin typeface="Arial" charset="0"/>
                <a:cs typeface="Arial" charset="0"/>
              </a:rPr>
              <a:t>By burning fossil fuels in factories and heating systems.</a:t>
            </a:r>
          </a:p>
          <a:p>
            <a:pPr lvl="1" eaLnBrk="1" hangingPunct="1"/>
            <a:r>
              <a:rPr lang="en-AU" dirty="0" smtClean="0">
                <a:latin typeface="Arial" charset="0"/>
                <a:cs typeface="Arial" charset="0"/>
              </a:rPr>
              <a:t>By its dependence upon road transport.</a:t>
            </a:r>
            <a:endParaRPr lang="zh-TW" altLang="en-US" dirty="0" smtClean="0">
              <a:latin typeface="Arial" charset="0"/>
              <a:ea typeface="新細明體" pitchFamily="18" charset="-120"/>
              <a:cs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20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fade">
                                      <p:cBhvr>
                                        <p:cTn id="12" dur="2000"/>
                                        <p:tgtEl>
                                          <p:spTgt spid="73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fade">
                                      <p:cBhvr>
                                        <p:cTn id="17" dur="2000"/>
                                        <p:tgtEl>
                                          <p:spTgt spid="73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fade">
                                      <p:cBhvr>
                                        <p:cTn id="22" dur="2000"/>
                                        <p:tgtEl>
                                          <p:spTgt spid="73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2"/>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Eco-responsibility (3)</a:t>
            </a:r>
            <a:endParaRPr lang="zh-TW" altLang="en-US" smtClean="0">
              <a:latin typeface="Arial" charset="0"/>
              <a:ea typeface="新細明體" pitchFamily="18" charset="-120"/>
              <a:cs typeface="Arial" charset="0"/>
            </a:endParaRPr>
          </a:p>
        </p:txBody>
      </p:sp>
      <p:sp>
        <p:nvSpPr>
          <p:cNvPr id="74755" name="Rectangle 3"/>
          <p:cNvSpPr>
            <a:spLocks noGrp="1" noChangeArrowheads="1"/>
          </p:cNvSpPr>
          <p:nvPr>
            <p:ph type="body" idx="1"/>
            <p:custDataLst>
              <p:tags r:id="rId3"/>
            </p:custDataLst>
          </p:nvPr>
        </p:nvSpPr>
        <p:spPr>
          <a:noFill/>
        </p:spPr>
        <p:txBody>
          <a:bodyPr/>
          <a:lstStyle/>
          <a:p>
            <a:pPr eaLnBrk="1" hangingPunct="1"/>
            <a:r>
              <a:rPr lang="en-AU" smtClean="0">
                <a:latin typeface="Arial" charset="0"/>
                <a:cs typeface="Arial" charset="0"/>
              </a:rPr>
              <a:t>Waste - How business is involved?</a:t>
            </a:r>
          </a:p>
          <a:p>
            <a:pPr lvl="1" eaLnBrk="1" hangingPunct="1"/>
            <a:r>
              <a:rPr lang="en-AU" smtClean="0">
                <a:latin typeface="Arial" charset="0"/>
                <a:cs typeface="Arial" charset="0"/>
              </a:rPr>
              <a:t>By concentrating on cures and treatments for waste </a:t>
            </a:r>
            <a:r>
              <a:rPr lang="en-AU" smtClean="0">
                <a:solidFill>
                  <a:schemeClr val="hlink"/>
                </a:solidFill>
                <a:latin typeface="Arial" charset="0"/>
                <a:cs typeface="Arial" charset="0"/>
              </a:rPr>
              <a:t>(“end of pipe” solutions)</a:t>
            </a:r>
            <a:r>
              <a:rPr lang="en-AU" smtClean="0">
                <a:latin typeface="Arial" charset="0"/>
                <a:cs typeface="Arial" charset="0"/>
              </a:rPr>
              <a:t> rather than preventing its creation.</a:t>
            </a:r>
          </a:p>
          <a:p>
            <a:pPr lvl="1" eaLnBrk="1" hangingPunct="1"/>
            <a:r>
              <a:rPr lang="en-AU" smtClean="0">
                <a:latin typeface="Arial" charset="0"/>
                <a:cs typeface="Arial" charset="0"/>
              </a:rPr>
              <a:t>By not investigating methods for recycling and re-use of waste, for example paper, cans, glass, construction side materials.</a:t>
            </a:r>
          </a:p>
          <a:p>
            <a:pPr lvl="1" eaLnBrk="1" hangingPunct="1"/>
            <a:r>
              <a:rPr lang="en-AU" smtClean="0">
                <a:latin typeface="Arial" charset="0"/>
                <a:cs typeface="Arial" charset="0"/>
              </a:rPr>
              <a:t>By failing to investigate waste-exchange schemes.</a:t>
            </a:r>
            <a:endParaRPr lang="en-US" altLang="zh-TW" smtClean="0">
              <a:latin typeface="Arial" charset="0"/>
              <a:ea typeface="新細明體" pitchFamily="18" charset="-120"/>
              <a:cs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2000"/>
                                        <p:tgtEl>
                                          <p:spTgt spid="74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fade">
                                      <p:cBhvr>
                                        <p:cTn id="12" dur="2000"/>
                                        <p:tgtEl>
                                          <p:spTgt spid="74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fade">
                                      <p:cBhvr>
                                        <p:cTn id="17" dur="2000"/>
                                        <p:tgtEl>
                                          <p:spTgt spid="74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fade">
                                      <p:cBhvr>
                                        <p:cTn id="22" dur="2000"/>
                                        <p:tgtEl>
                                          <p:spTgt spid="74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2"/>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Eco-responsibility (4)</a:t>
            </a:r>
            <a:endParaRPr lang="zh-TW" altLang="en-US" smtClean="0">
              <a:latin typeface="Arial" charset="0"/>
              <a:ea typeface="新細明體" pitchFamily="18" charset="-120"/>
              <a:cs typeface="Arial" charset="0"/>
            </a:endParaRPr>
          </a:p>
        </p:txBody>
      </p:sp>
      <p:sp>
        <p:nvSpPr>
          <p:cNvPr id="75779" name="Rectangle 3"/>
          <p:cNvSpPr>
            <a:spLocks noGrp="1" noChangeArrowheads="1"/>
          </p:cNvSpPr>
          <p:nvPr>
            <p:ph type="body" idx="1"/>
            <p:custDataLst>
              <p:tags r:id="rId3"/>
            </p:custDataLst>
          </p:nvPr>
        </p:nvSpPr>
        <p:spPr>
          <a:noFill/>
        </p:spPr>
        <p:txBody>
          <a:bodyPr anchor="t"/>
          <a:lstStyle/>
          <a:p>
            <a:pPr eaLnBrk="1" hangingPunct="1"/>
            <a:r>
              <a:rPr lang="en-US" altLang="zh-TW" smtClean="0">
                <a:latin typeface="Arial" charset="0"/>
                <a:ea typeface="新細明體" pitchFamily="18" charset="-120"/>
                <a:cs typeface="Arial" charset="0"/>
              </a:rPr>
              <a:t>Waste?</a:t>
            </a:r>
          </a:p>
          <a:p>
            <a:pPr lvl="1" eaLnBrk="1" hangingPunct="1"/>
            <a:r>
              <a:rPr lang="en-US" altLang="zh-TW" smtClean="0">
                <a:latin typeface="Arial" charset="0"/>
                <a:ea typeface="新細明體" pitchFamily="18" charset="-120"/>
                <a:cs typeface="Arial" charset="0"/>
              </a:rPr>
              <a:t>Conventional wisdom =&gt; waste treatment</a:t>
            </a:r>
            <a:endParaRPr lang="zh-TW" altLang="en-US" smtClean="0">
              <a:latin typeface="Arial" charset="0"/>
              <a:ea typeface="新細明體" pitchFamily="18" charset="-120"/>
              <a:cs typeface="Arial" charset="0"/>
            </a:endParaRPr>
          </a:p>
        </p:txBody>
      </p:sp>
      <p:pic>
        <p:nvPicPr>
          <p:cNvPr id="75780" name="Picture 4" descr="st4"/>
          <p:cNvPicPr>
            <a:picLocks noChangeAspect="1" noChangeArrowheads="1"/>
          </p:cNvPicPr>
          <p:nvPr>
            <p:custDataLst>
              <p:tags r:id="rId4"/>
            </p:custDataLst>
          </p:nvPr>
        </p:nvPicPr>
        <p:blipFill>
          <a:blip r:embed="rId7" cstate="print"/>
          <a:srcRect/>
          <a:stretch>
            <a:fillRect/>
          </a:stretch>
        </p:blipFill>
        <p:spPr bwMode="auto">
          <a:xfrm>
            <a:off x="2613025" y="2678113"/>
            <a:ext cx="4716463" cy="2982912"/>
          </a:xfrm>
          <a:prstGeom prst="rect">
            <a:avLst/>
          </a:prstGeom>
          <a:noFill/>
          <a:ln w="9525">
            <a:solidFill>
              <a:srgbClr val="00274E"/>
            </a:solidFill>
            <a:miter lim="800000"/>
            <a:headEnd/>
            <a:tailEnd/>
          </a:ln>
          <a:effectLst>
            <a:outerShdw dist="107763" dir="2700000" algn="ctr" rotWithShape="0">
              <a:srgbClr val="808080"/>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fade">
                                      <p:cBhvr>
                                        <p:cTn id="7" dur="2000"/>
                                        <p:tgtEl>
                                          <p:spTgt spid="75779">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animEffect transition="in" filter="fade">
                                      <p:cBhvr>
                                        <p:cTn id="11" dur="2000"/>
                                        <p:tgtEl>
                                          <p:spTgt spid="75779">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5780"/>
                                        </p:tgtEl>
                                        <p:attrNameLst>
                                          <p:attrName>style.visibility</p:attrName>
                                        </p:attrNameLst>
                                      </p:cBhvr>
                                      <p:to>
                                        <p:strVal val="visible"/>
                                      </p:to>
                                    </p:set>
                                    <p:animEffect transition="in" filter="fade">
                                      <p:cBhvr>
                                        <p:cTn id="14" dur="20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custDataLst>
              <p:tags r:id="rId3"/>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Eco-responsibility (5)</a:t>
            </a:r>
            <a:endParaRPr lang="zh-TW" altLang="en-US" smtClean="0">
              <a:latin typeface="Arial" charset="0"/>
              <a:ea typeface="新細明體" pitchFamily="18" charset="-120"/>
              <a:cs typeface="Arial" charset="0"/>
            </a:endParaRPr>
          </a:p>
        </p:txBody>
      </p:sp>
      <p:sp>
        <p:nvSpPr>
          <p:cNvPr id="77827" name="Rectangle 3"/>
          <p:cNvSpPr>
            <a:spLocks noGrp="1" noChangeArrowheads="1"/>
          </p:cNvSpPr>
          <p:nvPr>
            <p:ph type="body" idx="1"/>
            <p:custDataLst>
              <p:tags r:id="rId4"/>
            </p:custDataLst>
          </p:nvPr>
        </p:nvSpPr>
        <p:spPr>
          <a:xfrm>
            <a:off x="750888" y="1184275"/>
            <a:ext cx="8420100" cy="4881563"/>
          </a:xfrm>
          <a:noFill/>
        </p:spPr>
        <p:txBody>
          <a:bodyPr/>
          <a:lstStyle/>
          <a:p>
            <a:pPr eaLnBrk="1" hangingPunct="1"/>
            <a:r>
              <a:rPr lang="en-AU" smtClean="0">
                <a:latin typeface="Arial" charset="0"/>
                <a:cs typeface="Arial" charset="0"/>
              </a:rPr>
              <a:t>Waste treatment - How business and governments responded?</a:t>
            </a:r>
          </a:p>
          <a:p>
            <a:pPr lvl="1" eaLnBrk="1" hangingPunct="1"/>
            <a:r>
              <a:rPr lang="en-US" altLang="zh-TW" smtClean="0">
                <a:latin typeface="Arial" charset="0"/>
                <a:ea typeface="新細明體" pitchFamily="18" charset="-120"/>
                <a:cs typeface="Arial" charset="0"/>
              </a:rPr>
              <a:t>In 1992 the US spent US$ 100 billion, the EU US$ 30 billion on ‘end-of-pipe’ treatment.</a:t>
            </a:r>
          </a:p>
          <a:p>
            <a:pPr lvl="1" eaLnBrk="1" hangingPunct="1"/>
            <a:r>
              <a:rPr lang="en-US" altLang="zh-TW" sz="2400" b="1" smtClean="0">
                <a:solidFill>
                  <a:schemeClr val="hlink"/>
                </a:solidFill>
                <a:latin typeface="Arial" charset="0"/>
                <a:ea typeface="新細明體" pitchFamily="18" charset="-120"/>
                <a:cs typeface="Arial" charset="0"/>
              </a:rPr>
              <a:t>HOWEVER: There is very little direct financial return to the industries that incur this expenditure</a:t>
            </a:r>
            <a:br>
              <a:rPr lang="en-US" altLang="zh-TW" sz="2400" b="1" smtClean="0">
                <a:solidFill>
                  <a:schemeClr val="hlink"/>
                </a:solidFill>
                <a:latin typeface="Arial" charset="0"/>
                <a:ea typeface="新細明體" pitchFamily="18" charset="-120"/>
                <a:cs typeface="Arial" charset="0"/>
              </a:rPr>
            </a:br>
            <a:endParaRPr lang="en-US" altLang="zh-TW" sz="2400" b="1" smtClean="0">
              <a:solidFill>
                <a:schemeClr val="hlink"/>
              </a:solidFill>
              <a:latin typeface="Arial" charset="0"/>
              <a:ea typeface="新細明體" pitchFamily="18" charset="-120"/>
              <a:cs typeface="Arial" charset="0"/>
            </a:endParaRPr>
          </a:p>
          <a:p>
            <a:pPr lvl="1" algn="r" eaLnBrk="1" hangingPunct="1">
              <a:spcBef>
                <a:spcPct val="100000"/>
              </a:spcBef>
            </a:pPr>
            <a:r>
              <a:rPr lang="en-US" altLang="zh-TW" sz="1400" smtClean="0">
                <a:latin typeface="Arial" charset="0"/>
                <a:ea typeface="新細明體" pitchFamily="18" charset="-120"/>
                <a:cs typeface="Arial" charset="0"/>
              </a:rPr>
              <a:t>Ecological Sustainable Industrial Development, UNIDO, 1994</a:t>
            </a:r>
            <a:endParaRPr lang="zh-TW" altLang="en-US" sz="1400" smtClean="0">
              <a:latin typeface="Arial" charset="0"/>
              <a:ea typeface="新細明體" pitchFamily="18" charset="-120"/>
              <a:cs typeface="Arial" charset="0"/>
            </a:endParaRPr>
          </a:p>
        </p:txBody>
      </p:sp>
      <p:graphicFrame>
        <p:nvGraphicFramePr>
          <p:cNvPr id="77828" name="Object 4"/>
          <p:cNvGraphicFramePr>
            <a:graphicFrameLocks noChangeAspect="1"/>
          </p:cNvGraphicFramePr>
          <p:nvPr/>
        </p:nvGraphicFramePr>
        <p:xfrm>
          <a:off x="577850" y="4946650"/>
          <a:ext cx="1760538" cy="1625600"/>
        </p:xfrm>
        <a:graphic>
          <a:graphicData uri="http://schemas.openxmlformats.org/presentationml/2006/ole">
            <p:oleObj spid="_x0000_s4098" name="Clip" r:id="rId7" imgW="952129" imgH="952129" progId="">
              <p:embed/>
            </p:oleObj>
          </a:graphicData>
        </a:graphic>
      </p:graphicFrame>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2000"/>
                                        <p:tgtEl>
                                          <p:spTgt spid="77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fade">
                                      <p:cBhvr>
                                        <p:cTn id="12" dur="2000"/>
                                        <p:tgtEl>
                                          <p:spTgt spid="77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fade">
                                      <p:cBhvr>
                                        <p:cTn id="17" dur="2000"/>
                                        <p:tgtEl>
                                          <p:spTgt spid="778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fade">
                                      <p:cBhvr>
                                        <p:cTn id="22" dur="2000"/>
                                        <p:tgtEl>
                                          <p:spTgt spid="7782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7828"/>
                                        </p:tgtEl>
                                        <p:attrNameLst>
                                          <p:attrName>style.visibility</p:attrName>
                                        </p:attrNameLst>
                                      </p:cBhvr>
                                      <p:to>
                                        <p:strVal val="visible"/>
                                      </p:to>
                                    </p:set>
                                    <p:animEffect transition="in" filter="fade">
                                      <p:cBhvr>
                                        <p:cTn id="25" dur="2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06"/>
          <p:cNvPicPr>
            <a:picLocks noChangeAspect="1" noChangeArrowheads="1"/>
          </p:cNvPicPr>
          <p:nvPr>
            <p:custDataLst>
              <p:tags r:id="rId2"/>
            </p:custDataLst>
          </p:nvPr>
        </p:nvPicPr>
        <p:blipFill>
          <a:blip r:embed="rId9" cstate="print"/>
          <a:srcRect/>
          <a:stretch>
            <a:fillRect/>
          </a:stretch>
        </p:blipFill>
        <p:spPr bwMode="auto">
          <a:xfrm>
            <a:off x="3079750" y="4071938"/>
            <a:ext cx="3605213" cy="2165350"/>
          </a:xfrm>
          <a:prstGeom prst="rect">
            <a:avLst/>
          </a:prstGeom>
          <a:noFill/>
          <a:ln w="9525">
            <a:solidFill>
              <a:srgbClr val="00274E"/>
            </a:solidFill>
            <a:miter lim="800000"/>
            <a:headEnd/>
            <a:tailEnd/>
          </a:ln>
          <a:effectLst>
            <a:outerShdw dist="107763" dir="2700000" algn="ctr" rotWithShape="0">
              <a:srgbClr val="808080"/>
            </a:outerShdw>
          </a:effectLst>
        </p:spPr>
      </p:pic>
      <p:sp>
        <p:nvSpPr>
          <p:cNvPr id="19459" name="Rectangle 3"/>
          <p:cNvSpPr>
            <a:spLocks noGrp="1" noChangeArrowheads="1"/>
          </p:cNvSpPr>
          <p:nvPr>
            <p:ph type="title"/>
            <p:custDataLst>
              <p:tags r:id="rId3"/>
            </p:custDataLst>
          </p:nvPr>
        </p:nvSpPr>
        <p:spPr/>
        <p:txBody>
          <a:bodyPr/>
          <a:lstStyle/>
          <a:p>
            <a:pPr eaLnBrk="1" hangingPunct="1"/>
            <a:r>
              <a:rPr lang="en-US" altLang="zh-TW" smtClean="0">
                <a:latin typeface="Arial" charset="0"/>
                <a:ea typeface="新細明體" pitchFamily="18" charset="-120"/>
                <a:cs typeface="Arial" charset="0"/>
              </a:rPr>
              <a:t>Eco-responsibility (6)</a:t>
            </a:r>
            <a:endParaRPr lang="zh-TW" altLang="en-US" smtClean="0">
              <a:latin typeface="Arial" charset="0"/>
              <a:ea typeface="新細明體" pitchFamily="18" charset="-120"/>
              <a:cs typeface="Arial" charset="0"/>
            </a:endParaRPr>
          </a:p>
        </p:txBody>
      </p:sp>
      <p:sp>
        <p:nvSpPr>
          <p:cNvPr id="79876" name="Rectangle 4"/>
          <p:cNvSpPr>
            <a:spLocks noGrp="1" noChangeArrowheads="1"/>
          </p:cNvSpPr>
          <p:nvPr>
            <p:ph type="body" sz="half" idx="1"/>
            <p:custDataLst>
              <p:tags r:id="rId4"/>
            </p:custDataLst>
          </p:nvPr>
        </p:nvSpPr>
        <p:spPr>
          <a:xfrm>
            <a:off x="974725" y="1700213"/>
            <a:ext cx="7486650" cy="4425950"/>
          </a:xfrm>
          <a:noFill/>
        </p:spPr>
        <p:txBody>
          <a:bodyPr anchor="t"/>
          <a:lstStyle/>
          <a:p>
            <a:pPr eaLnBrk="1" hangingPunct="1">
              <a:tabLst>
                <a:tab pos="4483100" algn="l"/>
              </a:tabLst>
            </a:pPr>
            <a:r>
              <a:rPr lang="en-US" altLang="zh-TW" sz="2400" smtClean="0">
                <a:latin typeface="Arial" charset="0"/>
                <a:ea typeface="新細明體" pitchFamily="18" charset="-120"/>
                <a:cs typeface="Arial" charset="0"/>
              </a:rPr>
              <a:t>Is end-of-pipe treatment effective?</a:t>
            </a:r>
          </a:p>
          <a:p>
            <a:pPr lvl="1" eaLnBrk="1" hangingPunct="1">
              <a:tabLst>
                <a:tab pos="4483100" algn="l"/>
              </a:tabLst>
            </a:pPr>
            <a:r>
              <a:rPr lang="en-US" altLang="zh-TW" sz="2000" b="1" smtClean="0">
                <a:latin typeface="Arial" charset="0"/>
                <a:ea typeface="新細明體" pitchFamily="18" charset="-120"/>
                <a:cs typeface="Arial" charset="0"/>
              </a:rPr>
              <a:t>Depletion of resources:</a:t>
            </a:r>
          </a:p>
          <a:p>
            <a:pPr lvl="1" eaLnBrk="1" hangingPunct="1">
              <a:tabLst>
                <a:tab pos="4483100" algn="l"/>
              </a:tabLst>
            </a:pPr>
            <a:r>
              <a:rPr lang="en-US" altLang="zh-TW" sz="2000" b="1" smtClean="0">
                <a:latin typeface="Arial" charset="0"/>
                <a:ea typeface="新細明體" pitchFamily="18" charset="-120"/>
                <a:cs typeface="Arial" charset="0"/>
              </a:rPr>
              <a:t>Dilution of resources:</a:t>
            </a:r>
          </a:p>
          <a:p>
            <a:pPr lvl="1" eaLnBrk="1" hangingPunct="1">
              <a:tabLst>
                <a:tab pos="4483100" algn="l"/>
              </a:tabLst>
            </a:pPr>
            <a:r>
              <a:rPr lang="en-US" altLang="zh-TW" sz="2000" b="1" smtClean="0">
                <a:latin typeface="Arial" charset="0"/>
                <a:ea typeface="新細明體" pitchFamily="18" charset="-120"/>
                <a:cs typeface="Arial" charset="0"/>
              </a:rPr>
              <a:t>Pollution  of resources:</a:t>
            </a:r>
          </a:p>
          <a:p>
            <a:pPr lvl="1" eaLnBrk="1" hangingPunct="1">
              <a:tabLst>
                <a:tab pos="4483100" algn="l"/>
              </a:tabLst>
            </a:pPr>
            <a:r>
              <a:rPr lang="en-US" altLang="zh-TW" sz="2000" b="1" smtClean="0">
                <a:latin typeface="Arial" charset="0"/>
                <a:ea typeface="新細明體" pitchFamily="18" charset="-120"/>
                <a:cs typeface="Arial" charset="0"/>
              </a:rPr>
              <a:t>Damage to resources:	</a:t>
            </a:r>
            <a:endParaRPr lang="en-US" altLang="zh-TW" sz="2000" b="1" smtClean="0">
              <a:solidFill>
                <a:schemeClr val="hlink"/>
              </a:solidFill>
              <a:latin typeface="Arial" charset="0"/>
              <a:ea typeface="新細明體" pitchFamily="18" charset="-120"/>
              <a:cs typeface="Arial" charset="0"/>
            </a:endParaRPr>
          </a:p>
        </p:txBody>
      </p:sp>
      <p:sp>
        <p:nvSpPr>
          <p:cNvPr id="79877" name="Rectangle 5"/>
          <p:cNvSpPr>
            <a:spLocks noGrp="1" noChangeArrowheads="1"/>
          </p:cNvSpPr>
          <p:nvPr>
            <p:ph type="body" sz="half" idx="2"/>
            <p:custDataLst>
              <p:tags r:id="rId5"/>
            </p:custDataLst>
          </p:nvPr>
        </p:nvSpPr>
        <p:spPr>
          <a:xfrm>
            <a:off x="4883150" y="1773238"/>
            <a:ext cx="4127500" cy="4881562"/>
          </a:xfrm>
          <a:noFill/>
        </p:spPr>
        <p:txBody>
          <a:bodyPr anchor="t"/>
          <a:lstStyle/>
          <a:p>
            <a:pPr marL="1343025" lvl="1" eaLnBrk="1" hangingPunct="1">
              <a:buFontTx/>
              <a:buNone/>
            </a:pPr>
            <a:endParaRPr lang="en-US" altLang="zh-TW" sz="2000" b="1" smtClean="0">
              <a:solidFill>
                <a:schemeClr val="hlink"/>
              </a:solidFill>
              <a:latin typeface="Arial" charset="0"/>
              <a:ea typeface="新細明體" pitchFamily="18" charset="-120"/>
              <a:cs typeface="Arial" charset="0"/>
            </a:endParaRPr>
          </a:p>
          <a:p>
            <a:pPr marL="1343025" lvl="1" eaLnBrk="1" hangingPunct="1">
              <a:buFontTx/>
              <a:buNone/>
            </a:pPr>
            <a:r>
              <a:rPr lang="en-US" altLang="zh-TW" sz="2000" b="1" smtClean="0">
                <a:solidFill>
                  <a:schemeClr val="hlink"/>
                </a:solidFill>
                <a:latin typeface="Arial" charset="0"/>
                <a:ea typeface="新細明體" pitchFamily="18" charset="-120"/>
                <a:cs typeface="Arial" charset="0"/>
              </a:rPr>
              <a:t>Not effective</a:t>
            </a:r>
          </a:p>
          <a:p>
            <a:pPr marL="1343025" lvl="1" eaLnBrk="1" hangingPunct="1">
              <a:buFontTx/>
              <a:buNone/>
            </a:pPr>
            <a:r>
              <a:rPr lang="en-US" altLang="zh-TW" sz="2000" b="1" smtClean="0">
                <a:solidFill>
                  <a:schemeClr val="hlink"/>
                </a:solidFill>
                <a:latin typeface="Arial" charset="0"/>
                <a:ea typeface="新細明體" pitchFamily="18" charset="-120"/>
                <a:cs typeface="Arial" charset="0"/>
              </a:rPr>
              <a:t>Not effective</a:t>
            </a:r>
          </a:p>
          <a:p>
            <a:pPr marL="1343025" lvl="1" eaLnBrk="1" hangingPunct="1">
              <a:buFontTx/>
              <a:buNone/>
            </a:pPr>
            <a:r>
              <a:rPr lang="en-US" altLang="zh-TW" sz="2000" b="1" smtClean="0">
                <a:solidFill>
                  <a:srgbClr val="339966"/>
                </a:solidFill>
                <a:latin typeface="Arial" charset="0"/>
                <a:ea typeface="新細明體" pitchFamily="18" charset="-120"/>
                <a:cs typeface="Arial" charset="0"/>
              </a:rPr>
              <a:t>Effective</a:t>
            </a:r>
          </a:p>
          <a:p>
            <a:pPr marL="1343025" lvl="1" eaLnBrk="1" hangingPunct="1">
              <a:buFontTx/>
              <a:buNone/>
            </a:pPr>
            <a:r>
              <a:rPr lang="en-US" altLang="zh-TW" sz="2000" b="1" smtClean="0">
                <a:solidFill>
                  <a:schemeClr val="hlink"/>
                </a:solidFill>
                <a:latin typeface="Arial" charset="0"/>
                <a:ea typeface="新細明體" pitchFamily="18" charset="-120"/>
                <a:cs typeface="Arial" charset="0"/>
              </a:rPr>
              <a:t>Not effective</a:t>
            </a:r>
          </a:p>
          <a:p>
            <a:pPr eaLnBrk="1" hangingPunct="1">
              <a:buFontTx/>
              <a:buNone/>
            </a:pPr>
            <a:endParaRPr lang="en-US" sz="2400" smtClean="0">
              <a:latin typeface="Arial" charset="0"/>
              <a:cs typeface="Arial" charset="0"/>
            </a:endParaRPr>
          </a:p>
        </p:txBody>
      </p:sp>
      <p:sp>
        <p:nvSpPr>
          <p:cNvPr id="6" name="Rectangle 5"/>
          <p:cNvSpPr>
            <a:spLocks noChangeArrowheads="1"/>
          </p:cNvSpPr>
          <p:nvPr>
            <p:custDataLst>
              <p:tags r:id="rId6"/>
            </p:custDataLst>
          </p:nvPr>
        </p:nvSpPr>
        <p:spPr bwMode="auto">
          <a:xfrm>
            <a:off x="6980238" y="3165475"/>
            <a:ext cx="1030287" cy="368300"/>
          </a:xfrm>
          <a:prstGeom prst="rect">
            <a:avLst/>
          </a:prstGeom>
          <a:noFill/>
          <a:ln w="9525">
            <a:noFill/>
            <a:miter lim="800000"/>
            <a:headEnd/>
            <a:tailEnd/>
          </a:ln>
        </p:spPr>
        <p:txBody>
          <a:bodyPr wrap="none">
            <a:spAutoFit/>
          </a:bodyPr>
          <a:lstStyle/>
          <a:p>
            <a:r>
              <a:rPr lang="en-US" altLang="zh-TW" b="1">
                <a:solidFill>
                  <a:srgbClr val="339966"/>
                </a:solidFill>
                <a:latin typeface="Arial" charset="0"/>
                <a:ea typeface="新細明體" pitchFamily="18" charset="-120"/>
                <a:cs typeface="Arial" charset="0"/>
              </a:rPr>
              <a:t>, sort of</a:t>
            </a:r>
            <a:endParaRPr lang="en-US">
              <a:ea typeface="新細明體" pitchFamily="18" charset="-120"/>
              <a:cs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animEffect transition="in" filter="fade">
                                      <p:cBhvr>
                                        <p:cTn id="7" dur="2000"/>
                                        <p:tgtEl>
                                          <p:spTgt spid="79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876">
                                            <p:txEl>
                                              <p:pRg st="1" end="1"/>
                                            </p:txEl>
                                          </p:spTgt>
                                        </p:tgtEl>
                                        <p:attrNameLst>
                                          <p:attrName>style.visibility</p:attrName>
                                        </p:attrNameLst>
                                      </p:cBhvr>
                                      <p:to>
                                        <p:strVal val="visible"/>
                                      </p:to>
                                    </p:set>
                                    <p:animEffect transition="in" filter="fade">
                                      <p:cBhvr>
                                        <p:cTn id="12" dur="2000"/>
                                        <p:tgtEl>
                                          <p:spTgt spid="7987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9876">
                                            <p:txEl>
                                              <p:pRg st="2" end="2"/>
                                            </p:txEl>
                                          </p:spTgt>
                                        </p:tgtEl>
                                        <p:attrNameLst>
                                          <p:attrName>style.visibility</p:attrName>
                                        </p:attrNameLst>
                                      </p:cBhvr>
                                      <p:to>
                                        <p:strVal val="visible"/>
                                      </p:to>
                                    </p:set>
                                    <p:animEffect transition="in" filter="fade">
                                      <p:cBhvr>
                                        <p:cTn id="15" dur="2000"/>
                                        <p:tgtEl>
                                          <p:spTgt spid="7987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9876">
                                            <p:txEl>
                                              <p:pRg st="3" end="3"/>
                                            </p:txEl>
                                          </p:spTgt>
                                        </p:tgtEl>
                                        <p:attrNameLst>
                                          <p:attrName>style.visibility</p:attrName>
                                        </p:attrNameLst>
                                      </p:cBhvr>
                                      <p:to>
                                        <p:strVal val="visible"/>
                                      </p:to>
                                    </p:set>
                                    <p:animEffect transition="in" filter="fade">
                                      <p:cBhvr>
                                        <p:cTn id="18" dur="2000"/>
                                        <p:tgtEl>
                                          <p:spTgt spid="7987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9876">
                                            <p:txEl>
                                              <p:pRg st="4" end="4"/>
                                            </p:txEl>
                                          </p:spTgt>
                                        </p:tgtEl>
                                        <p:attrNameLst>
                                          <p:attrName>style.visibility</p:attrName>
                                        </p:attrNameLst>
                                      </p:cBhvr>
                                      <p:to>
                                        <p:strVal val="visible"/>
                                      </p:to>
                                    </p:set>
                                    <p:animEffect transition="in" filter="fade">
                                      <p:cBhvr>
                                        <p:cTn id="21" dur="2000"/>
                                        <p:tgtEl>
                                          <p:spTgt spid="7987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9877">
                                            <p:txEl>
                                              <p:pRg st="1" end="1"/>
                                            </p:txEl>
                                          </p:spTgt>
                                        </p:tgtEl>
                                        <p:attrNameLst>
                                          <p:attrName>style.visibility</p:attrName>
                                        </p:attrNameLst>
                                      </p:cBhvr>
                                      <p:to>
                                        <p:strVal val="visible"/>
                                      </p:to>
                                    </p:set>
                                    <p:animEffect transition="in" filter="fade">
                                      <p:cBhvr>
                                        <p:cTn id="26" dur="2000"/>
                                        <p:tgtEl>
                                          <p:spTgt spid="7987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9877">
                                            <p:txEl>
                                              <p:pRg st="2" end="2"/>
                                            </p:txEl>
                                          </p:spTgt>
                                        </p:tgtEl>
                                        <p:attrNameLst>
                                          <p:attrName>style.visibility</p:attrName>
                                        </p:attrNameLst>
                                      </p:cBhvr>
                                      <p:to>
                                        <p:strVal val="visible"/>
                                      </p:to>
                                    </p:set>
                                    <p:animEffect transition="in" filter="fade">
                                      <p:cBhvr>
                                        <p:cTn id="31" dur="2000"/>
                                        <p:tgtEl>
                                          <p:spTgt spid="7987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9877">
                                            <p:txEl>
                                              <p:pRg st="3" end="3"/>
                                            </p:txEl>
                                          </p:spTgt>
                                        </p:tgtEl>
                                        <p:attrNameLst>
                                          <p:attrName>style.visibility</p:attrName>
                                        </p:attrNameLst>
                                      </p:cBhvr>
                                      <p:to>
                                        <p:strVal val="visible"/>
                                      </p:to>
                                    </p:set>
                                    <p:animEffect transition="in" filter="fade">
                                      <p:cBhvr>
                                        <p:cTn id="36" dur="2000"/>
                                        <p:tgtEl>
                                          <p:spTgt spid="79877">
                                            <p:txEl>
                                              <p:pRg st="3" end="3"/>
                                            </p:tx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9877">
                                            <p:txEl>
                                              <p:pRg st="4" end="4"/>
                                            </p:txEl>
                                          </p:spTgt>
                                        </p:tgtEl>
                                        <p:attrNameLst>
                                          <p:attrName>style.visibility</p:attrName>
                                        </p:attrNameLst>
                                      </p:cBhvr>
                                      <p:to>
                                        <p:strVal val="visible"/>
                                      </p:to>
                                    </p:set>
                                    <p:animEffect transition="in" filter="fade">
                                      <p:cBhvr>
                                        <p:cTn id="45" dur="2000"/>
                                        <p:tgtEl>
                                          <p:spTgt spid="798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2"/>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Eco-responsibility (7)</a:t>
            </a:r>
            <a:endParaRPr lang="zh-TW" altLang="en-US" smtClean="0">
              <a:latin typeface="Arial" charset="0"/>
              <a:ea typeface="新細明體" pitchFamily="18" charset="-120"/>
              <a:cs typeface="Arial" charset="0"/>
            </a:endParaRPr>
          </a:p>
        </p:txBody>
      </p:sp>
      <p:pic>
        <p:nvPicPr>
          <p:cNvPr id="20484" name="Picture 4" descr="Dsc00026"/>
          <p:cNvPicPr>
            <a:picLocks noGrp="1" noChangeAspect="1" noChangeArrowheads="1"/>
          </p:cNvPicPr>
          <p:nvPr>
            <p:ph idx="4294967295"/>
            <p:custDataLst>
              <p:tags r:id="rId3"/>
            </p:custDataLst>
          </p:nvPr>
        </p:nvPicPr>
        <p:blipFill>
          <a:blip r:embed="rId7" cstate="print"/>
          <a:srcRect/>
          <a:stretch>
            <a:fillRect/>
          </a:stretch>
        </p:blipFill>
        <p:spPr>
          <a:xfrm>
            <a:off x="1741215" y="1124744"/>
            <a:ext cx="6408712" cy="5181600"/>
          </a:xfrm>
          <a:noFill/>
        </p:spPr>
      </p:pic>
      <p:sp>
        <p:nvSpPr>
          <p:cNvPr id="81925" name="WordArt 5"/>
          <p:cNvSpPr>
            <a:spLocks noChangeArrowheads="1" noChangeShapeType="1"/>
          </p:cNvSpPr>
          <p:nvPr>
            <p:custDataLst>
              <p:tags r:id="rId4"/>
            </p:custDataLst>
          </p:nvPr>
        </p:nvSpPr>
        <p:spPr bwMode="auto">
          <a:xfrm rot="20791577">
            <a:off x="1972717" y="1179338"/>
            <a:ext cx="6728891" cy="4881562"/>
          </a:xfrm>
          <a:prstGeom prst="rect">
            <a:avLst/>
          </a:prstGeom>
        </p:spPr>
        <p:txBody>
          <a:bodyPr wrap="none" fromWordArt="1">
            <a:prstTxWarp prst="textFadeLeft">
              <a:avLst>
                <a:gd name="adj" fmla="val 33333"/>
              </a:avLst>
            </a:prstTxWarp>
          </a:bodyPr>
          <a:lstStyle/>
          <a:p>
            <a:pPr algn="ctr"/>
            <a:r>
              <a:rPr lang="en-US" sz="4800" b="1" kern="10" dirty="0">
                <a:ln w="9525" cap="sq">
                  <a:solidFill>
                    <a:srgbClr val="000000"/>
                  </a:solidFill>
                  <a:round/>
                  <a:headEnd type="none" w="sm" len="sm"/>
                  <a:tailEnd type="none" w="sm" len="sm"/>
                </a:ln>
                <a:solidFill>
                  <a:srgbClr val="FF0000"/>
                </a:solidFill>
                <a:latin typeface="Comic Sans MS"/>
              </a:rPr>
              <a:t>To waste or not to  waste - </a:t>
            </a:r>
          </a:p>
          <a:p>
            <a:pPr algn="ctr"/>
            <a:r>
              <a:rPr lang="en-US" sz="4800" b="1" kern="10" dirty="0">
                <a:ln w="9525" cap="sq">
                  <a:solidFill>
                    <a:srgbClr val="000000"/>
                  </a:solidFill>
                  <a:round/>
                  <a:headEnd type="none" w="sm" len="sm"/>
                  <a:tailEnd type="none" w="sm" len="sm"/>
                </a:ln>
                <a:solidFill>
                  <a:srgbClr val="FF0000"/>
                </a:solidFill>
                <a:latin typeface="Comic Sans MS"/>
              </a:rPr>
              <a:t>that's the question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p:cTn id="7" dur="500" fill="hold"/>
                                        <p:tgtEl>
                                          <p:spTgt spid="81925"/>
                                        </p:tgtEl>
                                        <p:attrNameLst>
                                          <p:attrName>ppt_w</p:attrName>
                                        </p:attrNameLst>
                                      </p:cBhvr>
                                      <p:tavLst>
                                        <p:tav tm="0">
                                          <p:val>
                                            <p:strVal val="#ppt_w*0.70"/>
                                          </p:val>
                                        </p:tav>
                                        <p:tav tm="100000">
                                          <p:val>
                                            <p:strVal val="#ppt_w"/>
                                          </p:val>
                                        </p:tav>
                                      </p:tavLst>
                                    </p:anim>
                                    <p:anim calcmode="lin" valueType="num">
                                      <p:cBhvr>
                                        <p:cTn id="8" dur="500" fill="hold"/>
                                        <p:tgtEl>
                                          <p:spTgt spid="81925"/>
                                        </p:tgtEl>
                                        <p:attrNameLst>
                                          <p:attrName>ppt_h</p:attrName>
                                        </p:attrNameLst>
                                      </p:cBhvr>
                                      <p:tavLst>
                                        <p:tav tm="0">
                                          <p:val>
                                            <p:strVal val="#ppt_h"/>
                                          </p:val>
                                        </p:tav>
                                        <p:tav tm="100000">
                                          <p:val>
                                            <p:strVal val="#ppt_h"/>
                                          </p:val>
                                        </p:tav>
                                      </p:tavLst>
                                    </p:anim>
                                    <p:animEffect transition="in" filter="fade">
                                      <p:cBhvr>
                                        <p:cTn id="9" dur="5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5" name="Picture 5" descr="http://th.physik.uni-frankfurt.de/~jr/gif/phys/einst_8.jpg"/>
          <p:cNvPicPr>
            <a:picLocks noChangeAspect="1" noChangeArrowheads="1"/>
          </p:cNvPicPr>
          <p:nvPr>
            <p:custDataLst>
              <p:tags r:id="rId2"/>
            </p:custDataLst>
          </p:nvPr>
        </p:nvPicPr>
        <p:blipFill>
          <a:blip r:embed="rId8" cstate="print"/>
          <a:srcRect/>
          <a:stretch>
            <a:fillRect/>
          </a:stretch>
        </p:blipFill>
        <p:spPr bwMode="auto">
          <a:xfrm>
            <a:off x="0" y="0"/>
            <a:ext cx="9906000" cy="6905625"/>
          </a:xfrm>
          <a:prstGeom prst="rect">
            <a:avLst/>
          </a:prstGeom>
          <a:noFill/>
          <a:ln w="9525">
            <a:noFill/>
            <a:miter lim="800000"/>
            <a:headEnd/>
            <a:tailEnd/>
          </a:ln>
        </p:spPr>
      </p:pic>
      <p:sp>
        <p:nvSpPr>
          <p:cNvPr id="21507" name="Rectangle 8"/>
          <p:cNvSpPr>
            <a:spLocks noGrp="1" noChangeArrowheads="1"/>
          </p:cNvSpPr>
          <p:nvPr>
            <p:ph type="title"/>
            <p:custDataLst>
              <p:tags r:id="rId3"/>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Contents</a:t>
            </a:r>
          </a:p>
        </p:txBody>
      </p:sp>
      <p:sp>
        <p:nvSpPr>
          <p:cNvPr id="231433" name="Rectangle 9"/>
          <p:cNvSpPr>
            <a:spLocks noGrp="1" noChangeArrowheads="1"/>
          </p:cNvSpPr>
          <p:nvPr>
            <p:ph type="body" idx="1"/>
            <p:custDataLst>
              <p:tags r:id="rId4"/>
            </p:custDataLst>
          </p:nvPr>
        </p:nvSpPr>
        <p:spPr>
          <a:xfrm>
            <a:off x="2947988" y="5184775"/>
            <a:ext cx="4033837" cy="765175"/>
          </a:xfrm>
        </p:spPr>
        <p:txBody>
          <a:bodyPr/>
          <a:lstStyle/>
          <a:p>
            <a:pPr marL="0" indent="0" algn="ctr" eaLnBrk="1" hangingPunct="1">
              <a:buFontTx/>
              <a:buNone/>
            </a:pPr>
            <a:r>
              <a:rPr lang="en-US" altLang="zh-TW" b="1" smtClean="0">
                <a:solidFill>
                  <a:schemeClr val="bg1"/>
                </a:solidFill>
                <a:latin typeface="Arial" charset="0"/>
                <a:ea typeface="新細明體" pitchFamily="18" charset="-120"/>
                <a:cs typeface="Arial" charset="0"/>
              </a:rPr>
              <a:t>The inefficiency of producing waste</a:t>
            </a:r>
          </a:p>
        </p:txBody>
      </p:sp>
      <p:sp>
        <p:nvSpPr>
          <p:cNvPr id="5" name="Rectangle 9"/>
          <p:cNvSpPr txBox="1">
            <a:spLocks noChangeArrowheads="1"/>
          </p:cNvSpPr>
          <p:nvPr>
            <p:custDataLst>
              <p:tags r:id="rId5"/>
            </p:custDataLst>
          </p:nvPr>
        </p:nvSpPr>
        <p:spPr bwMode="auto">
          <a:xfrm>
            <a:off x="2408238" y="5878513"/>
            <a:ext cx="5113337" cy="620712"/>
          </a:xfrm>
          <a:prstGeom prst="rect">
            <a:avLst/>
          </a:prstGeom>
          <a:noFill/>
          <a:ln w="9525">
            <a:noFill/>
            <a:miter lim="800000"/>
            <a:headEnd/>
            <a:tailEnd/>
          </a:ln>
        </p:spPr>
        <p:txBody>
          <a:bodyPr lIns="91429" tIns="45715" rIns="91429" bIns="45715" anchor="ctr"/>
          <a:lstStyle/>
          <a:p>
            <a:pPr algn="ctr">
              <a:spcBef>
                <a:spcPts val="0"/>
              </a:spcBef>
              <a:defRPr/>
            </a:pPr>
            <a:r>
              <a:rPr lang="en-US" altLang="zh-TW" sz="2400" b="1" kern="0" dirty="0">
                <a:solidFill>
                  <a:schemeClr val="bg1"/>
                </a:solidFill>
                <a:latin typeface="Arial" charset="0"/>
                <a:ea typeface="新細明體" pitchFamily="18" charset="-120"/>
                <a:cs typeface="Arial" charset="0"/>
              </a:rPr>
              <a:t>- theoretical considerations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2000"/>
                                        <p:tgtEl>
                                          <p:spTgt spid="2560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31433">
                                            <p:txEl>
                                              <p:pRg st="0" end="0"/>
                                            </p:txEl>
                                          </p:spTgt>
                                        </p:tgtEl>
                                        <p:attrNameLst>
                                          <p:attrName>style.visibility</p:attrName>
                                        </p:attrNameLst>
                                      </p:cBhvr>
                                      <p:to>
                                        <p:strVal val="visible"/>
                                      </p:to>
                                    </p:set>
                                    <p:animEffect transition="in" filter="fade">
                                      <p:cBhvr>
                                        <p:cTn id="11" dur="2000"/>
                                        <p:tgtEl>
                                          <p:spTgt spid="23143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3" grpId="0" build="p" autoUpdateAnimBg="0" advAuto="0"/>
      <p:bldP spid="5"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8"/>
          <p:cNvSpPr>
            <a:spLocks noGrp="1" noChangeArrowheads="1"/>
          </p:cNvSpPr>
          <p:nvPr>
            <p:ph type="title"/>
            <p:custDataLst>
              <p:tags r:id="rId3"/>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Eco-efficiency (1)</a:t>
            </a:r>
            <a:endParaRPr lang="zh-TW" altLang="en-US" smtClean="0">
              <a:latin typeface="Arial" charset="0"/>
              <a:ea typeface="新細明體" pitchFamily="18" charset="-120"/>
              <a:cs typeface="Arial" charset="0"/>
            </a:endParaRPr>
          </a:p>
        </p:txBody>
      </p:sp>
      <p:sp>
        <p:nvSpPr>
          <p:cNvPr id="6" name="AutoShape 38"/>
          <p:cNvSpPr>
            <a:spLocks noChangeArrowheads="1"/>
          </p:cNvSpPr>
          <p:nvPr>
            <p:custDataLst>
              <p:tags r:id="rId4"/>
            </p:custDataLst>
          </p:nvPr>
        </p:nvSpPr>
        <p:spPr bwMode="auto">
          <a:xfrm>
            <a:off x="3945955" y="3227388"/>
            <a:ext cx="976313" cy="1552575"/>
          </a:xfrm>
          <a:prstGeom prst="rightArrow">
            <a:avLst>
              <a:gd name="adj1" fmla="val 59287"/>
              <a:gd name="adj2" fmla="val 25042"/>
            </a:avLst>
          </a:prstGeom>
          <a:solidFill>
            <a:schemeClr val="accent1">
              <a:alpha val="50195"/>
            </a:schemeClr>
          </a:solidFill>
          <a:ln w="25400" algn="ctr">
            <a:solidFill>
              <a:schemeClr val="accent1"/>
            </a:solidFill>
            <a:miter lim="800000"/>
            <a:headEnd/>
            <a:tailEnd type="none" w="lg" len="lg"/>
          </a:ln>
        </p:spPr>
        <p:txBody>
          <a:bodyPr wrap="none" anchor="ctr"/>
          <a:lstStyle/>
          <a:p>
            <a:pPr algn="ctr"/>
            <a:r>
              <a:rPr lang="es-CO" b="1">
                <a:latin typeface="Arial" charset="0"/>
                <a:cs typeface="Arial" charset="0"/>
              </a:rPr>
              <a:t>waste</a:t>
            </a:r>
          </a:p>
        </p:txBody>
      </p:sp>
      <p:graphicFrame>
        <p:nvGraphicFramePr>
          <p:cNvPr id="7" name="Object 5"/>
          <p:cNvGraphicFramePr>
            <a:graphicFrameLocks noChangeAspect="1"/>
          </p:cNvGraphicFramePr>
          <p:nvPr/>
        </p:nvGraphicFramePr>
        <p:xfrm>
          <a:off x="1580580" y="2957513"/>
          <a:ext cx="2222500" cy="1152525"/>
        </p:xfrm>
        <a:graphic>
          <a:graphicData uri="http://schemas.openxmlformats.org/presentationml/2006/ole">
            <p:oleObj spid="_x0000_s5122" name="Clip" r:id="rId18" imgW="5806800" imgH="3009240" progId="">
              <p:embed/>
            </p:oleObj>
          </a:graphicData>
        </a:graphic>
      </p:graphicFrame>
      <p:sp>
        <p:nvSpPr>
          <p:cNvPr id="8" name="AutoShape 30"/>
          <p:cNvSpPr>
            <a:spLocks noChangeArrowheads="1"/>
          </p:cNvSpPr>
          <p:nvPr>
            <p:custDataLst>
              <p:tags r:id="rId5"/>
            </p:custDataLst>
          </p:nvPr>
        </p:nvSpPr>
        <p:spPr bwMode="auto">
          <a:xfrm>
            <a:off x="272480" y="2398713"/>
            <a:ext cx="1306513" cy="2759075"/>
          </a:xfrm>
          <a:prstGeom prst="rightArrow">
            <a:avLst>
              <a:gd name="adj1" fmla="val 50000"/>
              <a:gd name="adj2" fmla="val 25000"/>
            </a:avLst>
          </a:prstGeom>
          <a:solidFill>
            <a:schemeClr val="tx2"/>
          </a:solidFill>
          <a:ln w="25400" algn="ctr">
            <a:solidFill>
              <a:schemeClr val="tx2"/>
            </a:solidFill>
            <a:miter lim="800000"/>
            <a:headEnd/>
            <a:tailEnd type="none" w="lg" len="lg"/>
          </a:ln>
          <a:effectLst/>
        </p:spPr>
        <p:txBody>
          <a:bodyPr wrap="none" anchor="ctr"/>
          <a:lstStyle/>
          <a:p>
            <a:pPr algn="ctr">
              <a:defRPr/>
            </a:pPr>
            <a:r>
              <a:rPr lang="es-CO" dirty="0" err="1">
                <a:solidFill>
                  <a:schemeClr val="bg2"/>
                </a:solidFill>
                <a:effectLst>
                  <a:outerShdw blurRad="38100" dist="38100" dir="2700000" algn="tl">
                    <a:srgbClr val="000000"/>
                  </a:outerShdw>
                </a:effectLst>
              </a:rPr>
              <a:t>raw</a:t>
            </a:r>
            <a:endParaRPr lang="es-CO" dirty="0">
              <a:solidFill>
                <a:schemeClr val="bg2"/>
              </a:solidFill>
              <a:effectLst>
                <a:outerShdw blurRad="38100" dist="38100" dir="2700000" algn="tl">
                  <a:srgbClr val="000000"/>
                </a:outerShdw>
              </a:effectLst>
            </a:endParaRPr>
          </a:p>
          <a:p>
            <a:pPr algn="ctr">
              <a:defRPr/>
            </a:pPr>
            <a:r>
              <a:rPr lang="es-CO" dirty="0" err="1">
                <a:solidFill>
                  <a:schemeClr val="bg2"/>
                </a:solidFill>
                <a:effectLst>
                  <a:outerShdw blurRad="38100" dist="38100" dir="2700000" algn="tl">
                    <a:srgbClr val="000000"/>
                  </a:outerShdw>
                </a:effectLst>
              </a:rPr>
              <a:t>materials</a:t>
            </a:r>
            <a:endParaRPr lang="es-CO" dirty="0">
              <a:solidFill>
                <a:schemeClr val="bg2"/>
              </a:solidFill>
              <a:effectLst>
                <a:outerShdw blurRad="38100" dist="38100" dir="2700000" algn="tl">
                  <a:srgbClr val="000000"/>
                </a:outerShdw>
              </a:effectLst>
            </a:endParaRPr>
          </a:p>
        </p:txBody>
      </p:sp>
      <p:sp>
        <p:nvSpPr>
          <p:cNvPr id="9" name="AutoShape 32"/>
          <p:cNvSpPr>
            <a:spLocks noChangeArrowheads="1"/>
          </p:cNvSpPr>
          <p:nvPr>
            <p:custDataLst>
              <p:tags r:id="rId6"/>
            </p:custDataLst>
          </p:nvPr>
        </p:nvSpPr>
        <p:spPr bwMode="auto">
          <a:xfrm>
            <a:off x="5529064" y="2736850"/>
            <a:ext cx="976312" cy="1639888"/>
          </a:xfrm>
          <a:prstGeom prst="rightArrow">
            <a:avLst>
              <a:gd name="adj1" fmla="val 58954"/>
              <a:gd name="adj2" fmla="val 26343"/>
            </a:avLst>
          </a:prstGeom>
          <a:solidFill>
            <a:srgbClr val="FF0000">
              <a:alpha val="50195"/>
            </a:srgbClr>
          </a:solidFill>
          <a:ln w="25400" algn="ctr">
            <a:solidFill>
              <a:srgbClr val="FF0000"/>
            </a:solidFill>
            <a:miter lim="800000"/>
            <a:headEnd/>
            <a:tailEnd type="none" w="lg" len="lg"/>
          </a:ln>
        </p:spPr>
        <p:txBody>
          <a:bodyPr wrap="none" anchor="ctr"/>
          <a:lstStyle/>
          <a:p>
            <a:pPr algn="ctr"/>
            <a:r>
              <a:rPr lang="es-CO">
                <a:latin typeface="Arial" charset="0"/>
                <a:cs typeface="Arial" charset="0"/>
              </a:rPr>
              <a:t>  products</a:t>
            </a:r>
          </a:p>
        </p:txBody>
      </p:sp>
      <p:sp>
        <p:nvSpPr>
          <p:cNvPr id="10" name="Line 33"/>
          <p:cNvSpPr>
            <a:spLocks noChangeShapeType="1"/>
          </p:cNvSpPr>
          <p:nvPr>
            <p:custDataLst>
              <p:tags r:id="rId7"/>
            </p:custDataLst>
          </p:nvPr>
        </p:nvSpPr>
        <p:spPr bwMode="auto">
          <a:xfrm flipV="1">
            <a:off x="1364680" y="3046413"/>
            <a:ext cx="7543800" cy="38100"/>
          </a:xfrm>
          <a:prstGeom prst="line">
            <a:avLst/>
          </a:prstGeom>
          <a:noFill/>
          <a:ln w="6350" cap="rnd">
            <a:solidFill>
              <a:srgbClr val="FF0000"/>
            </a:solidFill>
            <a:prstDash val="sysDot"/>
            <a:round/>
            <a:headEnd/>
            <a:tailEnd type="none" w="lg" len="lg"/>
          </a:ln>
        </p:spPr>
        <p:txBody>
          <a:bodyPr anchor="ctr"/>
          <a:lstStyle/>
          <a:p>
            <a:endParaRPr lang="en-US"/>
          </a:p>
        </p:txBody>
      </p:sp>
      <p:sp>
        <p:nvSpPr>
          <p:cNvPr id="11" name="Line 34"/>
          <p:cNvSpPr>
            <a:spLocks noChangeShapeType="1"/>
          </p:cNvSpPr>
          <p:nvPr>
            <p:custDataLst>
              <p:tags r:id="rId8"/>
            </p:custDataLst>
          </p:nvPr>
        </p:nvSpPr>
        <p:spPr bwMode="auto">
          <a:xfrm flipV="1">
            <a:off x="1378968" y="4470400"/>
            <a:ext cx="7543800" cy="38100"/>
          </a:xfrm>
          <a:prstGeom prst="line">
            <a:avLst/>
          </a:prstGeom>
          <a:noFill/>
          <a:ln w="6350" cap="rnd">
            <a:solidFill>
              <a:srgbClr val="FF0000"/>
            </a:solidFill>
            <a:prstDash val="sysDot"/>
            <a:round/>
            <a:headEnd/>
            <a:tailEnd type="none" w="lg" len="lg"/>
          </a:ln>
        </p:spPr>
        <p:txBody>
          <a:bodyPr anchor="ctr"/>
          <a:lstStyle/>
          <a:p>
            <a:endParaRPr lang="en-US"/>
          </a:p>
        </p:txBody>
      </p:sp>
      <p:sp>
        <p:nvSpPr>
          <p:cNvPr id="12" name="AutoShape 31"/>
          <p:cNvSpPr>
            <a:spLocks noChangeArrowheads="1"/>
          </p:cNvSpPr>
          <p:nvPr>
            <p:custDataLst>
              <p:tags r:id="rId9"/>
            </p:custDataLst>
          </p:nvPr>
        </p:nvSpPr>
        <p:spPr bwMode="auto">
          <a:xfrm>
            <a:off x="5532239" y="3886200"/>
            <a:ext cx="976312" cy="752475"/>
          </a:xfrm>
          <a:prstGeom prst="rightArrow">
            <a:avLst>
              <a:gd name="adj1" fmla="val 59287"/>
              <a:gd name="adj2" fmla="val 32491"/>
            </a:avLst>
          </a:prstGeom>
          <a:solidFill>
            <a:schemeClr val="accent1">
              <a:alpha val="50195"/>
            </a:schemeClr>
          </a:solidFill>
          <a:ln w="25400" algn="ctr">
            <a:solidFill>
              <a:schemeClr val="accent1"/>
            </a:solidFill>
            <a:miter lim="800000"/>
            <a:headEnd/>
            <a:tailEnd type="none" w="lg" len="lg"/>
          </a:ln>
        </p:spPr>
        <p:txBody>
          <a:bodyPr wrap="none" anchor="ctr"/>
          <a:lstStyle/>
          <a:p>
            <a:pPr algn="ctr"/>
            <a:r>
              <a:rPr lang="es-CO" b="1">
                <a:latin typeface="Arial" charset="0"/>
                <a:cs typeface="Arial" charset="0"/>
              </a:rPr>
              <a:t>waste</a:t>
            </a:r>
          </a:p>
        </p:txBody>
      </p:sp>
      <p:sp>
        <p:nvSpPr>
          <p:cNvPr id="13" name="AutoShape 36"/>
          <p:cNvSpPr>
            <a:spLocks noChangeArrowheads="1"/>
          </p:cNvSpPr>
          <p:nvPr>
            <p:custDataLst>
              <p:tags r:id="rId10"/>
            </p:custDataLst>
          </p:nvPr>
        </p:nvSpPr>
        <p:spPr bwMode="auto">
          <a:xfrm>
            <a:off x="7116415" y="4319588"/>
            <a:ext cx="976313" cy="180975"/>
          </a:xfrm>
          <a:prstGeom prst="rightArrow">
            <a:avLst>
              <a:gd name="adj1" fmla="val 59287"/>
              <a:gd name="adj2" fmla="val 135093"/>
            </a:avLst>
          </a:prstGeom>
          <a:solidFill>
            <a:schemeClr val="accent1">
              <a:alpha val="50195"/>
            </a:schemeClr>
          </a:solidFill>
          <a:ln w="25400" algn="ctr">
            <a:solidFill>
              <a:schemeClr val="accent1"/>
            </a:solidFill>
            <a:miter lim="800000"/>
            <a:headEnd/>
            <a:tailEnd type="none" w="lg" len="lg"/>
          </a:ln>
        </p:spPr>
        <p:txBody>
          <a:bodyPr wrap="none" anchor="ctr"/>
          <a:lstStyle/>
          <a:p>
            <a:pPr algn="ctr"/>
            <a:r>
              <a:rPr lang="es-CO" b="1">
                <a:latin typeface="Arial" charset="0"/>
                <a:cs typeface="Arial" charset="0"/>
              </a:rPr>
              <a:t>waste</a:t>
            </a:r>
          </a:p>
        </p:txBody>
      </p:sp>
      <p:sp>
        <p:nvSpPr>
          <p:cNvPr id="14" name="AutoShape 37"/>
          <p:cNvSpPr>
            <a:spLocks noChangeArrowheads="1"/>
          </p:cNvSpPr>
          <p:nvPr>
            <p:custDataLst>
              <p:tags r:id="rId11"/>
            </p:custDataLst>
          </p:nvPr>
        </p:nvSpPr>
        <p:spPr bwMode="auto">
          <a:xfrm>
            <a:off x="3941193" y="2916238"/>
            <a:ext cx="976312" cy="776287"/>
          </a:xfrm>
          <a:prstGeom prst="rightArrow">
            <a:avLst>
              <a:gd name="adj1" fmla="val 58954"/>
              <a:gd name="adj2" fmla="val 33130"/>
            </a:avLst>
          </a:prstGeom>
          <a:solidFill>
            <a:srgbClr val="FF0000">
              <a:alpha val="50195"/>
            </a:srgbClr>
          </a:solidFill>
          <a:ln w="25400" algn="ctr">
            <a:solidFill>
              <a:srgbClr val="FF0000"/>
            </a:solidFill>
            <a:miter lim="800000"/>
            <a:headEnd/>
            <a:tailEnd type="none" w="lg" len="lg"/>
          </a:ln>
        </p:spPr>
        <p:txBody>
          <a:bodyPr wrap="none" anchor="ctr"/>
          <a:lstStyle/>
          <a:p>
            <a:pPr algn="ctr"/>
            <a:r>
              <a:rPr lang="es-CO">
                <a:latin typeface="Arial" charset="0"/>
                <a:cs typeface="Arial" charset="0"/>
              </a:rPr>
              <a:t> products</a:t>
            </a:r>
          </a:p>
        </p:txBody>
      </p:sp>
      <p:sp>
        <p:nvSpPr>
          <p:cNvPr id="15" name="AutoShape 39"/>
          <p:cNvSpPr>
            <a:spLocks noChangeArrowheads="1"/>
          </p:cNvSpPr>
          <p:nvPr>
            <p:custDataLst>
              <p:tags r:id="rId12"/>
            </p:custDataLst>
          </p:nvPr>
        </p:nvSpPr>
        <p:spPr bwMode="auto">
          <a:xfrm>
            <a:off x="7113240" y="2598738"/>
            <a:ext cx="976313" cy="2185987"/>
          </a:xfrm>
          <a:prstGeom prst="rightArrow">
            <a:avLst>
              <a:gd name="adj1" fmla="val 58954"/>
              <a:gd name="adj2" fmla="val 26343"/>
            </a:avLst>
          </a:prstGeom>
          <a:solidFill>
            <a:srgbClr val="FF0000">
              <a:alpha val="50195"/>
            </a:srgbClr>
          </a:solidFill>
          <a:ln w="25400" algn="ctr">
            <a:solidFill>
              <a:srgbClr val="FF0000"/>
            </a:solidFill>
            <a:miter lim="800000"/>
            <a:headEnd/>
            <a:tailEnd type="none" w="lg" len="lg"/>
          </a:ln>
        </p:spPr>
        <p:txBody>
          <a:bodyPr wrap="none" anchor="ctr"/>
          <a:lstStyle/>
          <a:p>
            <a:pPr algn="ctr"/>
            <a:r>
              <a:rPr lang="es-CO">
                <a:latin typeface="Arial" charset="0"/>
                <a:cs typeface="Arial" charset="0"/>
              </a:rPr>
              <a:t> products</a:t>
            </a:r>
          </a:p>
        </p:txBody>
      </p:sp>
      <p:sp>
        <p:nvSpPr>
          <p:cNvPr id="16" name="Rectangle 78"/>
          <p:cNvSpPr>
            <a:spLocks noChangeArrowheads="1"/>
          </p:cNvSpPr>
          <p:nvPr>
            <p:custDataLst>
              <p:tags r:id="rId13"/>
            </p:custDataLst>
          </p:nvPr>
        </p:nvSpPr>
        <p:spPr bwMode="auto">
          <a:xfrm>
            <a:off x="1763713" y="1628775"/>
            <a:ext cx="6381750" cy="461963"/>
          </a:xfrm>
          <a:prstGeom prst="rect">
            <a:avLst/>
          </a:prstGeom>
          <a:noFill/>
          <a:ln w="9525" algn="ctr">
            <a:noFill/>
            <a:miter lim="800000"/>
            <a:headEnd/>
            <a:tailEnd/>
          </a:ln>
        </p:spPr>
        <p:txBody>
          <a:bodyPr>
            <a:spAutoFit/>
          </a:bodyPr>
          <a:lstStyle/>
          <a:p>
            <a:pPr algn="ctr"/>
            <a:r>
              <a:rPr lang="en-US" sz="2400" b="1" dirty="0">
                <a:latin typeface="Arial" charset="0"/>
                <a:cs typeface="Arial" charset="0"/>
              </a:rPr>
              <a:t>improving material use efficiency</a:t>
            </a:r>
          </a:p>
        </p:txBody>
      </p:sp>
      <p:sp>
        <p:nvSpPr>
          <p:cNvPr id="18" name="AutoShape 36"/>
          <p:cNvSpPr>
            <a:spLocks noChangeArrowheads="1"/>
          </p:cNvSpPr>
          <p:nvPr>
            <p:custDataLst>
              <p:tags r:id="rId14"/>
            </p:custDataLst>
          </p:nvPr>
        </p:nvSpPr>
        <p:spPr bwMode="auto">
          <a:xfrm>
            <a:off x="8481912" y="5157192"/>
            <a:ext cx="1367632" cy="45719"/>
          </a:xfrm>
          <a:prstGeom prst="rightArrow">
            <a:avLst>
              <a:gd name="adj1" fmla="val 59287"/>
              <a:gd name="adj2" fmla="val 138833"/>
            </a:avLst>
          </a:prstGeom>
          <a:solidFill>
            <a:schemeClr val="accent1">
              <a:alpha val="50195"/>
            </a:schemeClr>
          </a:solidFill>
          <a:ln w="25400" algn="ctr">
            <a:solidFill>
              <a:schemeClr val="accent1"/>
            </a:solidFill>
            <a:miter lim="800000"/>
            <a:headEnd/>
            <a:tailEnd type="none" w="lg" len="lg"/>
          </a:ln>
        </p:spPr>
        <p:txBody>
          <a:bodyPr wrap="none" anchor="ctr"/>
          <a:lstStyle/>
          <a:p>
            <a:pPr algn="ctr"/>
            <a:r>
              <a:rPr lang="es-CO" b="1" dirty="0" err="1">
                <a:latin typeface="Arial" charset="0"/>
                <a:cs typeface="Arial" charset="0"/>
              </a:rPr>
              <a:t>zero</a:t>
            </a:r>
            <a:r>
              <a:rPr lang="es-CO" b="1" dirty="0">
                <a:latin typeface="Arial" charset="0"/>
                <a:cs typeface="Arial" charset="0"/>
              </a:rPr>
              <a:t> </a:t>
            </a:r>
            <a:r>
              <a:rPr lang="es-CO" b="1" dirty="0" err="1" smtClean="0">
                <a:latin typeface="Arial" charset="0"/>
                <a:cs typeface="Arial" charset="0"/>
              </a:rPr>
              <a:t>waste</a:t>
            </a:r>
            <a:r>
              <a:rPr lang="es-CO" b="1" dirty="0" smtClean="0">
                <a:latin typeface="Arial" charset="0"/>
                <a:cs typeface="Arial" charset="0"/>
              </a:rPr>
              <a:t>?</a:t>
            </a:r>
            <a:endParaRPr lang="es-CO" b="1" dirty="0">
              <a:latin typeface="Arial" charset="0"/>
              <a:cs typeface="Arial" charset="0"/>
            </a:endParaRPr>
          </a:p>
        </p:txBody>
      </p:sp>
      <p:sp>
        <p:nvSpPr>
          <p:cNvPr id="17" name="AutoShape 39"/>
          <p:cNvSpPr>
            <a:spLocks noChangeArrowheads="1"/>
          </p:cNvSpPr>
          <p:nvPr>
            <p:custDataLst>
              <p:tags r:id="rId15"/>
            </p:custDataLst>
          </p:nvPr>
        </p:nvSpPr>
        <p:spPr bwMode="auto">
          <a:xfrm>
            <a:off x="8697416" y="2611165"/>
            <a:ext cx="976313" cy="2330003"/>
          </a:xfrm>
          <a:prstGeom prst="rightArrow">
            <a:avLst>
              <a:gd name="adj1" fmla="val 58954"/>
              <a:gd name="adj2" fmla="val 26343"/>
            </a:avLst>
          </a:prstGeom>
          <a:solidFill>
            <a:srgbClr val="FF0000">
              <a:alpha val="50195"/>
            </a:srgbClr>
          </a:solidFill>
          <a:ln w="25400" algn="ctr">
            <a:solidFill>
              <a:srgbClr val="FF0000"/>
            </a:solidFill>
            <a:miter lim="800000"/>
            <a:headEnd/>
            <a:tailEnd type="none" w="lg" len="lg"/>
          </a:ln>
        </p:spPr>
        <p:txBody>
          <a:bodyPr wrap="none" anchor="ctr"/>
          <a:lstStyle/>
          <a:p>
            <a:pPr algn="ctr"/>
            <a:r>
              <a:rPr lang="es-CO">
                <a:latin typeface="Arial" charset="0"/>
                <a:cs typeface="Arial" charset="0"/>
              </a:rPr>
              <a:t> products</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p:bldP spid="18"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title"/>
            <p:custDataLst>
              <p:tags r:id="rId2"/>
            </p:custDataLst>
          </p:nvPr>
        </p:nvSpPr>
        <p:spPr>
          <a:xfrm>
            <a:off x="1168400" y="179388"/>
            <a:ext cx="6324600" cy="503237"/>
          </a:xfrm>
        </p:spPr>
        <p:txBody>
          <a:bodyPr/>
          <a:lstStyle/>
          <a:p>
            <a:pPr eaLnBrk="1" hangingPunct="1"/>
            <a:r>
              <a:rPr lang="en-US" altLang="zh-TW" dirty="0" smtClean="0">
                <a:latin typeface="Arial" charset="0"/>
                <a:ea typeface="新細明體" pitchFamily="18" charset="-120"/>
                <a:cs typeface="Arial" charset="0"/>
              </a:rPr>
              <a:t>Eco-efficiency (2)</a:t>
            </a:r>
            <a:endParaRPr lang="zh-TW" altLang="en-US" dirty="0" smtClean="0">
              <a:latin typeface="Arial" charset="0"/>
              <a:ea typeface="新細明體" pitchFamily="18" charset="-120"/>
              <a:cs typeface="Arial" charset="0"/>
            </a:endParaRPr>
          </a:p>
        </p:txBody>
      </p:sp>
      <p:pic>
        <p:nvPicPr>
          <p:cNvPr id="77829" name="Picture 5" descr="http://www.zerowaste.org/images/case/case.h8.gif"/>
          <p:cNvPicPr>
            <a:picLocks noChangeAspect="1" noChangeArrowheads="1"/>
          </p:cNvPicPr>
          <p:nvPr>
            <p:custDataLst>
              <p:tags r:id="rId3"/>
            </p:custDataLst>
          </p:nvPr>
        </p:nvPicPr>
        <p:blipFill>
          <a:blip r:embed="rId8" cstate="print"/>
          <a:srcRect/>
          <a:stretch>
            <a:fillRect/>
          </a:stretch>
        </p:blipFill>
        <p:spPr bwMode="auto">
          <a:xfrm>
            <a:off x="5168900" y="3144838"/>
            <a:ext cx="4741863" cy="3092450"/>
          </a:xfrm>
          <a:prstGeom prst="rect">
            <a:avLst/>
          </a:prstGeom>
          <a:noFill/>
          <a:ln w="9525">
            <a:noFill/>
            <a:miter lim="800000"/>
            <a:headEnd/>
            <a:tailEnd/>
          </a:ln>
        </p:spPr>
      </p:pic>
      <p:pic>
        <p:nvPicPr>
          <p:cNvPr id="77831" name="Picture 7" descr="http://www.zerowaste.org/images/case/case.h7.gif"/>
          <p:cNvPicPr>
            <a:picLocks noChangeAspect="1" noChangeArrowheads="1"/>
          </p:cNvPicPr>
          <p:nvPr>
            <p:custDataLst>
              <p:tags r:id="rId4"/>
            </p:custDataLst>
          </p:nvPr>
        </p:nvPicPr>
        <p:blipFill>
          <a:blip r:embed="rId9" cstate="print"/>
          <a:srcRect/>
          <a:stretch>
            <a:fillRect/>
          </a:stretch>
        </p:blipFill>
        <p:spPr bwMode="auto">
          <a:xfrm>
            <a:off x="196850" y="2349500"/>
            <a:ext cx="4684713" cy="3281363"/>
          </a:xfrm>
          <a:prstGeom prst="rect">
            <a:avLst/>
          </a:prstGeom>
          <a:noFill/>
          <a:ln w="9525">
            <a:noFill/>
            <a:miter lim="800000"/>
            <a:headEnd/>
            <a:tailEnd/>
          </a:ln>
        </p:spPr>
      </p:pic>
      <p:sp>
        <p:nvSpPr>
          <p:cNvPr id="9" name="Rectangle 78"/>
          <p:cNvSpPr>
            <a:spLocks noChangeArrowheads="1"/>
          </p:cNvSpPr>
          <p:nvPr>
            <p:custDataLst>
              <p:tags r:id="rId5"/>
            </p:custDataLst>
          </p:nvPr>
        </p:nvSpPr>
        <p:spPr bwMode="auto">
          <a:xfrm>
            <a:off x="1797050" y="1628775"/>
            <a:ext cx="6300788" cy="461963"/>
          </a:xfrm>
          <a:prstGeom prst="rect">
            <a:avLst/>
          </a:prstGeom>
          <a:noFill/>
          <a:ln w="9525" algn="ctr">
            <a:noFill/>
            <a:miter lim="800000"/>
            <a:headEnd/>
            <a:tailEnd/>
          </a:ln>
        </p:spPr>
        <p:txBody>
          <a:bodyPr>
            <a:spAutoFit/>
          </a:bodyPr>
          <a:lstStyle/>
          <a:p>
            <a:pPr algn="ctr"/>
            <a:r>
              <a:rPr lang="en-US" sz="2400" b="1">
                <a:latin typeface="Arial" charset="0"/>
                <a:cs typeface="Arial" charset="0"/>
              </a:rPr>
              <a:t>improving material use efficiency</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31"/>
                                        </p:tgtEl>
                                        <p:attrNameLst>
                                          <p:attrName>style.visibility</p:attrName>
                                        </p:attrNameLst>
                                      </p:cBhvr>
                                      <p:to>
                                        <p:strVal val="visible"/>
                                      </p:to>
                                    </p:set>
                                    <p:animEffect transition="in" filter="fade">
                                      <p:cBhvr>
                                        <p:cTn id="12" dur="2000"/>
                                        <p:tgtEl>
                                          <p:spTgt spid="778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29"/>
                                        </p:tgtEl>
                                        <p:attrNameLst>
                                          <p:attrName>style.visibility</p:attrName>
                                        </p:attrNameLst>
                                      </p:cBhvr>
                                      <p:to>
                                        <p:strVal val="visible"/>
                                      </p:to>
                                    </p:set>
                                    <p:animEffect transition="in" filter="fade">
                                      <p:cBhvr>
                                        <p:cTn id="17" dur="20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6" name="Rectangle 10"/>
          <p:cNvSpPr>
            <a:spLocks noGrp="1" noChangeArrowheads="1"/>
          </p:cNvSpPr>
          <p:nvPr>
            <p:ph type="body" idx="1"/>
            <p:custDataLst>
              <p:tags r:id="rId2"/>
            </p:custDataLst>
          </p:nvPr>
        </p:nvSpPr>
        <p:spPr>
          <a:xfrm>
            <a:off x="344488" y="1700213"/>
            <a:ext cx="6769100" cy="3313112"/>
          </a:xfrm>
        </p:spPr>
        <p:txBody>
          <a:bodyPr/>
          <a:lstStyle/>
          <a:p>
            <a:pPr marL="0" indent="0" eaLnBrk="1" hangingPunct="1">
              <a:lnSpc>
                <a:spcPct val="125000"/>
              </a:lnSpc>
              <a:buFontTx/>
              <a:buNone/>
            </a:pPr>
            <a:r>
              <a:rPr lang="en-US" altLang="zh-TW" sz="2800" smtClean="0">
                <a:latin typeface="Arial" charset="0"/>
                <a:ea typeface="新細明體" pitchFamily="18" charset="-120"/>
                <a:cs typeface="Arial" charset="0"/>
              </a:rPr>
              <a:t>Contemporary thinking: </a:t>
            </a:r>
          </a:p>
          <a:p>
            <a:pPr marL="0" indent="0" eaLnBrk="1" hangingPunct="1">
              <a:lnSpc>
                <a:spcPct val="125000"/>
              </a:lnSpc>
              <a:spcBef>
                <a:spcPct val="0"/>
              </a:spcBef>
              <a:buFontTx/>
              <a:buNone/>
            </a:pPr>
            <a:r>
              <a:rPr lang="en-US" altLang="zh-TW" sz="2800" smtClean="0">
                <a:latin typeface="Arial" charset="0"/>
                <a:ea typeface="新細明體" pitchFamily="18" charset="-120"/>
                <a:cs typeface="Arial" charset="0"/>
              </a:rPr>
              <a:t>To increase </a:t>
            </a:r>
            <a:r>
              <a:rPr lang="en-US" altLang="zh-TW" sz="2800" smtClean="0">
                <a:solidFill>
                  <a:schemeClr val="hlink"/>
                </a:solidFill>
                <a:latin typeface="Arial" charset="0"/>
                <a:ea typeface="新細明體" pitchFamily="18" charset="-120"/>
                <a:cs typeface="Arial" charset="0"/>
              </a:rPr>
              <a:t>eco-logical </a:t>
            </a:r>
            <a:r>
              <a:rPr lang="en-US" altLang="zh-TW" sz="2800" smtClean="0">
                <a:latin typeface="Arial" charset="0"/>
                <a:ea typeface="新細明體" pitchFamily="18" charset="-120"/>
                <a:cs typeface="Arial" charset="0"/>
              </a:rPr>
              <a:t>efficiency, </a:t>
            </a:r>
            <a:br>
              <a:rPr lang="en-US" altLang="zh-TW" sz="2800" smtClean="0">
                <a:latin typeface="Arial" charset="0"/>
                <a:ea typeface="新細明體" pitchFamily="18" charset="-120"/>
                <a:cs typeface="Arial" charset="0"/>
              </a:rPr>
            </a:br>
            <a:r>
              <a:rPr lang="en-US" altLang="zh-TW" sz="2800" i="1" smtClean="0">
                <a:solidFill>
                  <a:srgbClr val="FF0000"/>
                </a:solidFill>
                <a:latin typeface="Arial" charset="0"/>
                <a:ea typeface="新細明體" pitchFamily="18" charset="-120"/>
                <a:cs typeface="Arial" charset="0"/>
              </a:rPr>
              <a:t>improve management. </a:t>
            </a:r>
            <a:r>
              <a:rPr lang="en-US" altLang="zh-TW" sz="2800" smtClean="0">
                <a:solidFill>
                  <a:schemeClr val="hlink"/>
                </a:solidFill>
                <a:latin typeface="Arial" charset="0"/>
                <a:ea typeface="新細明體" pitchFamily="18" charset="-120"/>
                <a:cs typeface="Arial" charset="0"/>
              </a:rPr>
              <a:t/>
            </a:r>
            <a:br>
              <a:rPr lang="en-US" altLang="zh-TW" sz="2800" smtClean="0">
                <a:solidFill>
                  <a:schemeClr val="hlink"/>
                </a:solidFill>
                <a:latin typeface="Arial" charset="0"/>
                <a:ea typeface="新細明體" pitchFamily="18" charset="-120"/>
                <a:cs typeface="Arial" charset="0"/>
              </a:rPr>
            </a:br>
            <a:r>
              <a:rPr lang="en-US" altLang="zh-TW" sz="2800" smtClean="0">
                <a:latin typeface="Arial" charset="0"/>
                <a:ea typeface="新細明體" pitchFamily="18" charset="-120"/>
                <a:cs typeface="Arial" charset="0"/>
              </a:rPr>
              <a:t>This is mostly also good for the </a:t>
            </a:r>
          </a:p>
          <a:p>
            <a:pPr marL="0" indent="0" eaLnBrk="1" hangingPunct="1">
              <a:lnSpc>
                <a:spcPct val="125000"/>
              </a:lnSpc>
              <a:spcBef>
                <a:spcPct val="0"/>
              </a:spcBef>
              <a:buFontTx/>
              <a:buNone/>
            </a:pPr>
            <a:r>
              <a:rPr lang="en-US" altLang="zh-TW" sz="2800" smtClean="0">
                <a:solidFill>
                  <a:schemeClr val="hlink"/>
                </a:solidFill>
                <a:latin typeface="Arial" charset="0"/>
                <a:ea typeface="新細明體" pitchFamily="18" charset="-120"/>
                <a:cs typeface="Arial" charset="0"/>
              </a:rPr>
              <a:t>eco-nomical </a:t>
            </a:r>
            <a:r>
              <a:rPr lang="en-US" altLang="zh-TW" sz="2800" smtClean="0">
                <a:latin typeface="Arial" charset="0"/>
                <a:ea typeface="新細明體" pitchFamily="18" charset="-120"/>
                <a:cs typeface="Arial" charset="0"/>
              </a:rPr>
              <a:t>efficiency because …...</a:t>
            </a:r>
            <a:endParaRPr lang="en-US" altLang="zh-TW" sz="2800" smtClean="0">
              <a:solidFill>
                <a:srgbClr val="FF0000"/>
              </a:solidFill>
              <a:latin typeface="Arial" charset="0"/>
              <a:ea typeface="新細明體" pitchFamily="18" charset="-120"/>
              <a:cs typeface="Arial" charset="0"/>
            </a:endParaRPr>
          </a:p>
          <a:p>
            <a:pPr marL="0" indent="0" eaLnBrk="1" hangingPunct="1">
              <a:lnSpc>
                <a:spcPct val="125000"/>
              </a:lnSpc>
              <a:spcBef>
                <a:spcPct val="0"/>
              </a:spcBef>
              <a:buFontTx/>
              <a:buNone/>
            </a:pPr>
            <a:r>
              <a:rPr lang="en-US" altLang="zh-TW" sz="2800" smtClean="0">
                <a:solidFill>
                  <a:srgbClr val="FF0000"/>
                </a:solidFill>
                <a:latin typeface="Arial" charset="0"/>
                <a:ea typeface="新細明體" pitchFamily="18" charset="-120"/>
                <a:cs typeface="Arial" charset="0"/>
              </a:rPr>
              <a:t>	</a:t>
            </a:r>
            <a:r>
              <a:rPr lang="en-US" altLang="zh-TW" sz="2800" i="1" smtClean="0">
                <a:solidFill>
                  <a:srgbClr val="FF0000"/>
                </a:solidFill>
                <a:latin typeface="Arial" charset="0"/>
                <a:ea typeface="新細明體" pitchFamily="18" charset="-120"/>
                <a:cs typeface="Arial" charset="0"/>
              </a:rPr>
              <a:t>wasting resources is expensive</a:t>
            </a:r>
          </a:p>
        </p:txBody>
      </p:sp>
      <p:pic>
        <p:nvPicPr>
          <p:cNvPr id="23555" name="Picture 4" descr="BS00559_"/>
          <p:cNvPicPr>
            <a:picLocks noChangeAspect="1" noChangeArrowheads="1"/>
          </p:cNvPicPr>
          <p:nvPr>
            <p:custDataLst>
              <p:tags r:id="rId3"/>
            </p:custDataLst>
          </p:nvPr>
        </p:nvPicPr>
        <p:blipFill>
          <a:blip r:embed="rId7" cstate="print"/>
          <a:srcRect/>
          <a:stretch>
            <a:fillRect/>
          </a:stretch>
        </p:blipFill>
        <p:spPr bwMode="auto">
          <a:xfrm>
            <a:off x="7380288" y="4927600"/>
            <a:ext cx="2509837" cy="1570038"/>
          </a:xfrm>
          <a:prstGeom prst="rect">
            <a:avLst/>
          </a:prstGeom>
          <a:noFill/>
          <a:ln w="9525">
            <a:noFill/>
            <a:miter lim="800000"/>
            <a:headEnd/>
            <a:tailEnd/>
          </a:ln>
        </p:spPr>
      </p:pic>
      <p:sp>
        <p:nvSpPr>
          <p:cNvPr id="23556" name="Title 5"/>
          <p:cNvSpPr>
            <a:spLocks noGrp="1"/>
          </p:cNvSpPr>
          <p:nvPr>
            <p:ph type="title"/>
            <p:custDataLst>
              <p:tags r:id="rId4"/>
            </p:custDataLst>
          </p:nvPr>
        </p:nvSpPr>
        <p:spPr>
          <a:xfrm>
            <a:off x="1169988" y="176213"/>
            <a:ext cx="6326187" cy="504825"/>
          </a:xfrm>
        </p:spPr>
        <p:txBody>
          <a:bodyPr/>
          <a:lstStyle/>
          <a:p>
            <a:r>
              <a:rPr lang="en-US" dirty="0" smtClean="0">
                <a:latin typeface="Arial" charset="0"/>
                <a:cs typeface="Arial" charset="0"/>
              </a:rPr>
              <a:t>Eco-efficiency (3)</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426">
                                            <p:txEl>
                                              <p:pRg st="0" end="0"/>
                                            </p:txEl>
                                          </p:spTgt>
                                        </p:tgtEl>
                                        <p:attrNameLst>
                                          <p:attrName>style.visibility</p:attrName>
                                        </p:attrNameLst>
                                      </p:cBhvr>
                                      <p:to>
                                        <p:strVal val="visible"/>
                                      </p:to>
                                    </p:set>
                                    <p:animEffect transition="in" filter="fade">
                                      <p:cBhvr>
                                        <p:cTn id="7" dur="2000"/>
                                        <p:tgtEl>
                                          <p:spTgt spid="188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426">
                                            <p:txEl>
                                              <p:pRg st="1" end="1"/>
                                            </p:txEl>
                                          </p:spTgt>
                                        </p:tgtEl>
                                        <p:attrNameLst>
                                          <p:attrName>style.visibility</p:attrName>
                                        </p:attrNameLst>
                                      </p:cBhvr>
                                      <p:to>
                                        <p:strVal val="visible"/>
                                      </p:to>
                                    </p:set>
                                    <p:animEffect transition="in" filter="fade">
                                      <p:cBhvr>
                                        <p:cTn id="12" dur="2000"/>
                                        <p:tgtEl>
                                          <p:spTgt spid="1884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8426">
                                            <p:txEl>
                                              <p:pRg st="2" end="2"/>
                                            </p:txEl>
                                          </p:spTgt>
                                        </p:tgtEl>
                                        <p:attrNameLst>
                                          <p:attrName>style.visibility</p:attrName>
                                        </p:attrNameLst>
                                      </p:cBhvr>
                                      <p:to>
                                        <p:strVal val="visible"/>
                                      </p:to>
                                    </p:set>
                                    <p:animEffect transition="in" filter="fade">
                                      <p:cBhvr>
                                        <p:cTn id="17" dur="2000"/>
                                        <p:tgtEl>
                                          <p:spTgt spid="1884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426">
                                            <p:txEl>
                                              <p:pRg st="3" end="3"/>
                                            </p:txEl>
                                          </p:spTgt>
                                        </p:tgtEl>
                                        <p:attrNameLst>
                                          <p:attrName>style.visibility</p:attrName>
                                        </p:attrNameLst>
                                      </p:cBhvr>
                                      <p:to>
                                        <p:strVal val="visible"/>
                                      </p:to>
                                    </p:set>
                                    <p:animEffect transition="in" filter="fade">
                                      <p:cBhvr>
                                        <p:cTn id="22" dur="2000"/>
                                        <p:tgtEl>
                                          <p:spTgt spid="1884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8"/>
          <p:cNvSpPr>
            <a:spLocks noGrp="1" noChangeArrowheads="1"/>
          </p:cNvSpPr>
          <p:nvPr>
            <p:ph type="title"/>
            <p:custDataLst>
              <p:tags r:id="rId2"/>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Contents</a:t>
            </a:r>
          </a:p>
        </p:txBody>
      </p:sp>
      <p:sp>
        <p:nvSpPr>
          <p:cNvPr id="231433" name="Rectangle 9"/>
          <p:cNvSpPr>
            <a:spLocks noGrp="1" noChangeArrowheads="1"/>
          </p:cNvSpPr>
          <p:nvPr>
            <p:ph type="body" idx="1"/>
            <p:custDataLst>
              <p:tags r:id="rId3"/>
            </p:custDataLst>
          </p:nvPr>
        </p:nvSpPr>
        <p:spPr>
          <a:xfrm>
            <a:off x="858838" y="1341438"/>
            <a:ext cx="8189912" cy="4751387"/>
          </a:xfrm>
        </p:spPr>
        <p:txBody>
          <a:bodyPr/>
          <a:lstStyle/>
          <a:p>
            <a:pPr eaLnBrk="1" hangingPunct="1"/>
            <a:r>
              <a:rPr lang="en-US" altLang="zh-TW" smtClean="0">
                <a:latin typeface="Arial" charset="0"/>
                <a:ea typeface="新細明體" pitchFamily="18" charset="-120"/>
                <a:cs typeface="Arial" charset="0"/>
              </a:rPr>
              <a:t>Trend-setting intro </a:t>
            </a:r>
          </a:p>
          <a:p>
            <a:pPr eaLnBrk="1" hangingPunct="1"/>
            <a:r>
              <a:rPr lang="en-US" altLang="zh-TW" smtClean="0">
                <a:latin typeface="Arial" charset="0"/>
                <a:ea typeface="新細明體" pitchFamily="18" charset="-120"/>
                <a:cs typeface="Arial" charset="0"/>
              </a:rPr>
              <a:t>Theoretical concept of Eco-efficiency</a:t>
            </a:r>
          </a:p>
          <a:p>
            <a:pPr eaLnBrk="1" hangingPunct="1"/>
            <a:r>
              <a:rPr lang="en-US" altLang="zh-TW" smtClean="0">
                <a:latin typeface="Arial" charset="0"/>
                <a:ea typeface="新細明體" pitchFamily="18" charset="-120"/>
                <a:cs typeface="Arial" charset="0"/>
              </a:rPr>
              <a:t>What is Cleaner Production, how it is achieved? </a:t>
            </a:r>
          </a:p>
          <a:p>
            <a:pPr eaLnBrk="1" hangingPunct="1"/>
            <a:r>
              <a:rPr lang="en-US" altLang="zh-TW" smtClean="0">
                <a:latin typeface="Arial" charset="0"/>
                <a:ea typeface="新細明體" pitchFamily="18" charset="-120"/>
                <a:cs typeface="Arial" charset="0"/>
              </a:rPr>
              <a:t>Financial benefits of Cleaner Production</a:t>
            </a:r>
          </a:p>
          <a:p>
            <a:pPr eaLnBrk="1" hangingPunct="1"/>
            <a:r>
              <a:rPr lang="en-US" altLang="zh-TW" smtClean="0">
                <a:latin typeface="Arial" charset="0"/>
                <a:ea typeface="新細明體" pitchFamily="18" charset="-120"/>
                <a:cs typeface="Arial" charset="0"/>
              </a:rPr>
              <a:t>Future developments</a:t>
            </a:r>
          </a:p>
        </p:txBody>
      </p:sp>
      <p:sp>
        <p:nvSpPr>
          <p:cNvPr id="4" name="Right Brace 3"/>
          <p:cNvSpPr/>
          <p:nvPr>
            <p:custDataLst>
              <p:tags r:id="rId4"/>
            </p:custDataLst>
          </p:nvPr>
        </p:nvSpPr>
        <p:spPr>
          <a:xfrm>
            <a:off x="6608763" y="1844675"/>
            <a:ext cx="360362" cy="13684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 name="TextBox 4"/>
          <p:cNvSpPr txBox="1">
            <a:spLocks noChangeArrowheads="1"/>
          </p:cNvSpPr>
          <p:nvPr>
            <p:custDataLst>
              <p:tags r:id="rId5"/>
            </p:custDataLst>
          </p:nvPr>
        </p:nvSpPr>
        <p:spPr bwMode="auto">
          <a:xfrm>
            <a:off x="7040563" y="2349500"/>
            <a:ext cx="1462087" cy="368300"/>
          </a:xfrm>
          <a:prstGeom prst="rect">
            <a:avLst/>
          </a:prstGeom>
          <a:noFill/>
          <a:ln w="9525">
            <a:noFill/>
            <a:miter lim="800000"/>
            <a:headEnd/>
            <a:tailEnd/>
          </a:ln>
        </p:spPr>
        <p:txBody>
          <a:bodyPr wrap="none">
            <a:spAutoFit/>
          </a:bodyPr>
          <a:lstStyle/>
          <a:p>
            <a:r>
              <a:rPr lang="en-US"/>
              <a:t>In this unit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143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3143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3143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3143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3143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3" grpId="0" build="p" autoUpdateAnimBg="0" advAuto="0"/>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0"/>
          <p:cNvSpPr>
            <a:spLocks noGrp="1" noChangeArrowheads="1"/>
          </p:cNvSpPr>
          <p:nvPr>
            <p:ph type="title"/>
            <p:custDataLst>
              <p:tags r:id="rId2"/>
            </p:custDataLst>
          </p:nvPr>
        </p:nvSpPr>
        <p:spPr>
          <a:xfrm>
            <a:off x="1168400" y="179388"/>
            <a:ext cx="6324600" cy="503237"/>
          </a:xfrm>
        </p:spPr>
        <p:txBody>
          <a:bodyPr/>
          <a:lstStyle/>
          <a:p>
            <a:pPr eaLnBrk="1" hangingPunct="1"/>
            <a:r>
              <a:rPr lang="en-US" altLang="zh-TW" dirty="0" smtClean="0">
                <a:latin typeface="Arial" charset="0"/>
                <a:ea typeface="新細明體" pitchFamily="18" charset="-120"/>
                <a:cs typeface="Arial" charset="0"/>
              </a:rPr>
              <a:t>Eco-efficiency (4)</a:t>
            </a:r>
            <a:endParaRPr lang="zh-TW" altLang="en-US" dirty="0" smtClean="0">
              <a:latin typeface="Arial" charset="0"/>
              <a:ea typeface="新細明體" pitchFamily="18" charset="-120"/>
              <a:cs typeface="Arial" charset="0"/>
            </a:endParaRPr>
          </a:p>
        </p:txBody>
      </p:sp>
      <p:sp>
        <p:nvSpPr>
          <p:cNvPr id="189451" name="Rectangle 11"/>
          <p:cNvSpPr>
            <a:spLocks noGrp="1" noChangeArrowheads="1"/>
          </p:cNvSpPr>
          <p:nvPr>
            <p:ph type="body" idx="1"/>
            <p:custDataLst>
              <p:tags r:id="rId3"/>
            </p:custDataLst>
          </p:nvPr>
        </p:nvSpPr>
        <p:spPr>
          <a:xfrm>
            <a:off x="858019" y="1556792"/>
            <a:ext cx="6039198" cy="4248001"/>
          </a:xfrm>
        </p:spPr>
        <p:txBody>
          <a:bodyPr/>
          <a:lstStyle/>
          <a:p>
            <a:pPr marL="0" indent="0" eaLnBrk="1" hangingPunct="1">
              <a:buNone/>
            </a:pPr>
            <a:r>
              <a:rPr lang="en-US" altLang="zh-TW" dirty="0" smtClean="0">
                <a:latin typeface="Arial" charset="0"/>
                <a:ea typeface="新細明體" pitchFamily="18" charset="-120"/>
                <a:cs typeface="Arial" charset="0"/>
              </a:rPr>
              <a:t>Improving management means improving knowledge about the precise process conditions. </a:t>
            </a:r>
          </a:p>
          <a:p>
            <a:pPr marL="0" indent="0" eaLnBrk="1" hangingPunct="1">
              <a:buNone/>
            </a:pPr>
            <a:r>
              <a:rPr lang="en-US" altLang="zh-TW" dirty="0" smtClean="0">
                <a:latin typeface="Arial" charset="0"/>
                <a:ea typeface="新細明體" pitchFamily="18" charset="-120"/>
                <a:cs typeface="Arial" charset="0"/>
              </a:rPr>
              <a:t>This relates to knowing:</a:t>
            </a:r>
          </a:p>
          <a:p>
            <a:pPr lvl="1" eaLnBrk="1" hangingPunct="1">
              <a:spcBef>
                <a:spcPts val="0"/>
              </a:spcBef>
            </a:pPr>
            <a:r>
              <a:rPr lang="en-US" altLang="zh-TW" sz="1800" dirty="0" smtClean="0">
                <a:latin typeface="Arial" charset="0"/>
                <a:ea typeface="新細明體" pitchFamily="18" charset="-120"/>
                <a:cs typeface="Arial" charset="0"/>
              </a:rPr>
              <a:t>Material quantities and flows</a:t>
            </a:r>
          </a:p>
          <a:p>
            <a:pPr lvl="1" eaLnBrk="1" hangingPunct="1">
              <a:spcBef>
                <a:spcPts val="0"/>
              </a:spcBef>
            </a:pPr>
            <a:r>
              <a:rPr lang="en-US" altLang="zh-TW" sz="1800" dirty="0" smtClean="0">
                <a:latin typeface="Arial" charset="0"/>
                <a:ea typeface="新細明體" pitchFamily="18" charset="-120"/>
                <a:cs typeface="Arial" charset="0"/>
              </a:rPr>
              <a:t>Energy consumption</a:t>
            </a:r>
          </a:p>
          <a:p>
            <a:pPr lvl="1" eaLnBrk="1" hangingPunct="1">
              <a:spcBef>
                <a:spcPts val="0"/>
              </a:spcBef>
            </a:pPr>
            <a:r>
              <a:rPr lang="en-US" altLang="zh-TW" sz="1800" dirty="0" smtClean="0">
                <a:latin typeface="Arial" charset="0"/>
                <a:ea typeface="新細明體" pitchFamily="18" charset="-120"/>
                <a:cs typeface="Arial" charset="0"/>
              </a:rPr>
              <a:t>Process details</a:t>
            </a:r>
          </a:p>
          <a:p>
            <a:pPr lvl="1" eaLnBrk="1" hangingPunct="1">
              <a:spcBef>
                <a:spcPts val="0"/>
              </a:spcBef>
            </a:pPr>
            <a:r>
              <a:rPr lang="en-US" altLang="zh-TW" sz="1800" dirty="0" smtClean="0">
                <a:latin typeface="Arial" charset="0"/>
                <a:ea typeface="新細明體" pitchFamily="18" charset="-120"/>
                <a:cs typeface="Arial" charset="0"/>
              </a:rPr>
              <a:t>Temperatures,</a:t>
            </a:r>
          </a:p>
          <a:p>
            <a:pPr lvl="1" eaLnBrk="1" hangingPunct="1">
              <a:spcBef>
                <a:spcPts val="0"/>
              </a:spcBef>
            </a:pPr>
            <a:r>
              <a:rPr lang="en-US" altLang="zh-TW" sz="1800" dirty="0" smtClean="0">
                <a:latin typeface="Arial" charset="0"/>
                <a:ea typeface="新細明體" pitchFamily="18" charset="-120"/>
                <a:cs typeface="Arial" charset="0"/>
              </a:rPr>
              <a:t>Pressures, </a:t>
            </a:r>
          </a:p>
          <a:p>
            <a:pPr lvl="1" eaLnBrk="1" hangingPunct="1">
              <a:spcBef>
                <a:spcPts val="0"/>
              </a:spcBef>
            </a:pPr>
            <a:r>
              <a:rPr lang="en-US" altLang="zh-TW" sz="1800" dirty="0" smtClean="0">
                <a:latin typeface="Arial" charset="0"/>
                <a:ea typeface="新細明體" pitchFamily="18" charset="-120"/>
                <a:cs typeface="Arial" charset="0"/>
              </a:rPr>
              <a:t>Mixing conditions, </a:t>
            </a:r>
          </a:p>
          <a:p>
            <a:pPr lvl="1" eaLnBrk="1" hangingPunct="1">
              <a:spcBef>
                <a:spcPts val="0"/>
              </a:spcBef>
            </a:pPr>
            <a:r>
              <a:rPr lang="en-US" altLang="zh-TW" sz="1800" dirty="0" smtClean="0">
                <a:latin typeface="Arial" charset="0"/>
                <a:ea typeface="新細明體" pitchFamily="18" charset="-120"/>
                <a:cs typeface="Arial" charset="0"/>
              </a:rPr>
              <a:t>Procedures, </a:t>
            </a:r>
          </a:p>
          <a:p>
            <a:pPr lvl="1" eaLnBrk="1" hangingPunct="1">
              <a:spcBef>
                <a:spcPts val="0"/>
              </a:spcBef>
            </a:pPr>
            <a:r>
              <a:rPr lang="en-US" altLang="zh-TW" sz="1800" dirty="0" smtClean="0">
                <a:latin typeface="Arial" charset="0"/>
                <a:ea typeface="新細明體" pitchFamily="18" charset="-120"/>
                <a:cs typeface="Arial" charset="0"/>
              </a:rPr>
              <a:t>Etc.</a:t>
            </a:r>
            <a:endParaRPr lang="en-US" altLang="zh-TW" dirty="0" smtClean="0">
              <a:latin typeface="Arial" charset="0"/>
              <a:ea typeface="新細明體" pitchFamily="18" charset="-120"/>
              <a:cs typeface="Arial" charset="0"/>
            </a:endParaRPr>
          </a:p>
        </p:txBody>
      </p:sp>
      <p:pic>
        <p:nvPicPr>
          <p:cNvPr id="24586" name="Picture 10" descr="C:\Users\mas\AppData\Local\Microsoft\Windows\Temporary Internet Files\Content.IE5\HVYJ8N7Y\MP900185096[1].jpg"/>
          <p:cNvPicPr>
            <a:picLocks noChangeAspect="1" noChangeArrowheads="1"/>
          </p:cNvPicPr>
          <p:nvPr>
            <p:custDataLst>
              <p:tags r:id="rId4"/>
            </p:custDataLst>
          </p:nvPr>
        </p:nvPicPr>
        <p:blipFill>
          <a:blip r:embed="rId10" cstate="print"/>
          <a:srcRect/>
          <a:stretch>
            <a:fillRect/>
          </a:stretch>
        </p:blipFill>
        <p:spPr bwMode="auto">
          <a:xfrm>
            <a:off x="7437120" y="0"/>
            <a:ext cx="2468880" cy="3657600"/>
          </a:xfrm>
          <a:prstGeom prst="rect">
            <a:avLst/>
          </a:prstGeom>
          <a:noFill/>
        </p:spPr>
      </p:pic>
      <p:pic>
        <p:nvPicPr>
          <p:cNvPr id="24587" name="Picture 11" descr="C:\Users\mas\AppData\Local\Microsoft\Windows\Temporary Internet Files\Content.IE5\89M8LE2X\MP900185095[1].jpg"/>
          <p:cNvPicPr>
            <a:picLocks noChangeAspect="1" noChangeArrowheads="1"/>
          </p:cNvPicPr>
          <p:nvPr>
            <p:custDataLst>
              <p:tags r:id="rId5"/>
            </p:custDataLst>
          </p:nvPr>
        </p:nvPicPr>
        <p:blipFill>
          <a:blip r:embed="rId11" cstate="print"/>
          <a:srcRect/>
          <a:stretch>
            <a:fillRect/>
          </a:stretch>
        </p:blipFill>
        <p:spPr bwMode="auto">
          <a:xfrm>
            <a:off x="4966300" y="2579712"/>
            <a:ext cx="2468880" cy="3657600"/>
          </a:xfrm>
          <a:prstGeom prst="rect">
            <a:avLst/>
          </a:prstGeom>
          <a:noFill/>
        </p:spPr>
      </p:pic>
      <p:pic>
        <p:nvPicPr>
          <p:cNvPr id="24584" name="Picture 8" descr="C:\Users\mas\AppData\Local\Microsoft\Windows\Temporary Internet Files\Content.IE5\Q5EN0964\MP900185089[1].jpg"/>
          <p:cNvPicPr>
            <a:picLocks noChangeAspect="1" noChangeArrowheads="1"/>
          </p:cNvPicPr>
          <p:nvPr>
            <p:custDataLst>
              <p:tags r:id="rId6"/>
            </p:custDataLst>
          </p:nvPr>
        </p:nvPicPr>
        <p:blipFill>
          <a:blip r:embed="rId12" cstate="print"/>
          <a:srcRect/>
          <a:stretch>
            <a:fillRect/>
          </a:stretch>
        </p:blipFill>
        <p:spPr bwMode="auto">
          <a:xfrm>
            <a:off x="7161615" y="4010747"/>
            <a:ext cx="3408009" cy="2226566"/>
          </a:xfrm>
          <a:prstGeom prst="rect">
            <a:avLst/>
          </a:prstGeom>
          <a:noFill/>
        </p:spPr>
      </p:pic>
      <p:pic>
        <p:nvPicPr>
          <p:cNvPr id="24590" name="Picture 14" descr="C:\Users\mas\AppData\Local\Microsoft\Windows\Temporary Internet Files\Content.IE5\U32P629J\MP900442840[1].jpg"/>
          <p:cNvPicPr>
            <a:picLocks noChangeAspect="1" noChangeArrowheads="1"/>
          </p:cNvPicPr>
          <p:nvPr>
            <p:custDataLst>
              <p:tags r:id="rId7"/>
            </p:custDataLst>
          </p:nvPr>
        </p:nvPicPr>
        <p:blipFill>
          <a:blip r:embed="rId13" cstate="print"/>
          <a:srcRect/>
          <a:stretch>
            <a:fillRect/>
          </a:stretch>
        </p:blipFill>
        <p:spPr bwMode="auto">
          <a:xfrm>
            <a:off x="4995031" y="0"/>
            <a:ext cx="2459675" cy="1700808"/>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9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Grp="1" noChangeArrowheads="1"/>
          </p:cNvSpPr>
          <p:nvPr>
            <p:ph type="title"/>
            <p:custDataLst>
              <p:tags r:id="rId2"/>
            </p:custDataLst>
          </p:nvPr>
        </p:nvSpPr>
        <p:spPr>
          <a:xfrm>
            <a:off x="1168400" y="179388"/>
            <a:ext cx="6324600" cy="503237"/>
          </a:xfrm>
        </p:spPr>
        <p:txBody>
          <a:bodyPr/>
          <a:lstStyle/>
          <a:p>
            <a:pPr eaLnBrk="1" hangingPunct="1"/>
            <a:r>
              <a:rPr lang="en-US" altLang="zh-TW" dirty="0" smtClean="0">
                <a:latin typeface="Arial" charset="0"/>
                <a:ea typeface="新細明體" pitchFamily="18" charset="-120"/>
                <a:cs typeface="Arial" charset="0"/>
              </a:rPr>
              <a:t>Eco-efficiency (5)</a:t>
            </a:r>
            <a:endParaRPr lang="zh-TW" altLang="en-US" dirty="0" smtClean="0">
              <a:latin typeface="Arial" charset="0"/>
              <a:ea typeface="新細明體" pitchFamily="18" charset="-120"/>
              <a:cs typeface="Arial" charset="0"/>
            </a:endParaRPr>
          </a:p>
        </p:txBody>
      </p:sp>
      <p:pic>
        <p:nvPicPr>
          <p:cNvPr id="25605" name="Picture 5" descr="http://latinienterprises.com/images/Tavares%20Starlight%20extruder.jpg"/>
          <p:cNvPicPr>
            <a:picLocks noChangeAspect="1" noChangeArrowheads="1"/>
          </p:cNvPicPr>
          <p:nvPr>
            <p:custDataLst>
              <p:tags r:id="rId3"/>
            </p:custDataLst>
          </p:nvPr>
        </p:nvPicPr>
        <p:blipFill>
          <a:blip r:embed="rId14" cstate="print"/>
          <a:srcRect/>
          <a:stretch>
            <a:fillRect/>
          </a:stretch>
        </p:blipFill>
        <p:spPr bwMode="auto">
          <a:xfrm flipH="1">
            <a:off x="1352600" y="3717032"/>
            <a:ext cx="2160240" cy="1032209"/>
          </a:xfrm>
          <a:prstGeom prst="rect">
            <a:avLst/>
          </a:prstGeom>
          <a:noFill/>
        </p:spPr>
      </p:pic>
      <p:pic>
        <p:nvPicPr>
          <p:cNvPr id="25607" name="Picture 7" descr="http://upload.wikimedia.org/wikipedia/commons/1/18/Extruder_section.jpg"/>
          <p:cNvPicPr>
            <a:picLocks noChangeAspect="1" noChangeArrowheads="1"/>
          </p:cNvPicPr>
          <p:nvPr>
            <p:custDataLst>
              <p:tags r:id="rId4"/>
            </p:custDataLst>
          </p:nvPr>
        </p:nvPicPr>
        <p:blipFill>
          <a:blip r:embed="rId15" cstate="print"/>
          <a:srcRect/>
          <a:stretch>
            <a:fillRect/>
          </a:stretch>
        </p:blipFill>
        <p:spPr bwMode="auto">
          <a:xfrm>
            <a:off x="3224808" y="3046221"/>
            <a:ext cx="4680520" cy="2615027"/>
          </a:xfrm>
          <a:prstGeom prst="rect">
            <a:avLst/>
          </a:prstGeom>
          <a:noFill/>
        </p:spPr>
      </p:pic>
      <p:sp>
        <p:nvSpPr>
          <p:cNvPr id="13" name="Rectangle 12"/>
          <p:cNvSpPr/>
          <p:nvPr>
            <p:custDataLst>
              <p:tags r:id="rId5"/>
            </p:custDataLst>
          </p:nvPr>
        </p:nvSpPr>
        <p:spPr>
          <a:xfrm rot="21051732">
            <a:off x="674648" y="641406"/>
            <a:ext cx="3530134"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example</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4" name="AutoShape 30"/>
          <p:cNvSpPr>
            <a:spLocks noChangeArrowheads="1"/>
          </p:cNvSpPr>
          <p:nvPr>
            <p:custDataLst>
              <p:tags r:id="rId6"/>
            </p:custDataLst>
          </p:nvPr>
        </p:nvSpPr>
        <p:spPr bwMode="auto">
          <a:xfrm rot="19170085" flipH="1">
            <a:off x="7817624" y="1334913"/>
            <a:ext cx="997743" cy="2759075"/>
          </a:xfrm>
          <a:prstGeom prst="rightArrow">
            <a:avLst>
              <a:gd name="adj1" fmla="val 50000"/>
              <a:gd name="adj2" fmla="val 25000"/>
            </a:avLst>
          </a:prstGeom>
          <a:solidFill>
            <a:schemeClr val="accent1">
              <a:lumMod val="60000"/>
              <a:lumOff val="40000"/>
            </a:schemeClr>
          </a:solidFill>
          <a:ln w="25400" algn="ctr">
            <a:solidFill>
              <a:schemeClr val="tx2"/>
            </a:solidFill>
            <a:miter lim="800000"/>
            <a:headEnd/>
            <a:tailEnd type="none" w="lg" len="lg"/>
          </a:ln>
          <a:effectLst/>
        </p:spPr>
        <p:txBody>
          <a:bodyPr wrap="none" anchor="ctr"/>
          <a:lstStyle/>
          <a:p>
            <a:pPr algn="ctr">
              <a:defRPr/>
            </a:pPr>
            <a:r>
              <a:rPr lang="es-CO" b="1" dirty="0" err="1">
                <a:latin typeface="Arial" pitchFamily="34" charset="0"/>
                <a:cs typeface="Arial" pitchFamily="34" charset="0"/>
              </a:rPr>
              <a:t>raw</a:t>
            </a:r>
            <a:endParaRPr lang="es-CO" b="1" dirty="0">
              <a:latin typeface="Arial" pitchFamily="34" charset="0"/>
              <a:cs typeface="Arial" pitchFamily="34" charset="0"/>
            </a:endParaRPr>
          </a:p>
          <a:p>
            <a:pPr algn="ctr">
              <a:defRPr/>
            </a:pPr>
            <a:r>
              <a:rPr lang="es-CO" b="1" dirty="0" err="1">
                <a:latin typeface="Arial" pitchFamily="34" charset="0"/>
                <a:cs typeface="Arial" pitchFamily="34" charset="0"/>
              </a:rPr>
              <a:t>materials</a:t>
            </a:r>
            <a:endParaRPr lang="es-CO" b="1" dirty="0">
              <a:latin typeface="Arial" pitchFamily="34" charset="0"/>
              <a:cs typeface="Arial" pitchFamily="34" charset="0"/>
            </a:endParaRPr>
          </a:p>
        </p:txBody>
      </p:sp>
      <p:sp>
        <p:nvSpPr>
          <p:cNvPr id="15" name="Left Arrow 14"/>
          <p:cNvSpPr/>
          <p:nvPr>
            <p:custDataLst>
              <p:tags r:id="rId7"/>
            </p:custDataLst>
          </p:nvPr>
        </p:nvSpPr>
        <p:spPr>
          <a:xfrm>
            <a:off x="8049344" y="4153272"/>
            <a:ext cx="136815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ENERGY</a:t>
            </a:r>
            <a:endParaRPr lang="en-US" b="1" dirty="0">
              <a:solidFill>
                <a:schemeClr val="tx1"/>
              </a:solidFill>
              <a:latin typeface="Arial" pitchFamily="34" charset="0"/>
              <a:cs typeface="Arial" pitchFamily="34" charset="0"/>
            </a:endParaRPr>
          </a:p>
        </p:txBody>
      </p:sp>
      <p:sp>
        <p:nvSpPr>
          <p:cNvPr id="17" name="Rectangle 16"/>
          <p:cNvSpPr/>
          <p:nvPr>
            <p:custDataLst>
              <p:tags r:id="rId8"/>
            </p:custDataLst>
          </p:nvPr>
        </p:nvSpPr>
        <p:spPr>
          <a:xfrm>
            <a:off x="1424608" y="2001614"/>
            <a:ext cx="5097016" cy="923330"/>
          </a:xfrm>
          <a:prstGeom prst="rect">
            <a:avLst/>
          </a:prstGeom>
        </p:spPr>
        <p:txBody>
          <a:bodyPr wrap="square">
            <a:spAutoFit/>
          </a:bodyPr>
          <a:lstStyle/>
          <a:p>
            <a:pPr algn="just"/>
            <a:r>
              <a:rPr lang="en-US" dirty="0" smtClean="0">
                <a:latin typeface="Arial" pitchFamily="34" charset="0"/>
                <a:cs typeface="Arial" pitchFamily="34" charset="0"/>
              </a:rPr>
              <a:t>An extruder is a device that squeezes a plastic in molten form under pressures through a mould to deliver a material of the shape of the mold.</a:t>
            </a:r>
            <a:endParaRPr lang="en-US" dirty="0">
              <a:latin typeface="Arial" pitchFamily="34" charset="0"/>
              <a:cs typeface="Arial" pitchFamily="34" charset="0"/>
            </a:endParaRPr>
          </a:p>
        </p:txBody>
      </p:sp>
      <p:sp>
        <p:nvSpPr>
          <p:cNvPr id="19" name="Rectangle 18"/>
          <p:cNvSpPr/>
          <p:nvPr>
            <p:custDataLst>
              <p:tags r:id="rId9"/>
            </p:custDataLst>
          </p:nvPr>
        </p:nvSpPr>
        <p:spPr>
          <a:xfrm>
            <a:off x="7805092" y="5598765"/>
            <a:ext cx="1208584" cy="369332"/>
          </a:xfrm>
          <a:prstGeom prst="rect">
            <a:avLst/>
          </a:prstGeom>
        </p:spPr>
        <p:txBody>
          <a:bodyPr wrap="square">
            <a:spAutoFit/>
          </a:bodyPr>
          <a:lstStyle/>
          <a:p>
            <a:pPr algn="ctr"/>
            <a:r>
              <a:rPr lang="en-US" dirty="0" smtClean="0">
                <a:latin typeface="Arial" pitchFamily="34" charset="0"/>
                <a:cs typeface="Arial" pitchFamily="34" charset="0"/>
              </a:rPr>
              <a:t>inputs</a:t>
            </a:r>
            <a:endParaRPr lang="en-US" dirty="0">
              <a:latin typeface="Arial" pitchFamily="34" charset="0"/>
              <a:cs typeface="Arial" pitchFamily="34" charset="0"/>
            </a:endParaRPr>
          </a:p>
        </p:txBody>
      </p:sp>
      <p:sp>
        <p:nvSpPr>
          <p:cNvPr id="20" name="Rectangle 19"/>
          <p:cNvSpPr/>
          <p:nvPr>
            <p:custDataLst>
              <p:tags r:id="rId10"/>
            </p:custDataLst>
          </p:nvPr>
        </p:nvSpPr>
        <p:spPr>
          <a:xfrm>
            <a:off x="5328592" y="5602014"/>
            <a:ext cx="1208584" cy="369332"/>
          </a:xfrm>
          <a:prstGeom prst="rect">
            <a:avLst/>
          </a:prstGeom>
        </p:spPr>
        <p:txBody>
          <a:bodyPr wrap="square">
            <a:spAutoFit/>
          </a:bodyPr>
          <a:lstStyle/>
          <a:p>
            <a:pPr algn="ctr"/>
            <a:r>
              <a:rPr lang="en-US" dirty="0" smtClean="0">
                <a:latin typeface="Arial" pitchFamily="34" charset="0"/>
                <a:cs typeface="Arial" pitchFamily="34" charset="0"/>
              </a:rPr>
              <a:t>extruder</a:t>
            </a:r>
            <a:endParaRPr lang="en-US" dirty="0">
              <a:latin typeface="Arial" pitchFamily="34" charset="0"/>
              <a:cs typeface="Arial" pitchFamily="34" charset="0"/>
            </a:endParaRPr>
          </a:p>
        </p:txBody>
      </p:sp>
      <p:sp>
        <p:nvSpPr>
          <p:cNvPr id="21" name="Rectangle 20"/>
          <p:cNvSpPr/>
          <p:nvPr>
            <p:custDataLst>
              <p:tags r:id="rId11"/>
            </p:custDataLst>
          </p:nvPr>
        </p:nvSpPr>
        <p:spPr>
          <a:xfrm>
            <a:off x="1136576" y="5445224"/>
            <a:ext cx="2376264" cy="646331"/>
          </a:xfrm>
          <a:prstGeom prst="rect">
            <a:avLst/>
          </a:prstGeom>
        </p:spPr>
        <p:txBody>
          <a:bodyPr wrap="square">
            <a:spAutoFit/>
          </a:bodyPr>
          <a:lstStyle/>
          <a:p>
            <a:pPr algn="ctr"/>
            <a:r>
              <a:rPr lang="en-US" dirty="0" smtClean="0">
                <a:latin typeface="Arial" pitchFamily="34" charset="0"/>
                <a:cs typeface="Arial" pitchFamily="34" charset="0"/>
              </a:rPr>
              <a:t>product leaving extrusion process</a:t>
            </a:r>
            <a:endParaRPr lang="en-US"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607"/>
                                        </p:tgtEl>
                                        <p:attrNameLst>
                                          <p:attrName>style.visibility</p:attrName>
                                        </p:attrNameLst>
                                      </p:cBhvr>
                                      <p:to>
                                        <p:strVal val="visible"/>
                                      </p:to>
                                    </p:set>
                                    <p:animEffect transition="in" filter="fade">
                                      <p:cBhvr>
                                        <p:cTn id="11" dur="2000"/>
                                        <p:tgtEl>
                                          <p:spTgt spid="2560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605"/>
                                        </p:tgtEl>
                                        <p:attrNameLst>
                                          <p:attrName>style.visibility</p:attrName>
                                        </p:attrNameLst>
                                      </p:cBhvr>
                                      <p:to>
                                        <p:strVal val="visible"/>
                                      </p:to>
                                    </p:set>
                                    <p:animEffect transition="in" filter="fade">
                                      <p:cBhvr>
                                        <p:cTn id="35" dur="2000"/>
                                        <p:tgtEl>
                                          <p:spTgt spid="2560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7"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2"/>
          <p:cNvSpPr>
            <a:spLocks noGrp="1" noChangeArrowheads="1"/>
          </p:cNvSpPr>
          <p:nvPr>
            <p:ph type="title"/>
            <p:custDataLst>
              <p:tags r:id="rId2"/>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Eco-efficiency (2)</a:t>
            </a:r>
            <a:endParaRPr lang="zh-TW" altLang="en-US" smtClean="0">
              <a:latin typeface="Arial" charset="0"/>
              <a:ea typeface="新細明體" pitchFamily="18" charset="-120"/>
              <a:cs typeface="Arial" charset="0"/>
            </a:endParaRPr>
          </a:p>
        </p:txBody>
      </p:sp>
      <p:grpSp>
        <p:nvGrpSpPr>
          <p:cNvPr id="5" name="Group 4"/>
          <p:cNvGrpSpPr/>
          <p:nvPr>
            <p:custDataLst>
              <p:tags r:id="rId3"/>
            </p:custDataLst>
          </p:nvPr>
        </p:nvGrpSpPr>
        <p:grpSpPr>
          <a:xfrm>
            <a:off x="2754660" y="1167481"/>
            <a:ext cx="1512168" cy="791419"/>
            <a:chOff x="786859" y="1341437"/>
            <a:chExt cx="6974453" cy="2615027"/>
          </a:xfrm>
        </p:grpSpPr>
        <p:pic>
          <p:nvPicPr>
            <p:cNvPr id="3" name="Picture 5" descr="http://latinienterprises.com/images/Tavares%20Starlight%20extruder.jpg"/>
            <p:cNvPicPr>
              <a:picLocks noChangeAspect="1" noChangeArrowheads="1"/>
            </p:cNvPicPr>
            <p:nvPr/>
          </p:nvPicPr>
          <p:blipFill>
            <a:blip r:embed="rId26" cstate="print"/>
            <a:srcRect/>
            <a:stretch>
              <a:fillRect/>
            </a:stretch>
          </p:blipFill>
          <p:spPr bwMode="auto">
            <a:xfrm flipH="1">
              <a:off x="786859" y="1916832"/>
              <a:ext cx="3014013" cy="1440160"/>
            </a:xfrm>
            <a:prstGeom prst="rect">
              <a:avLst/>
            </a:prstGeom>
            <a:noFill/>
          </p:spPr>
        </p:pic>
        <p:pic>
          <p:nvPicPr>
            <p:cNvPr id="4" name="Picture 7" descr="http://upload.wikimedia.org/wikipedia/commons/1/18/Extruder_section.jpg"/>
            <p:cNvPicPr>
              <a:picLocks noChangeAspect="1" noChangeArrowheads="1"/>
            </p:cNvPicPr>
            <p:nvPr/>
          </p:nvPicPr>
          <p:blipFill>
            <a:blip r:embed="rId27" cstate="print"/>
            <a:srcRect/>
            <a:stretch>
              <a:fillRect/>
            </a:stretch>
          </p:blipFill>
          <p:spPr bwMode="auto">
            <a:xfrm>
              <a:off x="3080792" y="1341437"/>
              <a:ext cx="4680520" cy="2615027"/>
            </a:xfrm>
            <a:prstGeom prst="rect">
              <a:avLst/>
            </a:prstGeom>
            <a:noFill/>
          </p:spPr>
        </p:pic>
      </p:grpSp>
      <p:grpSp>
        <p:nvGrpSpPr>
          <p:cNvPr id="6" name="Group 5"/>
          <p:cNvGrpSpPr/>
          <p:nvPr>
            <p:custDataLst>
              <p:tags r:id="rId4"/>
            </p:custDataLst>
          </p:nvPr>
        </p:nvGrpSpPr>
        <p:grpSpPr>
          <a:xfrm>
            <a:off x="2754660" y="1862509"/>
            <a:ext cx="1512168" cy="791419"/>
            <a:chOff x="786859" y="1341437"/>
            <a:chExt cx="6974453" cy="2615027"/>
          </a:xfrm>
        </p:grpSpPr>
        <p:pic>
          <p:nvPicPr>
            <p:cNvPr id="7" name="Picture 5" descr="http://latinienterprises.com/images/Tavares%20Starlight%20extruder.jpg"/>
            <p:cNvPicPr>
              <a:picLocks noChangeAspect="1" noChangeArrowheads="1"/>
            </p:cNvPicPr>
            <p:nvPr/>
          </p:nvPicPr>
          <p:blipFill>
            <a:blip r:embed="rId26" cstate="print"/>
            <a:srcRect/>
            <a:stretch>
              <a:fillRect/>
            </a:stretch>
          </p:blipFill>
          <p:spPr bwMode="auto">
            <a:xfrm flipH="1">
              <a:off x="786859" y="1916832"/>
              <a:ext cx="3014013" cy="1440160"/>
            </a:xfrm>
            <a:prstGeom prst="rect">
              <a:avLst/>
            </a:prstGeom>
            <a:noFill/>
          </p:spPr>
        </p:pic>
        <p:pic>
          <p:nvPicPr>
            <p:cNvPr id="8" name="Picture 7" descr="http://upload.wikimedia.org/wikipedia/commons/1/18/Extruder_section.jpg"/>
            <p:cNvPicPr>
              <a:picLocks noChangeAspect="1" noChangeArrowheads="1"/>
            </p:cNvPicPr>
            <p:nvPr/>
          </p:nvPicPr>
          <p:blipFill>
            <a:blip r:embed="rId27" cstate="print"/>
            <a:srcRect/>
            <a:stretch>
              <a:fillRect/>
            </a:stretch>
          </p:blipFill>
          <p:spPr bwMode="auto">
            <a:xfrm>
              <a:off x="3080792" y="1341437"/>
              <a:ext cx="4680520" cy="2615027"/>
            </a:xfrm>
            <a:prstGeom prst="rect">
              <a:avLst/>
            </a:prstGeom>
            <a:noFill/>
          </p:spPr>
        </p:pic>
      </p:grpSp>
      <p:grpSp>
        <p:nvGrpSpPr>
          <p:cNvPr id="9" name="Group 8"/>
          <p:cNvGrpSpPr/>
          <p:nvPr>
            <p:custDataLst>
              <p:tags r:id="rId5"/>
            </p:custDataLst>
          </p:nvPr>
        </p:nvGrpSpPr>
        <p:grpSpPr>
          <a:xfrm>
            <a:off x="2754660" y="2548681"/>
            <a:ext cx="1512168" cy="791419"/>
            <a:chOff x="786859" y="1341437"/>
            <a:chExt cx="6974453" cy="2615027"/>
          </a:xfrm>
        </p:grpSpPr>
        <p:pic>
          <p:nvPicPr>
            <p:cNvPr id="10" name="Picture 5" descr="http://latinienterprises.com/images/Tavares%20Starlight%20extruder.jpg"/>
            <p:cNvPicPr>
              <a:picLocks noChangeAspect="1" noChangeArrowheads="1"/>
            </p:cNvPicPr>
            <p:nvPr/>
          </p:nvPicPr>
          <p:blipFill>
            <a:blip r:embed="rId26" cstate="print"/>
            <a:srcRect/>
            <a:stretch>
              <a:fillRect/>
            </a:stretch>
          </p:blipFill>
          <p:spPr bwMode="auto">
            <a:xfrm flipH="1">
              <a:off x="786859" y="1916832"/>
              <a:ext cx="3014013" cy="1440160"/>
            </a:xfrm>
            <a:prstGeom prst="rect">
              <a:avLst/>
            </a:prstGeom>
            <a:noFill/>
          </p:spPr>
        </p:pic>
        <p:pic>
          <p:nvPicPr>
            <p:cNvPr id="11" name="Picture 10" descr="http://upload.wikimedia.org/wikipedia/commons/1/18/Extruder_section.jpg"/>
            <p:cNvPicPr>
              <a:picLocks noChangeAspect="1" noChangeArrowheads="1"/>
            </p:cNvPicPr>
            <p:nvPr/>
          </p:nvPicPr>
          <p:blipFill>
            <a:blip r:embed="rId27" cstate="print"/>
            <a:srcRect/>
            <a:stretch>
              <a:fillRect/>
            </a:stretch>
          </p:blipFill>
          <p:spPr bwMode="auto">
            <a:xfrm>
              <a:off x="3080792" y="1341437"/>
              <a:ext cx="4680520" cy="2615027"/>
            </a:xfrm>
            <a:prstGeom prst="rect">
              <a:avLst/>
            </a:prstGeom>
            <a:noFill/>
          </p:spPr>
        </p:pic>
      </p:grpSp>
      <p:grpSp>
        <p:nvGrpSpPr>
          <p:cNvPr id="12" name="Group 11"/>
          <p:cNvGrpSpPr/>
          <p:nvPr>
            <p:custDataLst>
              <p:tags r:id="rId6"/>
            </p:custDataLst>
          </p:nvPr>
        </p:nvGrpSpPr>
        <p:grpSpPr>
          <a:xfrm>
            <a:off x="2754660" y="3232199"/>
            <a:ext cx="1512168" cy="791419"/>
            <a:chOff x="786859" y="1341437"/>
            <a:chExt cx="6974453" cy="2615027"/>
          </a:xfrm>
        </p:grpSpPr>
        <p:pic>
          <p:nvPicPr>
            <p:cNvPr id="13" name="Picture 5" descr="http://latinienterprises.com/images/Tavares%20Starlight%20extruder.jpg"/>
            <p:cNvPicPr>
              <a:picLocks noChangeAspect="1" noChangeArrowheads="1"/>
            </p:cNvPicPr>
            <p:nvPr/>
          </p:nvPicPr>
          <p:blipFill>
            <a:blip r:embed="rId26" cstate="print"/>
            <a:srcRect/>
            <a:stretch>
              <a:fillRect/>
            </a:stretch>
          </p:blipFill>
          <p:spPr bwMode="auto">
            <a:xfrm flipH="1">
              <a:off x="786859" y="1916832"/>
              <a:ext cx="3014013" cy="1440160"/>
            </a:xfrm>
            <a:prstGeom prst="rect">
              <a:avLst/>
            </a:prstGeom>
            <a:noFill/>
          </p:spPr>
        </p:pic>
        <p:pic>
          <p:nvPicPr>
            <p:cNvPr id="14" name="Picture 7" descr="http://upload.wikimedia.org/wikipedia/commons/1/18/Extruder_section.jpg"/>
            <p:cNvPicPr>
              <a:picLocks noChangeAspect="1" noChangeArrowheads="1"/>
            </p:cNvPicPr>
            <p:nvPr/>
          </p:nvPicPr>
          <p:blipFill>
            <a:blip r:embed="rId27" cstate="print"/>
            <a:srcRect/>
            <a:stretch>
              <a:fillRect/>
            </a:stretch>
          </p:blipFill>
          <p:spPr bwMode="auto">
            <a:xfrm>
              <a:off x="3080792" y="1341437"/>
              <a:ext cx="4680520" cy="2615027"/>
            </a:xfrm>
            <a:prstGeom prst="rect">
              <a:avLst/>
            </a:prstGeom>
            <a:noFill/>
          </p:spPr>
        </p:pic>
      </p:grpSp>
      <p:grpSp>
        <p:nvGrpSpPr>
          <p:cNvPr id="15" name="Group 14"/>
          <p:cNvGrpSpPr/>
          <p:nvPr>
            <p:custDataLst>
              <p:tags r:id="rId7"/>
            </p:custDataLst>
          </p:nvPr>
        </p:nvGrpSpPr>
        <p:grpSpPr>
          <a:xfrm>
            <a:off x="2754660" y="3929806"/>
            <a:ext cx="1512168" cy="791419"/>
            <a:chOff x="786859" y="1341437"/>
            <a:chExt cx="6974453" cy="2615027"/>
          </a:xfrm>
        </p:grpSpPr>
        <p:pic>
          <p:nvPicPr>
            <p:cNvPr id="16" name="Picture 5" descr="http://latinienterprises.com/images/Tavares%20Starlight%20extruder.jpg"/>
            <p:cNvPicPr>
              <a:picLocks noChangeAspect="1" noChangeArrowheads="1"/>
            </p:cNvPicPr>
            <p:nvPr/>
          </p:nvPicPr>
          <p:blipFill>
            <a:blip r:embed="rId26" cstate="print"/>
            <a:srcRect/>
            <a:stretch>
              <a:fillRect/>
            </a:stretch>
          </p:blipFill>
          <p:spPr bwMode="auto">
            <a:xfrm flipH="1">
              <a:off x="786859" y="1916832"/>
              <a:ext cx="3014013" cy="1440160"/>
            </a:xfrm>
            <a:prstGeom prst="rect">
              <a:avLst/>
            </a:prstGeom>
            <a:noFill/>
          </p:spPr>
        </p:pic>
        <p:pic>
          <p:nvPicPr>
            <p:cNvPr id="17" name="Picture 16" descr="http://upload.wikimedia.org/wikipedia/commons/1/18/Extruder_section.jpg"/>
            <p:cNvPicPr>
              <a:picLocks noChangeAspect="1" noChangeArrowheads="1"/>
            </p:cNvPicPr>
            <p:nvPr/>
          </p:nvPicPr>
          <p:blipFill>
            <a:blip r:embed="rId27" cstate="print"/>
            <a:srcRect/>
            <a:stretch>
              <a:fillRect/>
            </a:stretch>
          </p:blipFill>
          <p:spPr bwMode="auto">
            <a:xfrm>
              <a:off x="3080792" y="1341437"/>
              <a:ext cx="4680520" cy="2615027"/>
            </a:xfrm>
            <a:prstGeom prst="rect">
              <a:avLst/>
            </a:prstGeom>
            <a:noFill/>
          </p:spPr>
        </p:pic>
      </p:grpSp>
      <p:grpSp>
        <p:nvGrpSpPr>
          <p:cNvPr id="18" name="Group 17"/>
          <p:cNvGrpSpPr/>
          <p:nvPr>
            <p:custDataLst>
              <p:tags r:id="rId8"/>
            </p:custDataLst>
          </p:nvPr>
        </p:nvGrpSpPr>
        <p:grpSpPr>
          <a:xfrm>
            <a:off x="2754660" y="4615606"/>
            <a:ext cx="1512168" cy="791419"/>
            <a:chOff x="786859" y="1341437"/>
            <a:chExt cx="6974453" cy="2615027"/>
          </a:xfrm>
        </p:grpSpPr>
        <p:pic>
          <p:nvPicPr>
            <p:cNvPr id="19" name="Picture 5" descr="http://latinienterprises.com/images/Tavares%20Starlight%20extruder.jpg"/>
            <p:cNvPicPr>
              <a:picLocks noChangeAspect="1" noChangeArrowheads="1"/>
            </p:cNvPicPr>
            <p:nvPr/>
          </p:nvPicPr>
          <p:blipFill>
            <a:blip r:embed="rId26" cstate="print"/>
            <a:srcRect/>
            <a:stretch>
              <a:fillRect/>
            </a:stretch>
          </p:blipFill>
          <p:spPr bwMode="auto">
            <a:xfrm flipH="1">
              <a:off x="786859" y="1916832"/>
              <a:ext cx="3014013" cy="1440160"/>
            </a:xfrm>
            <a:prstGeom prst="rect">
              <a:avLst/>
            </a:prstGeom>
            <a:noFill/>
          </p:spPr>
        </p:pic>
        <p:pic>
          <p:nvPicPr>
            <p:cNvPr id="20" name="Picture 19" descr="http://upload.wikimedia.org/wikipedia/commons/1/18/Extruder_section.jpg"/>
            <p:cNvPicPr>
              <a:picLocks noChangeAspect="1" noChangeArrowheads="1"/>
            </p:cNvPicPr>
            <p:nvPr/>
          </p:nvPicPr>
          <p:blipFill>
            <a:blip r:embed="rId27" cstate="print"/>
            <a:srcRect/>
            <a:stretch>
              <a:fillRect/>
            </a:stretch>
          </p:blipFill>
          <p:spPr bwMode="auto">
            <a:xfrm>
              <a:off x="3080792" y="1341437"/>
              <a:ext cx="4680520" cy="2615027"/>
            </a:xfrm>
            <a:prstGeom prst="rect">
              <a:avLst/>
            </a:prstGeom>
            <a:noFill/>
          </p:spPr>
        </p:pic>
      </p:grpSp>
      <p:grpSp>
        <p:nvGrpSpPr>
          <p:cNvPr id="21" name="Group 20"/>
          <p:cNvGrpSpPr/>
          <p:nvPr>
            <p:custDataLst>
              <p:tags r:id="rId9"/>
            </p:custDataLst>
          </p:nvPr>
        </p:nvGrpSpPr>
        <p:grpSpPr>
          <a:xfrm>
            <a:off x="2754660" y="5301406"/>
            <a:ext cx="1512168" cy="791419"/>
            <a:chOff x="786859" y="1341437"/>
            <a:chExt cx="6974453" cy="2615027"/>
          </a:xfrm>
        </p:grpSpPr>
        <p:pic>
          <p:nvPicPr>
            <p:cNvPr id="22" name="Picture 5" descr="http://latinienterprises.com/images/Tavares%20Starlight%20extruder.jpg"/>
            <p:cNvPicPr>
              <a:picLocks noChangeAspect="1" noChangeArrowheads="1"/>
            </p:cNvPicPr>
            <p:nvPr/>
          </p:nvPicPr>
          <p:blipFill>
            <a:blip r:embed="rId26" cstate="print"/>
            <a:srcRect/>
            <a:stretch>
              <a:fillRect/>
            </a:stretch>
          </p:blipFill>
          <p:spPr bwMode="auto">
            <a:xfrm flipH="1">
              <a:off x="786859" y="1916832"/>
              <a:ext cx="3014013" cy="1440160"/>
            </a:xfrm>
            <a:prstGeom prst="rect">
              <a:avLst/>
            </a:prstGeom>
            <a:noFill/>
          </p:spPr>
        </p:pic>
        <p:pic>
          <p:nvPicPr>
            <p:cNvPr id="23" name="Picture 22" descr="http://upload.wikimedia.org/wikipedia/commons/1/18/Extruder_section.jpg"/>
            <p:cNvPicPr>
              <a:picLocks noChangeAspect="1" noChangeArrowheads="1"/>
            </p:cNvPicPr>
            <p:nvPr/>
          </p:nvPicPr>
          <p:blipFill>
            <a:blip r:embed="rId27" cstate="print"/>
            <a:srcRect/>
            <a:stretch>
              <a:fillRect/>
            </a:stretch>
          </p:blipFill>
          <p:spPr bwMode="auto">
            <a:xfrm>
              <a:off x="3080792" y="1341437"/>
              <a:ext cx="4680520" cy="2615027"/>
            </a:xfrm>
            <a:prstGeom prst="rect">
              <a:avLst/>
            </a:prstGeom>
            <a:noFill/>
          </p:spPr>
        </p:pic>
      </p:grpSp>
      <p:sp>
        <p:nvSpPr>
          <p:cNvPr id="24" name="Left Arrow 23"/>
          <p:cNvSpPr/>
          <p:nvPr>
            <p:custDataLst>
              <p:tags r:id="rId10"/>
            </p:custDataLst>
          </p:nvPr>
        </p:nvSpPr>
        <p:spPr>
          <a:xfrm>
            <a:off x="4467994" y="1409254"/>
            <a:ext cx="1368152" cy="21535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itchFamily="34" charset="0"/>
              <a:cs typeface="Arial" pitchFamily="34" charset="0"/>
            </a:endParaRPr>
          </a:p>
        </p:txBody>
      </p:sp>
      <p:sp>
        <p:nvSpPr>
          <p:cNvPr id="25" name="Left Arrow 24"/>
          <p:cNvSpPr/>
          <p:nvPr>
            <p:custDataLst>
              <p:tags r:id="rId11"/>
            </p:custDataLst>
          </p:nvPr>
        </p:nvSpPr>
        <p:spPr>
          <a:xfrm>
            <a:off x="4458469" y="2108473"/>
            <a:ext cx="1368152" cy="21535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itchFamily="34" charset="0"/>
              <a:cs typeface="Arial" pitchFamily="34" charset="0"/>
            </a:endParaRPr>
          </a:p>
        </p:txBody>
      </p:sp>
      <p:sp>
        <p:nvSpPr>
          <p:cNvPr id="26" name="Left Arrow 25"/>
          <p:cNvSpPr/>
          <p:nvPr>
            <p:custDataLst>
              <p:tags r:id="rId12"/>
            </p:custDataLst>
          </p:nvPr>
        </p:nvSpPr>
        <p:spPr>
          <a:xfrm>
            <a:off x="4467994" y="2790379"/>
            <a:ext cx="1368152" cy="21535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itchFamily="34" charset="0"/>
              <a:cs typeface="Arial" pitchFamily="34" charset="0"/>
            </a:endParaRPr>
          </a:p>
        </p:txBody>
      </p:sp>
      <p:sp>
        <p:nvSpPr>
          <p:cNvPr id="27" name="Left Arrow 26"/>
          <p:cNvSpPr/>
          <p:nvPr>
            <p:custDataLst>
              <p:tags r:id="rId13"/>
            </p:custDataLst>
          </p:nvPr>
        </p:nvSpPr>
        <p:spPr>
          <a:xfrm>
            <a:off x="4458469" y="3489598"/>
            <a:ext cx="1368152" cy="21535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itchFamily="34" charset="0"/>
              <a:cs typeface="Arial" pitchFamily="34" charset="0"/>
            </a:endParaRPr>
          </a:p>
        </p:txBody>
      </p:sp>
      <p:sp>
        <p:nvSpPr>
          <p:cNvPr id="28" name="Left Arrow 27"/>
          <p:cNvSpPr/>
          <p:nvPr>
            <p:custDataLst>
              <p:tags r:id="rId14"/>
            </p:custDataLst>
          </p:nvPr>
        </p:nvSpPr>
        <p:spPr>
          <a:xfrm>
            <a:off x="4458469" y="4184923"/>
            <a:ext cx="1368152" cy="21535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itchFamily="34" charset="0"/>
              <a:cs typeface="Arial" pitchFamily="34" charset="0"/>
            </a:endParaRPr>
          </a:p>
        </p:txBody>
      </p:sp>
      <p:sp>
        <p:nvSpPr>
          <p:cNvPr id="29" name="Left Arrow 28"/>
          <p:cNvSpPr/>
          <p:nvPr>
            <p:custDataLst>
              <p:tags r:id="rId15"/>
            </p:custDataLst>
          </p:nvPr>
        </p:nvSpPr>
        <p:spPr>
          <a:xfrm>
            <a:off x="4467994" y="4857304"/>
            <a:ext cx="1368152" cy="21535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itchFamily="34" charset="0"/>
              <a:cs typeface="Arial" pitchFamily="34" charset="0"/>
            </a:endParaRPr>
          </a:p>
        </p:txBody>
      </p:sp>
      <p:sp>
        <p:nvSpPr>
          <p:cNvPr id="30" name="Left Arrow 29"/>
          <p:cNvSpPr/>
          <p:nvPr>
            <p:custDataLst>
              <p:tags r:id="rId16"/>
            </p:custDataLst>
          </p:nvPr>
        </p:nvSpPr>
        <p:spPr>
          <a:xfrm>
            <a:off x="4458469" y="5546998"/>
            <a:ext cx="1368152" cy="21535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itchFamily="34" charset="0"/>
              <a:cs typeface="Arial" pitchFamily="34" charset="0"/>
            </a:endParaRPr>
          </a:p>
        </p:txBody>
      </p:sp>
      <p:sp>
        <p:nvSpPr>
          <p:cNvPr id="31" name="Rectangle 30"/>
          <p:cNvSpPr/>
          <p:nvPr>
            <p:custDataLst>
              <p:tags r:id="rId17"/>
            </p:custDataLst>
          </p:nvPr>
        </p:nvSpPr>
        <p:spPr>
          <a:xfrm>
            <a:off x="8727132" y="3390900"/>
            <a:ext cx="941283" cy="369332"/>
          </a:xfrm>
          <a:prstGeom prst="rect">
            <a:avLst/>
          </a:prstGeom>
        </p:spPr>
        <p:txBody>
          <a:bodyPr wrap="none">
            <a:spAutoFit/>
          </a:bodyPr>
          <a:lstStyle/>
          <a:p>
            <a:pPr algn="ctr"/>
            <a:r>
              <a:rPr lang="en-US" b="1" dirty="0" smtClean="0">
                <a:solidFill>
                  <a:schemeClr val="tx1"/>
                </a:solidFill>
                <a:latin typeface="Arial" pitchFamily="34" charset="0"/>
                <a:cs typeface="Arial" pitchFamily="34" charset="0"/>
              </a:rPr>
              <a:t>energy</a:t>
            </a:r>
            <a:endParaRPr lang="en-US" b="1" dirty="0">
              <a:solidFill>
                <a:schemeClr val="tx1"/>
              </a:solidFill>
              <a:latin typeface="Arial" pitchFamily="34" charset="0"/>
              <a:cs typeface="Arial" pitchFamily="34" charset="0"/>
            </a:endParaRPr>
          </a:p>
        </p:txBody>
      </p:sp>
      <p:sp>
        <p:nvSpPr>
          <p:cNvPr id="33" name="Minus 32"/>
          <p:cNvSpPr/>
          <p:nvPr>
            <p:custDataLst>
              <p:tags r:id="rId18"/>
            </p:custDataLst>
          </p:nvPr>
        </p:nvSpPr>
        <p:spPr>
          <a:xfrm rot="5400000">
            <a:off x="2972781" y="3334707"/>
            <a:ext cx="5760638" cy="504056"/>
          </a:xfrm>
          <a:prstGeom prst="mathMin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inus 33"/>
          <p:cNvSpPr/>
          <p:nvPr>
            <p:custDataLst>
              <p:tags r:id="rId19"/>
            </p:custDataLst>
          </p:nvPr>
        </p:nvSpPr>
        <p:spPr>
          <a:xfrm>
            <a:off x="5313040" y="3356992"/>
            <a:ext cx="4013398" cy="504056"/>
          </a:xfrm>
          <a:prstGeom prst="mathMin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custDataLst>
              <p:tags r:id="rId20"/>
            </p:custDataLst>
          </p:nvPr>
        </p:nvGrpSpPr>
        <p:grpSpPr>
          <a:xfrm>
            <a:off x="6728048" y="2681216"/>
            <a:ext cx="1152128" cy="1728192"/>
            <a:chOff x="7113240" y="2681216"/>
            <a:chExt cx="1152128" cy="1728192"/>
          </a:xfrm>
        </p:grpSpPr>
        <p:sp>
          <p:nvSpPr>
            <p:cNvPr id="37" name="Oval 36"/>
            <p:cNvSpPr/>
            <p:nvPr/>
          </p:nvSpPr>
          <p:spPr>
            <a:xfrm>
              <a:off x="7113240" y="2996952"/>
              <a:ext cx="1152128"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18176019">
              <a:off x="6889470" y="3473304"/>
              <a:ext cx="1728192" cy="144016"/>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custDataLst>
              <p:tags r:id="rId21"/>
            </p:custDataLst>
          </p:nvPr>
        </p:nvGrpSpPr>
        <p:grpSpPr>
          <a:xfrm>
            <a:off x="5020816" y="1215802"/>
            <a:ext cx="363091" cy="4685853"/>
            <a:chOff x="5020816" y="1215802"/>
            <a:chExt cx="363091" cy="4685853"/>
          </a:xfrm>
        </p:grpSpPr>
        <p:grpSp>
          <p:nvGrpSpPr>
            <p:cNvPr id="41" name="Group 40"/>
            <p:cNvGrpSpPr/>
            <p:nvPr/>
          </p:nvGrpSpPr>
          <p:grpSpPr>
            <a:xfrm>
              <a:off x="5023867" y="1215802"/>
              <a:ext cx="360040" cy="548360"/>
              <a:chOff x="7113240" y="2681216"/>
              <a:chExt cx="1152128" cy="1728192"/>
            </a:xfrm>
          </p:grpSpPr>
          <p:sp>
            <p:nvSpPr>
              <p:cNvPr id="42" name="Oval 41"/>
              <p:cNvSpPr/>
              <p:nvPr/>
            </p:nvSpPr>
            <p:spPr>
              <a:xfrm>
                <a:off x="7113240" y="2996952"/>
                <a:ext cx="1152128"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18176019">
                <a:off x="6889470" y="3473304"/>
                <a:ext cx="1728192" cy="144016"/>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5020816" y="1930177"/>
              <a:ext cx="360040" cy="548360"/>
              <a:chOff x="7113240" y="2681216"/>
              <a:chExt cx="1152128" cy="1728192"/>
            </a:xfrm>
          </p:grpSpPr>
          <p:sp>
            <p:nvSpPr>
              <p:cNvPr id="45" name="Oval 44"/>
              <p:cNvSpPr/>
              <p:nvPr/>
            </p:nvSpPr>
            <p:spPr>
              <a:xfrm>
                <a:off x="7113240" y="2996952"/>
                <a:ext cx="1152128"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18176019">
                <a:off x="6889470" y="3473304"/>
                <a:ext cx="1728192" cy="144016"/>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023867" y="2608337"/>
              <a:ext cx="360040" cy="548360"/>
              <a:chOff x="7113240" y="2681216"/>
              <a:chExt cx="1152128" cy="1728192"/>
            </a:xfrm>
          </p:grpSpPr>
          <p:sp>
            <p:nvSpPr>
              <p:cNvPr id="48" name="Oval 47"/>
              <p:cNvSpPr/>
              <p:nvPr/>
            </p:nvSpPr>
            <p:spPr>
              <a:xfrm>
                <a:off x="7113240" y="2996952"/>
                <a:ext cx="1152128"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rot="18176019">
                <a:off x="6889470" y="3473304"/>
                <a:ext cx="1728192" cy="144016"/>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020816" y="3322712"/>
              <a:ext cx="360040" cy="548360"/>
              <a:chOff x="7113240" y="2681216"/>
              <a:chExt cx="1152128" cy="1728192"/>
            </a:xfrm>
          </p:grpSpPr>
          <p:sp>
            <p:nvSpPr>
              <p:cNvPr id="51" name="Oval 50"/>
              <p:cNvSpPr/>
              <p:nvPr/>
            </p:nvSpPr>
            <p:spPr>
              <a:xfrm>
                <a:off x="7113240" y="2996952"/>
                <a:ext cx="1152128"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18176019">
                <a:off x="6889470" y="3473304"/>
                <a:ext cx="1728192" cy="144016"/>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5020816" y="4008385"/>
              <a:ext cx="360040" cy="548360"/>
              <a:chOff x="7113240" y="2681216"/>
              <a:chExt cx="1152128" cy="1728192"/>
            </a:xfrm>
          </p:grpSpPr>
          <p:sp>
            <p:nvSpPr>
              <p:cNvPr id="54" name="Oval 53"/>
              <p:cNvSpPr/>
              <p:nvPr/>
            </p:nvSpPr>
            <p:spPr>
              <a:xfrm>
                <a:off x="7113240" y="2996952"/>
                <a:ext cx="1152128"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18176019">
                <a:off x="6889470" y="3473304"/>
                <a:ext cx="1728192" cy="144016"/>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5020816" y="4667495"/>
              <a:ext cx="363091" cy="1234160"/>
              <a:chOff x="5020816" y="4667495"/>
              <a:chExt cx="363091" cy="1234160"/>
            </a:xfrm>
          </p:grpSpPr>
          <p:grpSp>
            <p:nvGrpSpPr>
              <p:cNvPr id="56" name="Group 55"/>
              <p:cNvGrpSpPr/>
              <p:nvPr/>
            </p:nvGrpSpPr>
            <p:grpSpPr>
              <a:xfrm>
                <a:off x="5023867" y="4667495"/>
                <a:ext cx="360040" cy="548360"/>
                <a:chOff x="7113240" y="2681216"/>
                <a:chExt cx="1152128" cy="1728192"/>
              </a:xfrm>
            </p:grpSpPr>
            <p:sp>
              <p:nvSpPr>
                <p:cNvPr id="57" name="Oval 56"/>
                <p:cNvSpPr/>
                <p:nvPr/>
              </p:nvSpPr>
              <p:spPr>
                <a:xfrm>
                  <a:off x="7113240" y="2996952"/>
                  <a:ext cx="1152128"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rot="18176019">
                  <a:off x="6889470" y="3473304"/>
                  <a:ext cx="1728192" cy="144016"/>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5020816" y="5353295"/>
                <a:ext cx="360040" cy="548360"/>
                <a:chOff x="7113240" y="2681216"/>
                <a:chExt cx="1152128" cy="1728192"/>
              </a:xfrm>
            </p:grpSpPr>
            <p:sp>
              <p:nvSpPr>
                <p:cNvPr id="60" name="Oval 59"/>
                <p:cNvSpPr/>
                <p:nvPr/>
              </p:nvSpPr>
              <p:spPr>
                <a:xfrm>
                  <a:off x="7113240" y="2996952"/>
                  <a:ext cx="1152128" cy="12241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rot="18176019">
                  <a:off x="6889470" y="3473304"/>
                  <a:ext cx="1728192" cy="144016"/>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4" name="Rectangle 63"/>
          <p:cNvSpPr/>
          <p:nvPr>
            <p:custDataLst>
              <p:tags r:id="rId22"/>
            </p:custDataLst>
          </p:nvPr>
        </p:nvSpPr>
        <p:spPr>
          <a:xfrm>
            <a:off x="5889104" y="1916832"/>
            <a:ext cx="2880320" cy="923330"/>
          </a:xfrm>
          <a:prstGeom prst="rect">
            <a:avLst/>
          </a:prstGeom>
        </p:spPr>
        <p:txBody>
          <a:bodyPr wrap="square">
            <a:spAutoFit/>
          </a:bodyPr>
          <a:lstStyle/>
          <a:p>
            <a:pPr algn="ctr"/>
            <a:r>
              <a:rPr lang="en-US" b="1" dirty="0" smtClean="0">
                <a:latin typeface="Arial" pitchFamily="34" charset="0"/>
                <a:cs typeface="Arial" pitchFamily="34" charset="0"/>
              </a:rPr>
              <a:t>Measurement of electrical energy consumption</a:t>
            </a:r>
            <a:endParaRPr lang="en-US" b="1" dirty="0">
              <a:solidFill>
                <a:schemeClr val="tx1"/>
              </a:solidFill>
              <a:latin typeface="Arial" pitchFamily="34" charset="0"/>
              <a:cs typeface="Arial" pitchFamily="34" charset="0"/>
            </a:endParaRPr>
          </a:p>
        </p:txBody>
      </p:sp>
      <p:sp>
        <p:nvSpPr>
          <p:cNvPr id="66" name="Rectangle 65"/>
          <p:cNvSpPr/>
          <p:nvPr>
            <p:custDataLst>
              <p:tags r:id="rId23"/>
            </p:custDataLst>
          </p:nvPr>
        </p:nvSpPr>
        <p:spPr>
          <a:xfrm rot="21051732">
            <a:off x="638656" y="427636"/>
            <a:ext cx="6218369"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xample cont’d</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4500"/>
                            </p:stCondLst>
                            <p:childTnLst>
                              <p:par>
                                <p:cTn id="33" presetID="10" presetClass="entr" presetSubtype="0" fill="hold" grpId="1"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par>
                          <p:cTn id="60" fill="hold">
                            <p:stCondLst>
                              <p:cond delay="8500"/>
                            </p:stCondLst>
                            <p:childTnLst>
                              <p:par>
                                <p:cTn id="61" presetID="10" presetClass="entr" presetSubtype="0"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p:stCondLst>
                              <p:cond delay="9000"/>
                            </p:stCondLst>
                            <p:childTnLst>
                              <p:par>
                                <p:cTn id="65" presetID="10"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par>
                          <p:cTn id="68" fill="hold">
                            <p:stCondLst>
                              <p:cond delay="9500"/>
                            </p:stCondLst>
                            <p:childTnLst>
                              <p:par>
                                <p:cTn id="69" presetID="10" presetClass="entr" presetSubtype="0"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2000"/>
                                        <p:tgtEl>
                                          <p:spTgt spid="40"/>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1000"/>
                                        <p:tgtEl>
                                          <p:spTgt spid="6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childTnLst>
                                </p:cTn>
                              </p:par>
                              <p:par>
                                <p:cTn id="86" presetID="10" presetClass="exit" presetSubtype="0" fill="hold" nodeType="withEffect">
                                  <p:stCondLst>
                                    <p:cond delay="0"/>
                                  </p:stCondLst>
                                  <p:childTnLst>
                                    <p:animEffect transition="out" filter="fade">
                                      <p:cBhvr>
                                        <p:cTn id="87" dur="2000"/>
                                        <p:tgtEl>
                                          <p:spTgt spid="40"/>
                                        </p:tgtEl>
                                      </p:cBhvr>
                                    </p:animEffect>
                                    <p:set>
                                      <p:cBhvr>
                                        <p:cTn id="88" dur="1" fill="hold">
                                          <p:stCondLst>
                                            <p:cond delay="1999"/>
                                          </p:stCondLst>
                                        </p:cTn>
                                        <p:tgtEl>
                                          <p:spTgt spid="40"/>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2000"/>
                                        <p:tgtEl>
                                          <p:spTgt spid="64"/>
                                        </p:tgtEl>
                                      </p:cBhvr>
                                    </p:animEffect>
                                    <p:set>
                                      <p:cBhvr>
                                        <p:cTn id="91" dur="1" fill="hold">
                                          <p:stCondLst>
                                            <p:cond delay="1999"/>
                                          </p:stCondLst>
                                        </p:cTn>
                                        <p:tgtEl>
                                          <p:spTgt spid="64"/>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P spid="25" grpId="0" animBg="1"/>
      <p:bldP spid="26" grpId="0" animBg="1"/>
      <p:bldP spid="27" grpId="0" animBg="1"/>
      <p:bldP spid="28" grpId="0" animBg="1"/>
      <p:bldP spid="29" grpId="0" animBg="1"/>
      <p:bldP spid="30" grpId="0" animBg="1"/>
      <p:bldP spid="31" grpId="0"/>
      <p:bldP spid="33" grpId="0" animBg="1"/>
      <p:bldP spid="34" grpId="0" animBg="1"/>
      <p:bldP spid="64" grpId="0"/>
      <p:bldP spid="64" grpId="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11"/>
          <p:cNvSpPr>
            <a:spLocks noGrp="1" noChangeArrowheads="1"/>
          </p:cNvSpPr>
          <p:nvPr>
            <p:ph type="title"/>
            <p:custDataLst>
              <p:tags r:id="rId3"/>
            </p:custDataLst>
          </p:nvPr>
        </p:nvSpPr>
        <p:spPr>
          <a:xfrm>
            <a:off x="1168400" y="179388"/>
            <a:ext cx="6324600" cy="503237"/>
          </a:xfrm>
        </p:spPr>
        <p:txBody>
          <a:bodyPr/>
          <a:lstStyle/>
          <a:p>
            <a:pPr eaLnBrk="1" hangingPunct="1"/>
            <a:r>
              <a:rPr lang="en-US" altLang="zh-TW" dirty="0" smtClean="0">
                <a:latin typeface="Arial" charset="0"/>
                <a:ea typeface="新細明體" pitchFamily="18" charset="-120"/>
                <a:cs typeface="Arial" charset="0"/>
              </a:rPr>
              <a:t>Eco-efficiency (6)</a:t>
            </a:r>
            <a:endParaRPr lang="zh-TW" altLang="en-US" dirty="0" smtClean="0">
              <a:latin typeface="Arial" charset="0"/>
              <a:ea typeface="新細明體" pitchFamily="18" charset="-120"/>
              <a:cs typeface="Arial" charset="0"/>
            </a:endParaRPr>
          </a:p>
        </p:txBody>
      </p:sp>
      <p:sp>
        <p:nvSpPr>
          <p:cNvPr id="316428" name="Rectangle 12"/>
          <p:cNvSpPr>
            <a:spLocks noGrp="1" noChangeArrowheads="1"/>
          </p:cNvSpPr>
          <p:nvPr>
            <p:ph type="body" idx="1"/>
            <p:custDataLst>
              <p:tags r:id="rId4"/>
            </p:custDataLst>
          </p:nvPr>
        </p:nvSpPr>
        <p:spPr>
          <a:xfrm>
            <a:off x="858018" y="1557462"/>
            <a:ext cx="8189913" cy="935434"/>
          </a:xfrm>
          <a:noFill/>
        </p:spPr>
        <p:txBody>
          <a:bodyPr anchor="t"/>
          <a:lstStyle/>
          <a:p>
            <a:pPr marL="0" indent="0" eaLnBrk="1" hangingPunct="1">
              <a:spcBef>
                <a:spcPts val="0"/>
              </a:spcBef>
              <a:buNone/>
            </a:pPr>
            <a:r>
              <a:rPr lang="en-US" altLang="zh-TW" dirty="0" smtClean="0">
                <a:latin typeface="Arial" charset="0"/>
                <a:ea typeface="新細明體" pitchFamily="18" charset="-120"/>
                <a:cs typeface="Arial" charset="0"/>
              </a:rPr>
              <a:t>How can an industrial process work eco-optimally if information on important operational details is missing?</a:t>
            </a:r>
            <a:endParaRPr lang="zh-TW" altLang="en-US" dirty="0" smtClean="0">
              <a:latin typeface="Arial" charset="0"/>
              <a:ea typeface="新細明體" pitchFamily="18" charset="-120"/>
              <a:cs typeface="Arial" charset="0"/>
            </a:endParaRPr>
          </a:p>
        </p:txBody>
      </p:sp>
      <p:graphicFrame>
        <p:nvGraphicFramePr>
          <p:cNvPr id="316420" name="Object 2"/>
          <p:cNvGraphicFramePr>
            <a:graphicFrameLocks noChangeAspect="1"/>
          </p:cNvGraphicFramePr>
          <p:nvPr/>
        </p:nvGraphicFramePr>
        <p:xfrm>
          <a:off x="5534025" y="2996952"/>
          <a:ext cx="3838575" cy="2516187"/>
        </p:xfrm>
        <a:graphic>
          <a:graphicData uri="http://schemas.openxmlformats.org/presentationml/2006/ole">
            <p:oleObj spid="_x0000_s6146" name="Clip" r:id="rId8" imgW="952129" imgH="676012" progId="">
              <p:embed/>
            </p:oleObj>
          </a:graphicData>
        </a:graphic>
      </p:graphicFrame>
      <p:pic>
        <p:nvPicPr>
          <p:cNvPr id="316422" name="Picture 6" descr="When you can't measure2"/>
          <p:cNvPicPr>
            <a:picLocks noGrp="1" noChangeAspect="1" noChangeArrowheads="1"/>
          </p:cNvPicPr>
          <p:nvPr>
            <p:ph sz="half" idx="4294967295"/>
            <p:custDataLst>
              <p:tags r:id="rId5"/>
            </p:custDataLst>
          </p:nvPr>
        </p:nvPicPr>
        <p:blipFill>
          <a:blip r:embed="rId9" cstate="print"/>
          <a:srcRect/>
          <a:stretch>
            <a:fillRect/>
          </a:stretch>
        </p:blipFill>
        <p:spPr>
          <a:xfrm>
            <a:off x="928688" y="3046164"/>
            <a:ext cx="4665662" cy="2478088"/>
          </a:xfrm>
          <a:noFill/>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1642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16428">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316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8"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
          <p:cNvSpPr>
            <a:spLocks noGrp="1" noChangeArrowheads="1"/>
          </p:cNvSpPr>
          <p:nvPr>
            <p:ph type="title"/>
            <p:custDataLst>
              <p:tags r:id="rId2"/>
            </p:custDataLst>
          </p:nvPr>
        </p:nvSpPr>
        <p:spPr>
          <a:xfrm>
            <a:off x="1168400" y="179388"/>
            <a:ext cx="6324600" cy="503237"/>
          </a:xfrm>
        </p:spPr>
        <p:txBody>
          <a:bodyPr/>
          <a:lstStyle/>
          <a:p>
            <a:pPr eaLnBrk="1" hangingPunct="1"/>
            <a:r>
              <a:rPr lang="en-US" altLang="zh-TW" dirty="0" smtClean="0">
                <a:latin typeface="Arial" charset="0"/>
                <a:ea typeface="新細明體" pitchFamily="18" charset="-120"/>
                <a:cs typeface="Arial" charset="0"/>
              </a:rPr>
              <a:t>Eco-efficiency (7)</a:t>
            </a:r>
            <a:endParaRPr lang="zh-TW" altLang="en-US" dirty="0" smtClean="0">
              <a:latin typeface="Arial" charset="0"/>
              <a:ea typeface="新細明體" pitchFamily="18" charset="-120"/>
              <a:cs typeface="Arial" charset="0"/>
            </a:endParaRPr>
          </a:p>
        </p:txBody>
      </p:sp>
      <p:sp>
        <p:nvSpPr>
          <p:cNvPr id="191499" name="Rectangle 11"/>
          <p:cNvSpPr>
            <a:spLocks noGrp="1" noChangeArrowheads="1"/>
          </p:cNvSpPr>
          <p:nvPr>
            <p:ph type="body" idx="1"/>
            <p:custDataLst>
              <p:tags r:id="rId3"/>
            </p:custDataLst>
          </p:nvPr>
        </p:nvSpPr>
        <p:spPr>
          <a:xfrm>
            <a:off x="858018" y="1341438"/>
            <a:ext cx="8189913" cy="4751387"/>
          </a:xfrm>
        </p:spPr>
        <p:txBody>
          <a:bodyPr/>
          <a:lstStyle/>
          <a:p>
            <a:pPr marL="0" indent="0" algn="ctr" eaLnBrk="1" hangingPunct="1">
              <a:buFontTx/>
              <a:buNone/>
              <a:defRPr/>
            </a:pPr>
            <a:r>
              <a:rPr lang="en-US" altLang="zh-TW" dirty="0" smtClean="0">
                <a:ea typeface="新細明體" pitchFamily="18" charset="-120"/>
              </a:rPr>
              <a:t>First understand the process-technological details of your enterprise. Then improve the eco-efficiency of it</a:t>
            </a:r>
          </a:p>
          <a:p>
            <a:pPr marL="0" indent="0" algn="ctr" eaLnBrk="1" hangingPunct="1">
              <a:spcBef>
                <a:spcPct val="50000"/>
              </a:spcBef>
              <a:buFontTx/>
              <a:buNone/>
              <a:defRPr/>
            </a:pPr>
            <a:r>
              <a:rPr lang="en-US" altLang="zh-TW" sz="4800" b="1" dirty="0" smtClean="0">
                <a:solidFill>
                  <a:srgbClr val="006600"/>
                </a:solidFill>
                <a:ea typeface="新細明體" pitchFamily="18" charset="-120"/>
              </a:rPr>
              <a:t>=</a:t>
            </a:r>
          </a:p>
          <a:p>
            <a:pPr marL="0" indent="0" algn="ctr" eaLnBrk="1" hangingPunct="1">
              <a:spcBef>
                <a:spcPts val="1800"/>
              </a:spcBef>
              <a:buFontTx/>
              <a:buNone/>
              <a:defRPr/>
            </a:pPr>
            <a:r>
              <a:rPr lang="en-US" altLang="zh-TW" sz="3600" b="1" dirty="0" smtClean="0">
                <a:solidFill>
                  <a:schemeClr val="hlink"/>
                </a:solidFill>
                <a:ea typeface="新細明體" pitchFamily="18" charset="-120"/>
              </a:rPr>
              <a:t>CLEANER PRODUCTION</a:t>
            </a:r>
          </a:p>
          <a:p>
            <a:pPr marL="0" indent="0" algn="ctr" eaLnBrk="1" hangingPunct="1">
              <a:buFontTx/>
              <a:buNone/>
              <a:defRPr/>
            </a:pPr>
            <a:endParaRPr lang="zh-TW" altLang="en-US" dirty="0" smtClean="0">
              <a:ea typeface="新細明體" pitchFamily="18" charset="-12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91499">
                                            <p:txEl>
                                              <p:pRg st="0" end="0"/>
                                            </p:txEl>
                                          </p:spTgt>
                                        </p:tgtEl>
                                        <p:attrNameLst>
                                          <p:attrName>style.visibility</p:attrName>
                                        </p:attrNameLst>
                                      </p:cBhvr>
                                      <p:to>
                                        <p:strVal val="visible"/>
                                      </p:to>
                                    </p:set>
                                    <p:anim calcmode="lin" valueType="num">
                                      <p:cBhvr>
                                        <p:cTn id="7" dur="500" fill="hold"/>
                                        <p:tgtEl>
                                          <p:spTgt spid="19149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19149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914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1499">
                                            <p:txEl>
                                              <p:pRg st="1" end="1"/>
                                            </p:txEl>
                                          </p:spTgt>
                                        </p:tgtEl>
                                        <p:attrNameLst>
                                          <p:attrName>style.visibility</p:attrName>
                                        </p:attrNameLst>
                                      </p:cBhvr>
                                      <p:to>
                                        <p:strVal val="visible"/>
                                      </p:to>
                                    </p:set>
                                    <p:anim calcmode="lin" valueType="num">
                                      <p:cBhvr>
                                        <p:cTn id="14" dur="500" fill="hold"/>
                                        <p:tgtEl>
                                          <p:spTgt spid="191499">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191499">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1914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91499">
                                            <p:txEl>
                                              <p:pRg st="2" end="2"/>
                                            </p:txEl>
                                          </p:spTgt>
                                        </p:tgtEl>
                                        <p:attrNameLst>
                                          <p:attrName>style.visibility</p:attrName>
                                        </p:attrNameLst>
                                      </p:cBhvr>
                                      <p:to>
                                        <p:strVal val="visible"/>
                                      </p:to>
                                    </p:set>
                                    <p:anim calcmode="lin" valueType="num">
                                      <p:cBhvr>
                                        <p:cTn id="21" dur="500" fill="hold"/>
                                        <p:tgtEl>
                                          <p:spTgt spid="191499">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191499">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191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2"/>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Recent Headlines (1)</a:t>
            </a:r>
          </a:p>
        </p:txBody>
      </p:sp>
      <p:sp>
        <p:nvSpPr>
          <p:cNvPr id="59395" name="Rectangle 3"/>
          <p:cNvSpPr>
            <a:spLocks noGrp="1" noChangeArrowheads="1"/>
          </p:cNvSpPr>
          <p:nvPr>
            <p:ph type="body" idx="1"/>
            <p:custDataLst>
              <p:tags r:id="rId3"/>
            </p:custDataLst>
          </p:nvPr>
        </p:nvSpPr>
        <p:spPr>
          <a:xfrm>
            <a:off x="273050" y="1341438"/>
            <a:ext cx="2592388" cy="4751387"/>
          </a:xfrm>
          <a:noFill/>
        </p:spPr>
        <p:txBody>
          <a:bodyPr anchor="t"/>
          <a:lstStyle/>
          <a:p>
            <a:pPr marL="0" indent="0" eaLnBrk="1" hangingPunct="1">
              <a:buFontTx/>
              <a:buNone/>
            </a:pPr>
            <a:endParaRPr lang="en-US" altLang="zh-TW" dirty="0" smtClean="0">
              <a:latin typeface="Arial" charset="0"/>
              <a:ea typeface="新細明體" pitchFamily="18" charset="-120"/>
              <a:cs typeface="Arial" charset="0"/>
            </a:endParaRPr>
          </a:p>
          <a:p>
            <a:pPr marL="0" indent="0" eaLnBrk="1" hangingPunct="1">
              <a:buFontTx/>
              <a:buNone/>
            </a:pPr>
            <a:endParaRPr lang="en-US" altLang="zh-TW" dirty="0" smtClean="0">
              <a:latin typeface="Arial" charset="0"/>
              <a:ea typeface="新細明體" pitchFamily="18" charset="-120"/>
              <a:cs typeface="Arial" charset="0"/>
            </a:endParaRPr>
          </a:p>
          <a:p>
            <a:pPr marL="0" indent="0" eaLnBrk="1" hangingPunct="1">
              <a:buFontTx/>
              <a:buNone/>
            </a:pPr>
            <a:r>
              <a:rPr lang="en-US" altLang="zh-TW" dirty="0" smtClean="0">
                <a:latin typeface="Arial" charset="0"/>
                <a:ea typeface="新細明體" pitchFamily="18" charset="-120"/>
                <a:cs typeface="Arial" charset="0"/>
              </a:rPr>
              <a:t>Burned forest giants - remembrance of rainforest (Java, 2012)</a:t>
            </a:r>
          </a:p>
        </p:txBody>
      </p:sp>
      <p:pic>
        <p:nvPicPr>
          <p:cNvPr id="10244" name="Picture 5"/>
          <p:cNvPicPr>
            <a:picLocks noChangeAspect="1" noChangeArrowheads="1"/>
          </p:cNvPicPr>
          <p:nvPr>
            <p:custDataLst>
              <p:tags r:id="rId4"/>
            </p:custDataLst>
          </p:nvPr>
        </p:nvPicPr>
        <p:blipFill>
          <a:blip r:embed="rId7" cstate="print"/>
          <a:srcRect/>
          <a:stretch>
            <a:fillRect/>
          </a:stretch>
        </p:blipFill>
        <p:spPr bwMode="auto">
          <a:xfrm>
            <a:off x="3081338" y="1196975"/>
            <a:ext cx="6840537" cy="505301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animEffect transition="in" filter="fade">
                                      <p:cBhvr>
                                        <p:cTn id="7" dur="20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2"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air-pollution"/>
          <p:cNvPicPr>
            <a:picLocks noChangeAspect="1" noChangeArrowheads="1"/>
          </p:cNvPicPr>
          <p:nvPr>
            <p:custDataLst>
              <p:tags r:id="rId2"/>
            </p:custDataLst>
          </p:nvPr>
        </p:nvPicPr>
        <p:blipFill>
          <a:blip r:embed="rId8" cstate="print"/>
          <a:srcRect/>
          <a:stretch>
            <a:fillRect/>
          </a:stretch>
        </p:blipFill>
        <p:spPr bwMode="auto">
          <a:xfrm>
            <a:off x="4044950" y="2276475"/>
            <a:ext cx="5011738" cy="2959100"/>
          </a:xfrm>
          <a:prstGeom prst="rect">
            <a:avLst/>
          </a:prstGeom>
          <a:noFill/>
          <a:ln w="28575">
            <a:solidFill>
              <a:srgbClr val="00274E"/>
            </a:solidFill>
            <a:miter lim="800000"/>
            <a:headEnd/>
            <a:tailEnd/>
          </a:ln>
          <a:effectLst>
            <a:outerShdw dist="107763" dir="2700000" algn="ctr" rotWithShape="0">
              <a:srgbClr val="808080"/>
            </a:outerShdw>
          </a:effectLst>
        </p:spPr>
      </p:pic>
      <p:sp>
        <p:nvSpPr>
          <p:cNvPr id="11267" name="Rectangle 3"/>
          <p:cNvSpPr>
            <a:spLocks noGrp="1" noChangeArrowheads="1"/>
          </p:cNvSpPr>
          <p:nvPr>
            <p:ph type="title"/>
            <p:custDataLst>
              <p:tags r:id="rId3"/>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Recent Headlines (2)</a:t>
            </a:r>
          </a:p>
        </p:txBody>
      </p:sp>
      <p:sp>
        <p:nvSpPr>
          <p:cNvPr id="11268" name="Rectangle 5"/>
          <p:cNvSpPr>
            <a:spLocks noChangeArrowheads="1"/>
          </p:cNvSpPr>
          <p:nvPr>
            <p:custDataLst>
              <p:tags r:id="rId4"/>
            </p:custDataLst>
          </p:nvPr>
        </p:nvSpPr>
        <p:spPr bwMode="auto">
          <a:xfrm>
            <a:off x="974725" y="1557338"/>
            <a:ext cx="8189913" cy="830262"/>
          </a:xfrm>
          <a:prstGeom prst="rect">
            <a:avLst/>
          </a:prstGeom>
          <a:noFill/>
          <a:ln w="9525">
            <a:noFill/>
            <a:miter lim="800000"/>
            <a:headEnd/>
            <a:tailEnd/>
          </a:ln>
        </p:spPr>
        <p:txBody>
          <a:bodyPr>
            <a:spAutoFit/>
          </a:bodyPr>
          <a:lstStyle/>
          <a:p>
            <a:r>
              <a:rPr lang="en-US" sz="2400" dirty="0">
                <a:ea typeface="新細明體" pitchFamily="18" charset="-120"/>
              </a:rPr>
              <a:t>Greenhouse effect unavoidable with continued CO2 production</a:t>
            </a:r>
          </a:p>
        </p:txBody>
      </p:sp>
      <p:sp>
        <p:nvSpPr>
          <p:cNvPr id="11269" name="Rectangle 6"/>
          <p:cNvSpPr>
            <a:spLocks noChangeArrowheads="1"/>
          </p:cNvSpPr>
          <p:nvPr>
            <p:custDataLst>
              <p:tags r:id="rId5"/>
            </p:custDataLst>
          </p:nvPr>
        </p:nvSpPr>
        <p:spPr bwMode="auto">
          <a:xfrm>
            <a:off x="974725" y="5446713"/>
            <a:ext cx="8189913" cy="369887"/>
          </a:xfrm>
          <a:prstGeom prst="rect">
            <a:avLst/>
          </a:prstGeom>
          <a:noFill/>
          <a:ln w="9525">
            <a:noFill/>
            <a:miter lim="800000"/>
            <a:headEnd/>
            <a:tailEnd/>
          </a:ln>
        </p:spPr>
        <p:txBody>
          <a:bodyPr>
            <a:spAutoFit/>
          </a:bodyPr>
          <a:lstStyle/>
          <a:p>
            <a:r>
              <a:rPr lang="en-US" dirty="0">
                <a:hlinkClick r:id="rId9"/>
              </a:rPr>
              <a:t>Click to watch video: An Inconvenient truth from Al Gore (2006)</a:t>
            </a:r>
            <a:endParaRPr lang="en-US" dirty="0"/>
          </a:p>
        </p:txBody>
      </p:sp>
      <p:sp>
        <p:nvSpPr>
          <p:cNvPr id="6" name="Rectangle 5"/>
          <p:cNvSpPr/>
          <p:nvPr/>
        </p:nvSpPr>
        <p:spPr>
          <a:xfrm>
            <a:off x="992560" y="5908159"/>
            <a:ext cx="6007029" cy="276999"/>
          </a:xfrm>
          <a:prstGeom prst="rect">
            <a:avLst/>
          </a:prstGeom>
        </p:spPr>
        <p:txBody>
          <a:bodyPr wrap="none">
            <a:spAutoFit/>
          </a:bodyPr>
          <a:lstStyle/>
          <a:p>
            <a:r>
              <a:rPr lang="en-US" sz="1200" dirty="0" smtClean="0">
                <a:ea typeface="新細明體" pitchFamily="18" charset="-120"/>
              </a:rPr>
              <a:t>(Right click on the link below and click ‘open hyperlink’ to watch the video)</a:t>
            </a:r>
            <a:endParaRPr lang="en-US" sz="1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custDataLst>
              <p:tags r:id="rId2"/>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Recent Headlines (3)</a:t>
            </a:r>
          </a:p>
        </p:txBody>
      </p:sp>
      <p:sp>
        <p:nvSpPr>
          <p:cNvPr id="5" name="Rectangle 4"/>
          <p:cNvSpPr/>
          <p:nvPr>
            <p:custDataLst>
              <p:tags r:id="rId3"/>
            </p:custDataLst>
          </p:nvPr>
        </p:nvSpPr>
        <p:spPr>
          <a:xfrm>
            <a:off x="273050" y="836613"/>
            <a:ext cx="9359900" cy="5262979"/>
          </a:xfrm>
          <a:prstGeom prst="rect">
            <a:avLst/>
          </a:prstGeom>
        </p:spPr>
        <p:txBody>
          <a:bodyPr>
            <a:spAutoFit/>
          </a:bodyPr>
          <a:lstStyle/>
          <a:p>
            <a:pPr>
              <a:defRPr/>
            </a:pPr>
            <a:r>
              <a:rPr lang="en-US" sz="1600" b="1" dirty="0"/>
              <a:t>The          Disappearing Rainforests</a:t>
            </a:r>
          </a:p>
          <a:p>
            <a:pPr>
              <a:defRPr/>
            </a:pPr>
            <a:endParaRPr lang="en-US" sz="1600" dirty="0"/>
          </a:p>
          <a:p>
            <a:pPr marL="273050" indent="-273050">
              <a:buFont typeface="Arial" pitchFamily="34" charset="0"/>
              <a:buChar char="•"/>
              <a:defRPr/>
            </a:pPr>
            <a:r>
              <a:rPr lang="en-US" sz="1600" dirty="0"/>
              <a:t>Rainforests once covered 14% of the earth's land surface; now just 6%. </a:t>
            </a:r>
          </a:p>
          <a:p>
            <a:pPr marL="273050" indent="-273050">
              <a:buFont typeface="Arial" pitchFamily="34" charset="0"/>
              <a:buChar char="•"/>
              <a:defRPr/>
            </a:pPr>
            <a:endParaRPr lang="en-US" sz="1600" dirty="0"/>
          </a:p>
          <a:p>
            <a:pPr marL="273050" indent="-273050">
              <a:buFont typeface="Arial" pitchFamily="34" charset="0"/>
              <a:buChar char="•"/>
              <a:defRPr/>
            </a:pPr>
            <a:r>
              <a:rPr lang="en-US" sz="1600" dirty="0"/>
              <a:t>Experts estimate remaining rainforests </a:t>
            </a:r>
            <a:r>
              <a:rPr lang="en-US" sz="1600" dirty="0" smtClean="0"/>
              <a:t>consumed </a:t>
            </a:r>
            <a:r>
              <a:rPr lang="en-US" sz="1600" dirty="0"/>
              <a:t>in less than 40 years.</a:t>
            </a:r>
          </a:p>
          <a:p>
            <a:pPr marL="273050" indent="-273050">
              <a:buFont typeface="Arial" pitchFamily="34" charset="0"/>
              <a:buChar char="•"/>
              <a:defRPr/>
            </a:pPr>
            <a:endParaRPr lang="en-US" sz="1600" dirty="0"/>
          </a:p>
          <a:p>
            <a:pPr marL="273050" indent="-273050">
              <a:buFont typeface="Arial" pitchFamily="34" charset="0"/>
              <a:buChar char="•"/>
              <a:defRPr/>
            </a:pPr>
            <a:r>
              <a:rPr lang="en-US" sz="1600" dirty="0" smtClean="0"/>
              <a:t>6000 m</a:t>
            </a:r>
            <a:r>
              <a:rPr lang="en-US" sz="1600" b="1" baseline="40000" dirty="0" smtClean="0"/>
              <a:t>2</a:t>
            </a:r>
            <a:r>
              <a:rPr lang="en-US" sz="1600" dirty="0" smtClean="0"/>
              <a:t> of rainforest </a:t>
            </a:r>
            <a:r>
              <a:rPr lang="en-US" sz="1600" dirty="0"/>
              <a:t>lost every </a:t>
            </a:r>
            <a:r>
              <a:rPr lang="en-US" sz="1600" dirty="0" smtClean="0"/>
              <a:t>second; </a:t>
            </a:r>
            <a:r>
              <a:rPr lang="en-US" sz="1600" dirty="0"/>
              <a:t>tragic consequences for both developing and industrial countries. </a:t>
            </a:r>
          </a:p>
          <a:p>
            <a:pPr marL="273050" indent="-273050">
              <a:buFont typeface="Arial" pitchFamily="34" charset="0"/>
              <a:buChar char="•"/>
              <a:defRPr/>
            </a:pPr>
            <a:endParaRPr lang="en-US" sz="1600" dirty="0"/>
          </a:p>
          <a:p>
            <a:pPr marL="273050" indent="-273050">
              <a:buFont typeface="Arial" pitchFamily="34" charset="0"/>
              <a:buChar char="•"/>
              <a:defRPr/>
            </a:pPr>
            <a:r>
              <a:rPr lang="en-US" sz="1600" dirty="0"/>
              <a:t>Nearly half of the world's species of plants, animals and microorganisms destroyed or severely threatened over next quarter century due to rainforest deforestation.</a:t>
            </a:r>
          </a:p>
          <a:p>
            <a:pPr marL="273050" indent="-273050">
              <a:buFont typeface="Arial" pitchFamily="34" charset="0"/>
              <a:buChar char="•"/>
              <a:defRPr/>
            </a:pPr>
            <a:endParaRPr lang="en-US" sz="1600" dirty="0"/>
          </a:p>
          <a:p>
            <a:pPr marL="273050" indent="-273050">
              <a:buFont typeface="Arial" pitchFamily="34" charset="0"/>
              <a:buChar char="•"/>
              <a:defRPr/>
            </a:pPr>
            <a:r>
              <a:rPr lang="en-US" sz="1600" dirty="0" smtClean="0"/>
              <a:t>Estimates suggest the loss of 137 </a:t>
            </a:r>
            <a:r>
              <a:rPr lang="en-US" sz="1600" dirty="0"/>
              <a:t>plant, animal and insect species every </a:t>
            </a:r>
            <a:r>
              <a:rPr lang="en-US" sz="1600" dirty="0" smtClean="0"/>
              <a:t>day </a:t>
            </a:r>
            <a:r>
              <a:rPr lang="en-US" sz="1600" dirty="0"/>
              <a:t>due to rainforest </a:t>
            </a:r>
            <a:r>
              <a:rPr lang="en-US" sz="1600" dirty="0" smtClean="0"/>
              <a:t>deforestation (50,000 per year). </a:t>
            </a:r>
            <a:endParaRPr lang="en-US" sz="1600" dirty="0"/>
          </a:p>
          <a:p>
            <a:pPr marL="273050" indent="-273050">
              <a:buFont typeface="Arial" pitchFamily="34" charset="0"/>
              <a:buChar char="•"/>
              <a:defRPr/>
            </a:pPr>
            <a:endParaRPr lang="en-US" sz="1600" dirty="0"/>
          </a:p>
          <a:p>
            <a:pPr marL="273050" indent="-273050">
              <a:buFont typeface="Arial" pitchFamily="34" charset="0"/>
              <a:buChar char="•"/>
              <a:defRPr/>
            </a:pPr>
            <a:r>
              <a:rPr lang="en-US" sz="1600" dirty="0"/>
              <a:t>Currently, 121 prescription drugs sold worldwide come from plant-derived sources. </a:t>
            </a:r>
            <a:r>
              <a:rPr lang="en-US" sz="1600" dirty="0" smtClean="0"/>
              <a:t>25</a:t>
            </a:r>
            <a:r>
              <a:rPr lang="en-US" sz="1600" dirty="0"/>
              <a:t>% of </a:t>
            </a:r>
            <a:r>
              <a:rPr lang="en-US" sz="1600" dirty="0" smtClean="0"/>
              <a:t>pharmaceuticals </a:t>
            </a:r>
            <a:r>
              <a:rPr lang="en-US" sz="1600" dirty="0"/>
              <a:t>are derived from rainforest </a:t>
            </a:r>
            <a:r>
              <a:rPr lang="en-US" sz="1600" dirty="0" smtClean="0"/>
              <a:t>ingredients but less </a:t>
            </a:r>
            <a:r>
              <a:rPr lang="en-US" sz="1600" dirty="0"/>
              <a:t>that 1% of </a:t>
            </a:r>
            <a:r>
              <a:rPr lang="en-US" sz="1600" dirty="0" smtClean="0"/>
              <a:t>this rainforest potential has </a:t>
            </a:r>
            <a:r>
              <a:rPr lang="en-US" sz="1600" dirty="0"/>
              <a:t>been </a:t>
            </a:r>
            <a:r>
              <a:rPr lang="en-US" sz="1600" dirty="0" smtClean="0"/>
              <a:t>tested. </a:t>
            </a:r>
            <a:endParaRPr lang="en-US" sz="1600" dirty="0"/>
          </a:p>
          <a:p>
            <a:pPr marL="273050" indent="-273050">
              <a:buFont typeface="Arial" pitchFamily="34" charset="0"/>
              <a:buChar char="•"/>
              <a:defRPr/>
            </a:pPr>
            <a:endParaRPr lang="en-US" sz="1600" dirty="0"/>
          </a:p>
          <a:p>
            <a:pPr marL="273050" indent="-273050">
              <a:buFont typeface="Arial" pitchFamily="34" charset="0"/>
              <a:buChar char="•"/>
              <a:defRPr/>
            </a:pPr>
            <a:r>
              <a:rPr lang="en-US" sz="1600" dirty="0"/>
              <a:t>There were an estimated ten million Indians living in the Amazonian Rainforest five centuries ago. Today there are less than 200,000.</a:t>
            </a:r>
          </a:p>
        </p:txBody>
      </p:sp>
      <p:sp>
        <p:nvSpPr>
          <p:cNvPr id="4" name="Rectangle 3"/>
          <p:cNvSpPr/>
          <p:nvPr/>
        </p:nvSpPr>
        <p:spPr>
          <a:xfrm>
            <a:off x="6393038" y="6083771"/>
            <a:ext cx="3195170" cy="276999"/>
          </a:xfrm>
          <a:prstGeom prst="rect">
            <a:avLst/>
          </a:prstGeom>
        </p:spPr>
        <p:txBody>
          <a:bodyPr wrap="none">
            <a:spAutoFit/>
          </a:bodyPr>
          <a:lstStyle/>
          <a:p>
            <a:r>
              <a:rPr lang="en-US" sz="1200" dirty="0" smtClean="0"/>
              <a:t>(</a:t>
            </a:r>
            <a:r>
              <a:rPr lang="en-US" sz="1200" dirty="0" smtClean="0">
                <a:hlinkClick r:id="rId6"/>
              </a:rPr>
              <a:t>http</a:t>
            </a:r>
            <a:r>
              <a:rPr lang="en-US" sz="1200" dirty="0" smtClean="0">
                <a:hlinkClick r:id="rId6"/>
              </a:rPr>
              <a:t>://</a:t>
            </a:r>
            <a:r>
              <a:rPr lang="en-US" sz="1200" dirty="0" smtClean="0">
                <a:hlinkClick r:id="rId6"/>
              </a:rPr>
              <a:t>www.rain-tree.com/facts.htm</a:t>
            </a:r>
            <a:r>
              <a:rPr lang="en-US" sz="1200" dirty="0" smtClean="0"/>
              <a:t>) </a:t>
            </a:r>
            <a:endParaRPr lang="en-US" sz="1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2000"/>
                                        <p:tgtEl>
                                          <p:spTgt spid="5">
                                            <p:txEl>
                                              <p:pRg st="2" end="2"/>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Effect transition="in" filter="fade">
                                      <p:cBhvr>
                                        <p:cTn id="11" dur="2000"/>
                                        <p:tgtEl>
                                          <p:spTgt spid="5">
                                            <p:txEl>
                                              <p:pRg st="4" end="4"/>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2000"/>
                                        <p:tgtEl>
                                          <p:spTgt spid="5">
                                            <p:txEl>
                                              <p:pRg st="6" end="6"/>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2000"/>
                                        <p:tgtEl>
                                          <p:spTgt spid="5">
                                            <p:txEl>
                                              <p:pRg st="8" end="8"/>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animEffect transition="in" filter="fade">
                                      <p:cBhvr>
                                        <p:cTn id="23" dur="2000"/>
                                        <p:tgtEl>
                                          <p:spTgt spid="5">
                                            <p:txEl>
                                              <p:pRg st="10" end="10"/>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animEffect transition="in" filter="fade">
                                      <p:cBhvr>
                                        <p:cTn id="27" dur="2000"/>
                                        <p:tgtEl>
                                          <p:spTgt spid="5">
                                            <p:txEl>
                                              <p:pRg st="12" end="12"/>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animEffect transition="in" filter="fade">
                                      <p:cBhvr>
                                        <p:cTn id="31" dur="20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40" name="Object 4"/>
          <p:cNvGraphicFramePr>
            <a:graphicFrameLocks noChangeAspect="1"/>
          </p:cNvGraphicFramePr>
          <p:nvPr>
            <p:ph sz="half" idx="4294967295"/>
          </p:nvPr>
        </p:nvGraphicFramePr>
        <p:xfrm>
          <a:off x="272480" y="2420938"/>
          <a:ext cx="8902700" cy="4175125"/>
        </p:xfrm>
        <a:graphic>
          <a:graphicData uri="http://schemas.openxmlformats.org/presentationml/2006/ole">
            <p:oleObj spid="_x0000_s3074" name="Chart" r:id="rId7" imgW="7772400" imgH="4457700" progId="MSGraph.Chart.8">
              <p:embed followColorScheme="full"/>
            </p:oleObj>
          </a:graphicData>
        </a:graphic>
      </p:graphicFrame>
      <p:sp>
        <p:nvSpPr>
          <p:cNvPr id="3075" name="Rectangle 2"/>
          <p:cNvSpPr>
            <a:spLocks noGrp="1" noChangeArrowheads="1"/>
          </p:cNvSpPr>
          <p:nvPr>
            <p:ph type="title"/>
            <p:custDataLst>
              <p:tags r:id="rId3"/>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Global environmental problems (1)</a:t>
            </a:r>
            <a:endParaRPr lang="zh-TW" altLang="en-US" smtClean="0">
              <a:latin typeface="Arial" charset="0"/>
              <a:ea typeface="新細明體" pitchFamily="18" charset="-120"/>
              <a:cs typeface="Arial" charset="0"/>
            </a:endParaRPr>
          </a:p>
        </p:txBody>
      </p:sp>
      <p:sp>
        <p:nvSpPr>
          <p:cNvPr id="65539" name="Rectangle 3"/>
          <p:cNvSpPr>
            <a:spLocks noGrp="1" noChangeArrowheads="1"/>
          </p:cNvSpPr>
          <p:nvPr>
            <p:ph type="body" idx="1"/>
            <p:custDataLst>
              <p:tags r:id="rId4"/>
            </p:custDataLst>
          </p:nvPr>
        </p:nvSpPr>
        <p:spPr>
          <a:xfrm>
            <a:off x="434975" y="1341438"/>
            <a:ext cx="8189913" cy="1079500"/>
          </a:xfrm>
          <a:noFill/>
        </p:spPr>
        <p:txBody>
          <a:bodyPr anchor="t"/>
          <a:lstStyle/>
          <a:p>
            <a:pPr eaLnBrk="1" hangingPunct="1"/>
            <a:r>
              <a:rPr lang="en-AU" altLang="zh-TW" smtClean="0">
                <a:latin typeface="Arial" charset="0"/>
                <a:ea typeface="新細明體" pitchFamily="18" charset="-120"/>
                <a:cs typeface="Arial" charset="0"/>
              </a:rPr>
              <a:t> </a:t>
            </a:r>
            <a:r>
              <a:rPr lang="en-AU" smtClean="0">
                <a:latin typeface="Arial" charset="0"/>
                <a:cs typeface="Arial" charset="0"/>
              </a:rPr>
              <a:t>Causing factors</a:t>
            </a:r>
            <a:endParaRPr lang="en-AU" altLang="zh-TW" smtClean="0">
              <a:latin typeface="Arial" charset="0"/>
              <a:ea typeface="新細明體" pitchFamily="18" charset="-120"/>
              <a:cs typeface="Arial" charset="0"/>
            </a:endParaRPr>
          </a:p>
          <a:p>
            <a:pPr lvl="1" eaLnBrk="1" hangingPunct="1"/>
            <a:r>
              <a:rPr lang="en-AU" smtClean="0">
                <a:latin typeface="Arial" charset="0"/>
                <a:cs typeface="Arial" charset="0"/>
              </a:rPr>
              <a:t>Growth of the size of the population</a:t>
            </a:r>
            <a:endParaRPr lang="zh-TW" altLang="en-US" smtClean="0">
              <a:latin typeface="Arial" charset="0"/>
              <a:ea typeface="新細明體" pitchFamily="18" charset="-12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2000"/>
                                        <p:tgtEl>
                                          <p:spTgt spid="655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9">
                                            <p:txEl>
                                              <p:pRg st="1" end="1"/>
                                            </p:txEl>
                                          </p:spTgt>
                                        </p:tgtEl>
                                        <p:attrNameLst>
                                          <p:attrName>style.visibility</p:attrName>
                                        </p:attrNameLst>
                                      </p:cBhvr>
                                      <p:to>
                                        <p:strVal val="visible"/>
                                      </p:to>
                                    </p:set>
                                    <p:animEffect transition="in" filter="fade">
                                      <p:cBhvr>
                                        <p:cTn id="10" dur="2000"/>
                                        <p:tgtEl>
                                          <p:spTgt spid="65539">
                                            <p:txEl>
                                              <p:pRg st="1" end="1"/>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5540"/>
                                        </p:tgtEl>
                                        <p:attrNameLst>
                                          <p:attrName>style.visibility</p:attrName>
                                        </p:attrNameLst>
                                      </p:cBhvr>
                                      <p:to>
                                        <p:strVal val="visible"/>
                                      </p:to>
                                    </p:set>
                                    <p:animEffect transition="in" filter="fade">
                                      <p:cBhvr>
                                        <p:cTn id="14" dur="10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5540" grpId="0"/>
      <p:bldP spid="6553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2"/>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Global environmental problems (2)</a:t>
            </a:r>
            <a:endParaRPr lang="zh-TW" altLang="en-US" smtClean="0">
              <a:latin typeface="Arial" charset="0"/>
              <a:ea typeface="新細明體" pitchFamily="18" charset="-120"/>
              <a:cs typeface="Arial" charset="0"/>
            </a:endParaRPr>
          </a:p>
        </p:txBody>
      </p:sp>
      <p:sp>
        <p:nvSpPr>
          <p:cNvPr id="67587" name="Rectangle 3"/>
          <p:cNvSpPr>
            <a:spLocks noGrp="1" noChangeArrowheads="1"/>
          </p:cNvSpPr>
          <p:nvPr>
            <p:ph type="body" idx="1"/>
            <p:custDataLst>
              <p:tags r:id="rId3"/>
            </p:custDataLst>
          </p:nvPr>
        </p:nvSpPr>
        <p:spPr>
          <a:noFill/>
        </p:spPr>
        <p:txBody>
          <a:bodyPr anchor="t"/>
          <a:lstStyle/>
          <a:p>
            <a:pPr eaLnBrk="1" hangingPunct="1"/>
            <a:r>
              <a:rPr lang="en-AU" altLang="zh-TW" smtClean="0">
                <a:latin typeface="Arial" charset="0"/>
                <a:ea typeface="新細明體" pitchFamily="18" charset="-120"/>
                <a:cs typeface="Arial" charset="0"/>
              </a:rPr>
              <a:t> </a:t>
            </a:r>
            <a:r>
              <a:rPr lang="en-AU" smtClean="0">
                <a:latin typeface="Arial" charset="0"/>
                <a:cs typeface="Arial" charset="0"/>
              </a:rPr>
              <a:t>Causing factors</a:t>
            </a:r>
          </a:p>
          <a:p>
            <a:pPr lvl="1" eaLnBrk="1" hangingPunct="1"/>
            <a:r>
              <a:rPr lang="en-AU" smtClean="0">
                <a:latin typeface="Arial" charset="0"/>
                <a:cs typeface="Arial" charset="0"/>
              </a:rPr>
              <a:t>Increasing global per capita material</a:t>
            </a:r>
            <a:r>
              <a:rPr lang="en-AU" altLang="zh-TW" smtClean="0">
                <a:latin typeface="Arial" charset="0"/>
                <a:ea typeface="新細明體" pitchFamily="18" charset="-120"/>
                <a:cs typeface="Arial" charset="0"/>
              </a:rPr>
              <a:t> </a:t>
            </a:r>
            <a:r>
              <a:rPr lang="en-AU" smtClean="0">
                <a:latin typeface="Arial" charset="0"/>
                <a:cs typeface="Arial" charset="0"/>
              </a:rPr>
              <a:t>demand</a:t>
            </a:r>
            <a:endParaRPr lang="zh-TW" altLang="en-US" smtClean="0">
              <a:latin typeface="Arial" charset="0"/>
              <a:ea typeface="新細明體" pitchFamily="18" charset="-120"/>
              <a:cs typeface="Arial" charset="0"/>
            </a:endParaRPr>
          </a:p>
        </p:txBody>
      </p:sp>
      <p:pic>
        <p:nvPicPr>
          <p:cNvPr id="67588" name="Picture 4" descr="H5-6"/>
          <p:cNvPicPr>
            <a:picLocks noChangeAspect="1" noChangeArrowheads="1"/>
          </p:cNvPicPr>
          <p:nvPr>
            <p:custDataLst>
              <p:tags r:id="rId4"/>
            </p:custDataLst>
          </p:nvPr>
        </p:nvPicPr>
        <p:blipFill>
          <a:blip r:embed="rId9" cstate="print"/>
          <a:srcRect/>
          <a:stretch>
            <a:fillRect/>
          </a:stretch>
        </p:blipFill>
        <p:spPr bwMode="auto">
          <a:xfrm>
            <a:off x="273050" y="2616200"/>
            <a:ext cx="4953000" cy="2325688"/>
          </a:xfrm>
          <a:prstGeom prst="rect">
            <a:avLst/>
          </a:prstGeom>
          <a:noFill/>
          <a:ln w="9525">
            <a:solidFill>
              <a:srgbClr val="00274E"/>
            </a:solidFill>
            <a:miter lim="800000"/>
            <a:headEnd/>
            <a:tailEnd/>
          </a:ln>
          <a:effectLst>
            <a:outerShdw dist="107763" dir="2700000" algn="ctr" rotWithShape="0">
              <a:srgbClr val="808080"/>
            </a:outerShdw>
          </a:effectLst>
        </p:spPr>
      </p:pic>
      <p:pic>
        <p:nvPicPr>
          <p:cNvPr id="16390" name="Picture 6" descr="http://ifbholz.ethz.ch/natureofwood/pc/ev/pics/fig6.gif"/>
          <p:cNvPicPr>
            <a:picLocks noChangeAspect="1" noChangeArrowheads="1"/>
          </p:cNvPicPr>
          <p:nvPr>
            <p:custDataLst>
              <p:tags r:id="rId5"/>
            </p:custDataLst>
          </p:nvPr>
        </p:nvPicPr>
        <p:blipFill>
          <a:blip r:embed="rId10" cstate="print"/>
          <a:srcRect/>
          <a:stretch>
            <a:fillRect/>
          </a:stretch>
        </p:blipFill>
        <p:spPr bwMode="auto">
          <a:xfrm>
            <a:off x="5076825" y="2216150"/>
            <a:ext cx="4829175" cy="3876675"/>
          </a:xfrm>
          <a:prstGeom prst="rect">
            <a:avLst/>
          </a:prstGeom>
          <a:noFill/>
          <a:ln w="9525">
            <a:noFill/>
            <a:miter lim="800000"/>
            <a:headEnd/>
            <a:tailEnd/>
          </a:ln>
        </p:spPr>
      </p:pic>
      <p:sp>
        <p:nvSpPr>
          <p:cNvPr id="6" name="Rectangle 5"/>
          <p:cNvSpPr>
            <a:spLocks noChangeArrowheads="1"/>
          </p:cNvSpPr>
          <p:nvPr>
            <p:custDataLst>
              <p:tags r:id="rId6"/>
            </p:custDataLst>
          </p:nvPr>
        </p:nvSpPr>
        <p:spPr bwMode="auto">
          <a:xfrm>
            <a:off x="4448175" y="5738813"/>
            <a:ext cx="4953000" cy="508000"/>
          </a:xfrm>
          <a:prstGeom prst="rect">
            <a:avLst/>
          </a:prstGeom>
          <a:noFill/>
          <a:ln w="9525">
            <a:noFill/>
            <a:miter lim="800000"/>
            <a:headEnd/>
            <a:tailEnd/>
          </a:ln>
        </p:spPr>
        <p:txBody>
          <a:bodyPr>
            <a:spAutoFit/>
          </a:bodyPr>
          <a:lstStyle/>
          <a:p>
            <a:pPr algn="r"/>
            <a:r>
              <a:rPr lang="en-US"/>
              <a:t>(</a:t>
            </a:r>
            <a:r>
              <a:rPr lang="en-US" sz="900"/>
              <a:t>Source: Ross, M., Larson, E.D., and Williams, R.H. 1987. “Energy Demand and Materials Flows in the Economy.” </a:t>
            </a:r>
            <a:r>
              <a:rPr lang="en-US" sz="900" i="1"/>
              <a:t>Energy</a:t>
            </a:r>
            <a:r>
              <a:rPr lang="en-US" sz="900"/>
              <a:t> 12(10/11):953-967.)</a:t>
            </a: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75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7587">
                                            <p:txEl>
                                              <p:pRg st="1" end="1"/>
                                            </p:txEl>
                                          </p:spTgt>
                                        </p:tgtEl>
                                        <p:attrNameLst>
                                          <p:attrName>style.visibility</p:attrName>
                                        </p:attrNameLst>
                                      </p:cBhvr>
                                      <p:to>
                                        <p:strVal val="visible"/>
                                      </p:to>
                                    </p:se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7588"/>
                                        </p:tgtEl>
                                        <p:attrNameLst>
                                          <p:attrName>style.visibility</p:attrName>
                                        </p:attrNameLst>
                                      </p:cBhvr>
                                      <p:to>
                                        <p:strVal val="visible"/>
                                      </p:to>
                                    </p:set>
                                    <p:animEffect transition="in" filter="fade">
                                      <p:cBhvr>
                                        <p:cTn id="12" dur="2000"/>
                                        <p:tgtEl>
                                          <p:spTgt spid="67588"/>
                                        </p:tgtEl>
                                      </p:cBhvr>
                                    </p:animEffect>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16390"/>
                                        </p:tgtEl>
                                        <p:attrNameLst>
                                          <p:attrName>style.visibility</p:attrName>
                                        </p:attrNameLst>
                                      </p:cBhvr>
                                      <p:to>
                                        <p:strVal val="visible"/>
                                      </p:to>
                                    </p:set>
                                    <p:animEffect transition="in" filter="fade">
                                      <p:cBhvr>
                                        <p:cTn id="16" dur="2000"/>
                                        <p:tgtEl>
                                          <p:spTgt spid="1639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advAuto="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2"/>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Global environmental problems (3)</a:t>
            </a:r>
            <a:endParaRPr lang="zh-TW" altLang="en-US" smtClean="0">
              <a:latin typeface="Arial" charset="0"/>
              <a:ea typeface="新細明體" pitchFamily="18" charset="-120"/>
              <a:cs typeface="Arial" charset="0"/>
            </a:endParaRPr>
          </a:p>
        </p:txBody>
      </p:sp>
      <p:sp>
        <p:nvSpPr>
          <p:cNvPr id="69635" name="Rectangle 3"/>
          <p:cNvSpPr>
            <a:spLocks noGrp="1" noChangeArrowheads="1"/>
          </p:cNvSpPr>
          <p:nvPr>
            <p:ph type="body" idx="1"/>
            <p:custDataLst>
              <p:tags r:id="rId3"/>
            </p:custDataLst>
          </p:nvPr>
        </p:nvSpPr>
        <p:spPr>
          <a:xfrm>
            <a:off x="434975" y="1196752"/>
            <a:ext cx="8189913" cy="4751387"/>
          </a:xfrm>
          <a:noFill/>
        </p:spPr>
        <p:txBody>
          <a:bodyPr anchor="t"/>
          <a:lstStyle/>
          <a:p>
            <a:pPr eaLnBrk="1" hangingPunct="1"/>
            <a:r>
              <a:rPr lang="en-AU" altLang="zh-TW" dirty="0" smtClean="0">
                <a:latin typeface="Arial" charset="0"/>
                <a:ea typeface="新細明體" pitchFamily="18" charset="-120"/>
                <a:cs typeface="Arial" charset="0"/>
              </a:rPr>
              <a:t> </a:t>
            </a:r>
            <a:r>
              <a:rPr lang="en-AU" dirty="0" smtClean="0">
                <a:latin typeface="Arial" charset="0"/>
                <a:cs typeface="Arial" charset="0"/>
              </a:rPr>
              <a:t>Causing factors</a:t>
            </a:r>
          </a:p>
          <a:p>
            <a:pPr lvl="1" eaLnBrk="1" hangingPunct="1"/>
            <a:r>
              <a:rPr lang="en-AU" dirty="0" smtClean="0">
                <a:latin typeface="Arial" charset="0"/>
                <a:cs typeface="Arial" charset="0"/>
              </a:rPr>
              <a:t>Industrial material and energy inefficiency</a:t>
            </a:r>
          </a:p>
          <a:p>
            <a:pPr lvl="1" eaLnBrk="1" hangingPunct="1"/>
            <a:r>
              <a:rPr lang="en-US" altLang="zh-TW" dirty="0" smtClean="0">
                <a:latin typeface="Arial" charset="0"/>
                <a:ea typeface="新細明體" pitchFamily="18" charset="-120"/>
                <a:cs typeface="Arial" charset="0"/>
                <a:hlinkClick r:id="rId7"/>
              </a:rPr>
              <a:t>http://www.youtube.com/watch?v=kpVICwyiVxU</a:t>
            </a:r>
            <a:r>
              <a:rPr lang="en-US" altLang="zh-TW" dirty="0" smtClean="0">
                <a:latin typeface="Arial" charset="0"/>
                <a:ea typeface="新細明體" pitchFamily="18" charset="-120"/>
                <a:cs typeface="Arial" charset="0"/>
              </a:rPr>
              <a:t> </a:t>
            </a:r>
            <a:endParaRPr lang="zh-TW" altLang="en-US" dirty="0" smtClean="0">
              <a:latin typeface="Arial" charset="0"/>
              <a:ea typeface="新細明體" pitchFamily="18" charset="-120"/>
              <a:cs typeface="Arial" charset="0"/>
            </a:endParaRPr>
          </a:p>
        </p:txBody>
      </p:sp>
      <p:pic>
        <p:nvPicPr>
          <p:cNvPr id="69636" name="Picture 4" descr="index921"/>
          <p:cNvPicPr>
            <a:picLocks noChangeAspect="1" noChangeArrowheads="1"/>
          </p:cNvPicPr>
          <p:nvPr>
            <p:custDataLst>
              <p:tags r:id="rId4"/>
            </p:custDataLst>
          </p:nvPr>
        </p:nvPicPr>
        <p:blipFill>
          <a:blip r:embed="rId8" cstate="print"/>
          <a:srcRect/>
          <a:stretch>
            <a:fillRect/>
          </a:stretch>
        </p:blipFill>
        <p:spPr bwMode="auto">
          <a:xfrm>
            <a:off x="2647950" y="2998788"/>
            <a:ext cx="5324475" cy="3238500"/>
          </a:xfrm>
          <a:prstGeom prst="rect">
            <a:avLst/>
          </a:prstGeom>
          <a:noFill/>
          <a:ln w="9525">
            <a:solidFill>
              <a:srgbClr val="00274E"/>
            </a:solidFill>
            <a:miter lim="800000"/>
            <a:headEnd/>
            <a:tailEnd/>
          </a:ln>
          <a:effectLst>
            <a:outerShdw dist="107763" dir="2700000" algn="ctr" rotWithShape="0">
              <a:srgbClr val="808080"/>
            </a:outerShdw>
          </a:effectLst>
        </p:spPr>
      </p:pic>
      <p:sp>
        <p:nvSpPr>
          <p:cNvPr id="5" name="Rectangle 4"/>
          <p:cNvSpPr/>
          <p:nvPr/>
        </p:nvSpPr>
        <p:spPr>
          <a:xfrm>
            <a:off x="992560" y="2636912"/>
            <a:ext cx="6007029" cy="276999"/>
          </a:xfrm>
          <a:prstGeom prst="rect">
            <a:avLst/>
          </a:prstGeom>
        </p:spPr>
        <p:txBody>
          <a:bodyPr wrap="none">
            <a:spAutoFit/>
          </a:bodyPr>
          <a:lstStyle/>
          <a:p>
            <a:r>
              <a:rPr lang="en-US" sz="1200" dirty="0" smtClean="0">
                <a:ea typeface="新細明體" pitchFamily="18" charset="-120"/>
              </a:rPr>
              <a:t>(Right click on the link below and click ‘open hyperlink’ to watch the video)</a:t>
            </a:r>
            <a:endParaRPr lang="en-US" sz="1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2000"/>
                                        <p:tgtEl>
                                          <p:spTgt spid="696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fade">
                                      <p:cBhvr>
                                        <p:cTn id="10" dur="2000"/>
                                        <p:tgtEl>
                                          <p:spTgt spid="6963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2000"/>
                                        <p:tgtEl>
                                          <p:spTgt spid="6963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9636"/>
                                        </p:tgtEl>
                                        <p:attrNameLst>
                                          <p:attrName>style.visibility</p:attrName>
                                        </p:attrNameLst>
                                      </p:cBhvr>
                                      <p:to>
                                        <p:strVal val="visible"/>
                                      </p:to>
                                    </p:set>
                                    <p:animEffect transition="in" filter="fade">
                                      <p:cBhvr>
                                        <p:cTn id="19" dur="20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1"/>
          <p:cNvPicPr>
            <a:picLocks noChangeAspect="1" noChangeArrowheads="1"/>
          </p:cNvPicPr>
          <p:nvPr/>
        </p:nvPicPr>
        <p:blipFill>
          <a:blip r:embed="rId6" cstate="print"/>
          <a:srcRect/>
          <a:stretch>
            <a:fillRect/>
          </a:stretch>
        </p:blipFill>
        <p:spPr bwMode="auto">
          <a:xfrm>
            <a:off x="1" y="-114393"/>
            <a:ext cx="9906000" cy="6972393"/>
          </a:xfrm>
          <a:prstGeom prst="rect">
            <a:avLst/>
          </a:prstGeom>
          <a:noFill/>
          <a:ln w="9525">
            <a:noFill/>
            <a:miter lim="800000"/>
            <a:headEnd/>
            <a:tailEnd/>
          </a:ln>
        </p:spPr>
      </p:pic>
      <p:sp>
        <p:nvSpPr>
          <p:cNvPr id="15362" name="Rectangle 2"/>
          <p:cNvSpPr>
            <a:spLocks noGrp="1" noChangeArrowheads="1"/>
          </p:cNvSpPr>
          <p:nvPr>
            <p:ph type="title"/>
            <p:custDataLst>
              <p:tags r:id="rId2"/>
            </p:custDataLst>
          </p:nvPr>
        </p:nvSpPr>
        <p:spPr>
          <a:xfrm>
            <a:off x="1168400" y="179388"/>
            <a:ext cx="6324600" cy="503237"/>
          </a:xfrm>
        </p:spPr>
        <p:txBody>
          <a:bodyPr/>
          <a:lstStyle/>
          <a:p>
            <a:pPr eaLnBrk="1" hangingPunct="1"/>
            <a:r>
              <a:rPr lang="en-US" altLang="zh-TW" smtClean="0">
                <a:latin typeface="Arial" charset="0"/>
                <a:ea typeface="新細明體" pitchFamily="18" charset="-120"/>
                <a:cs typeface="Arial" charset="0"/>
              </a:rPr>
              <a:t>Eco-responsibility (1)</a:t>
            </a:r>
            <a:endParaRPr lang="zh-TW" altLang="en-US" smtClean="0">
              <a:latin typeface="Arial" charset="0"/>
              <a:ea typeface="新細明體" pitchFamily="18" charset="-120"/>
              <a:cs typeface="Arial" charset="0"/>
            </a:endParaRPr>
          </a:p>
        </p:txBody>
      </p:sp>
      <p:sp>
        <p:nvSpPr>
          <p:cNvPr id="71683" name="Rectangle 3"/>
          <p:cNvSpPr>
            <a:spLocks noGrp="1" noChangeArrowheads="1"/>
          </p:cNvSpPr>
          <p:nvPr>
            <p:ph type="body" idx="1"/>
            <p:custDataLst>
              <p:tags r:id="rId3"/>
            </p:custDataLst>
          </p:nvPr>
        </p:nvSpPr>
        <p:spPr>
          <a:xfrm>
            <a:off x="200472" y="3573016"/>
            <a:ext cx="8189913" cy="3095873"/>
          </a:xfrm>
          <a:noFill/>
        </p:spPr>
        <p:txBody>
          <a:bodyPr/>
          <a:lstStyle/>
          <a:p>
            <a:pPr eaLnBrk="1" hangingPunct="1"/>
            <a:r>
              <a:rPr lang="en-AU" dirty="0" smtClean="0">
                <a:latin typeface="Arial" charset="0"/>
                <a:cs typeface="Arial" charset="0"/>
              </a:rPr>
              <a:t>Global warming - How business is involved?</a:t>
            </a:r>
          </a:p>
          <a:p>
            <a:pPr lvl="1" eaLnBrk="1" hangingPunct="1"/>
            <a:r>
              <a:rPr lang="en-AU" dirty="0" smtClean="0">
                <a:latin typeface="Arial" charset="0"/>
                <a:cs typeface="Arial" charset="0"/>
              </a:rPr>
              <a:t>By burning fossil fuels in power stations and heating systems.</a:t>
            </a:r>
          </a:p>
          <a:p>
            <a:pPr lvl="1" eaLnBrk="1" hangingPunct="1"/>
            <a:r>
              <a:rPr lang="en-AU" dirty="0" smtClean="0">
                <a:latin typeface="Arial" charset="0"/>
                <a:cs typeface="Arial" charset="0"/>
              </a:rPr>
              <a:t>By allowing the evaporation or release of certain chlorinated solvents and CFC’s.</a:t>
            </a:r>
          </a:p>
          <a:p>
            <a:pPr lvl="1" eaLnBrk="1" hangingPunct="1"/>
            <a:r>
              <a:rPr lang="en-AU" dirty="0" smtClean="0">
                <a:latin typeface="Arial" charset="0"/>
                <a:cs typeface="Arial" charset="0"/>
              </a:rPr>
              <a:t>By poor maintenance: inefficient vehicles, processes, machinery</a:t>
            </a:r>
            <a:endParaRPr lang="zh-TW" altLang="en-US" dirty="0" smtClean="0">
              <a:latin typeface="Arial" charset="0"/>
              <a:ea typeface="新細明體" pitchFamily="18" charset="-120"/>
              <a:cs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fade">
                                      <p:cBhvr>
                                        <p:cTn id="7" dur="20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fade">
                                      <p:cBhvr>
                                        <p:cTn id="12" dur="20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fade">
                                      <p:cBhvr>
                                        <p:cTn id="17" dur="2000"/>
                                        <p:tgtEl>
                                          <p:spTgt spid="71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fade">
                                      <p:cBhvr>
                                        <p:cTn id="22" dur="20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luJH7bGK7pHDzYRNK6yCyn"/>
</p:tagLst>
</file>

<file path=ppt/tags/tag10.xml><?xml version="1.0" encoding="utf-8"?>
<p:tagLst xmlns:a="http://schemas.openxmlformats.org/drawingml/2006/main" xmlns:r="http://schemas.openxmlformats.org/officeDocument/2006/relationships" xmlns:p="http://schemas.openxmlformats.org/presentationml/2006/main">
  <p:tag name="DVSHAPEID" val="akE1zuGx1c9U8RgMImQ0Bb"/>
</p:tagLst>
</file>

<file path=ppt/tags/tag100.xml><?xml version="1.0" encoding="utf-8"?>
<p:tagLst xmlns:a="http://schemas.openxmlformats.org/drawingml/2006/main" xmlns:r="http://schemas.openxmlformats.org/officeDocument/2006/relationships" xmlns:p="http://schemas.openxmlformats.org/presentationml/2006/main">
  <p:tag name="DVSECTIONID" val="ok5lIVAAIXnJyAyyBbXDSl"/>
</p:tagLst>
</file>

<file path=ppt/tags/tag101.xml><?xml version="1.0" encoding="utf-8"?>
<p:tagLst xmlns:a="http://schemas.openxmlformats.org/drawingml/2006/main" xmlns:r="http://schemas.openxmlformats.org/officeDocument/2006/relationships" xmlns:p="http://schemas.openxmlformats.org/presentationml/2006/main">
  <p:tag name="DVSHAPEID" val="TD4gUle007fQGZgZDQEHxR"/>
</p:tagLst>
</file>

<file path=ppt/tags/tag102.xml><?xml version="1.0" encoding="utf-8"?>
<p:tagLst xmlns:a="http://schemas.openxmlformats.org/drawingml/2006/main" xmlns:r="http://schemas.openxmlformats.org/officeDocument/2006/relationships" xmlns:p="http://schemas.openxmlformats.org/presentationml/2006/main">
  <p:tag name="DVSHAPEID" val="Igrcvxbpt7yWT2RJxWiIMa"/>
</p:tagLst>
</file>

<file path=ppt/tags/tag103.xml><?xml version="1.0" encoding="utf-8"?>
<p:tagLst xmlns:a="http://schemas.openxmlformats.org/drawingml/2006/main" xmlns:r="http://schemas.openxmlformats.org/officeDocument/2006/relationships" xmlns:p="http://schemas.openxmlformats.org/presentationml/2006/main">
  <p:tag name="DVSHAPEID" val="DrlILrIGIfw1VNOHQGPBD7"/>
</p:tagLst>
</file>

<file path=ppt/tags/tag104.xml><?xml version="1.0" encoding="utf-8"?>
<p:tagLst xmlns:a="http://schemas.openxmlformats.org/drawingml/2006/main" xmlns:r="http://schemas.openxmlformats.org/officeDocument/2006/relationships" xmlns:p="http://schemas.openxmlformats.org/presentationml/2006/main">
  <p:tag name="DVSECTIONID" val="ZE8D0qW8dwNhNc89kuzLne"/>
</p:tagLst>
</file>

<file path=ppt/tags/tag105.xml><?xml version="1.0" encoding="utf-8"?>
<p:tagLst xmlns:a="http://schemas.openxmlformats.org/drawingml/2006/main" xmlns:r="http://schemas.openxmlformats.org/officeDocument/2006/relationships" xmlns:p="http://schemas.openxmlformats.org/presentationml/2006/main">
  <p:tag name="DVSHAPEID" val="hJ5d7TiIpO4xDZRNMJHNpi"/>
</p:tagLst>
</file>

<file path=ppt/tags/tag106.xml><?xml version="1.0" encoding="utf-8"?>
<p:tagLst xmlns:a="http://schemas.openxmlformats.org/drawingml/2006/main" xmlns:r="http://schemas.openxmlformats.org/officeDocument/2006/relationships" xmlns:p="http://schemas.openxmlformats.org/presentationml/2006/main">
  <p:tag name="DVSHAPEID" val="qR74VQ6CTbwvaBCxkOoZQI"/>
</p:tagLst>
</file>

<file path=ppt/tags/tag107.xml><?xml version="1.0" encoding="utf-8"?>
<p:tagLst xmlns:a="http://schemas.openxmlformats.org/drawingml/2006/main" xmlns:r="http://schemas.openxmlformats.org/officeDocument/2006/relationships" xmlns:p="http://schemas.openxmlformats.org/presentationml/2006/main">
  <p:tag name="DVSHAPEID" val="XnaPQ2U5UQIYje62YrCMUS"/>
</p:tagLst>
</file>

<file path=ppt/tags/tag108.xml><?xml version="1.0" encoding="utf-8"?>
<p:tagLst xmlns:a="http://schemas.openxmlformats.org/drawingml/2006/main" xmlns:r="http://schemas.openxmlformats.org/officeDocument/2006/relationships" xmlns:p="http://schemas.openxmlformats.org/presentationml/2006/main">
  <p:tag name="DVSHAPEID" val="07PfbfoSopsITJU603INhG"/>
</p:tagLst>
</file>

<file path=ppt/tags/tag109.xml><?xml version="1.0" encoding="utf-8"?>
<p:tagLst xmlns:a="http://schemas.openxmlformats.org/drawingml/2006/main" xmlns:r="http://schemas.openxmlformats.org/officeDocument/2006/relationships" xmlns:p="http://schemas.openxmlformats.org/presentationml/2006/main">
  <p:tag name="DVSECTIONID" val="wuWcUMhENtk3lrd5UaEzJQ"/>
</p:tagLst>
</file>

<file path=ppt/tags/tag11.xml><?xml version="1.0" encoding="utf-8"?>
<p:tagLst xmlns:a="http://schemas.openxmlformats.org/drawingml/2006/main" xmlns:r="http://schemas.openxmlformats.org/officeDocument/2006/relationships" xmlns:p="http://schemas.openxmlformats.org/presentationml/2006/main">
  <p:tag name="DVSHAPEID" val="QCO5kqmvCmpEkoDfLamjHT"/>
</p:tagLst>
</file>

<file path=ppt/tags/tag110.xml><?xml version="1.0" encoding="utf-8"?>
<p:tagLst xmlns:a="http://schemas.openxmlformats.org/drawingml/2006/main" xmlns:r="http://schemas.openxmlformats.org/officeDocument/2006/relationships" xmlns:p="http://schemas.openxmlformats.org/presentationml/2006/main">
  <p:tag name="DVSHAPEID" val="NbiorhPWn3N4n2ZAREG1rj"/>
</p:tagLst>
</file>

<file path=ppt/tags/tag111.xml><?xml version="1.0" encoding="utf-8"?>
<p:tagLst xmlns:a="http://schemas.openxmlformats.org/drawingml/2006/main" xmlns:r="http://schemas.openxmlformats.org/officeDocument/2006/relationships" xmlns:p="http://schemas.openxmlformats.org/presentationml/2006/main">
  <p:tag name="DVSHAPEID" val="wBkm8Srz47BkkDXMN73s1o"/>
</p:tagLst>
</file>

<file path=ppt/tags/tag112.xml><?xml version="1.0" encoding="utf-8"?>
<p:tagLst xmlns:a="http://schemas.openxmlformats.org/drawingml/2006/main" xmlns:r="http://schemas.openxmlformats.org/officeDocument/2006/relationships" xmlns:p="http://schemas.openxmlformats.org/presentationml/2006/main">
  <p:tag name="DVSHAPEID" val="t2IlC4RzXZh8GvZgM1n1Zm"/>
</p:tagLst>
</file>

<file path=ppt/tags/tag113.xml><?xml version="1.0" encoding="utf-8"?>
<p:tagLst xmlns:a="http://schemas.openxmlformats.org/drawingml/2006/main" xmlns:r="http://schemas.openxmlformats.org/officeDocument/2006/relationships" xmlns:p="http://schemas.openxmlformats.org/presentationml/2006/main">
  <p:tag name="DVSHAPEID" val="5QYhIJY6Xdpelj9KN7cxhf"/>
</p:tagLst>
</file>

<file path=ppt/tags/tag114.xml><?xml version="1.0" encoding="utf-8"?>
<p:tagLst xmlns:a="http://schemas.openxmlformats.org/drawingml/2006/main" xmlns:r="http://schemas.openxmlformats.org/officeDocument/2006/relationships" xmlns:p="http://schemas.openxmlformats.org/presentationml/2006/main">
  <p:tag name="DVSHAPEID" val="cwZy4SasrXG6XRmlm7AR13"/>
</p:tagLst>
</file>

<file path=ppt/tags/tag115.xml><?xml version="1.0" encoding="utf-8"?>
<p:tagLst xmlns:a="http://schemas.openxmlformats.org/drawingml/2006/main" xmlns:r="http://schemas.openxmlformats.org/officeDocument/2006/relationships" xmlns:p="http://schemas.openxmlformats.org/presentationml/2006/main">
  <p:tag name="DVSHAPEID" val="Jr9F71egPs4PDshaE6VvMr"/>
</p:tagLst>
</file>

<file path=ppt/tags/tag116.xml><?xml version="1.0" encoding="utf-8"?>
<p:tagLst xmlns:a="http://schemas.openxmlformats.org/drawingml/2006/main" xmlns:r="http://schemas.openxmlformats.org/officeDocument/2006/relationships" xmlns:p="http://schemas.openxmlformats.org/presentationml/2006/main">
  <p:tag name="DVSHAPEID" val="yfmhnsK4Wqd8NypoK8eb8d"/>
</p:tagLst>
</file>

<file path=ppt/tags/tag117.xml><?xml version="1.0" encoding="utf-8"?>
<p:tagLst xmlns:a="http://schemas.openxmlformats.org/drawingml/2006/main" xmlns:r="http://schemas.openxmlformats.org/officeDocument/2006/relationships" xmlns:p="http://schemas.openxmlformats.org/presentationml/2006/main">
  <p:tag name="DVSHAPEID" val="27eU4ctuVwhhTUjPEMvKvE"/>
</p:tagLst>
</file>

<file path=ppt/tags/tag118.xml><?xml version="1.0" encoding="utf-8"?>
<p:tagLst xmlns:a="http://schemas.openxmlformats.org/drawingml/2006/main" xmlns:r="http://schemas.openxmlformats.org/officeDocument/2006/relationships" xmlns:p="http://schemas.openxmlformats.org/presentationml/2006/main">
  <p:tag name="DVSHAPEID" val="CuEJKflNhBjkce3snyBsuH"/>
</p:tagLst>
</file>

<file path=ppt/tags/tag119.xml><?xml version="1.0" encoding="utf-8"?>
<p:tagLst xmlns:a="http://schemas.openxmlformats.org/drawingml/2006/main" xmlns:r="http://schemas.openxmlformats.org/officeDocument/2006/relationships" xmlns:p="http://schemas.openxmlformats.org/presentationml/2006/main">
  <p:tag name="DVSHAPEID" val="RwEu5VurGnIovJglrd88fG"/>
</p:tagLst>
</file>

<file path=ppt/tags/tag12.xml><?xml version="1.0" encoding="utf-8"?>
<p:tagLst xmlns:a="http://schemas.openxmlformats.org/drawingml/2006/main" xmlns:r="http://schemas.openxmlformats.org/officeDocument/2006/relationships" xmlns:p="http://schemas.openxmlformats.org/presentationml/2006/main">
  <p:tag name="DVSHAPEID" val="M3GGZRtbRYuYt2ct9fawAM"/>
</p:tagLst>
</file>

<file path=ppt/tags/tag120.xml><?xml version="1.0" encoding="utf-8"?>
<p:tagLst xmlns:a="http://schemas.openxmlformats.org/drawingml/2006/main" xmlns:r="http://schemas.openxmlformats.org/officeDocument/2006/relationships" xmlns:p="http://schemas.openxmlformats.org/presentationml/2006/main">
  <p:tag name="DVSHAPEID" val="XyH5MboW929VD74faqiPUV"/>
</p:tagLst>
</file>

<file path=ppt/tags/tag121.xml><?xml version="1.0" encoding="utf-8"?>
<p:tagLst xmlns:a="http://schemas.openxmlformats.org/drawingml/2006/main" xmlns:r="http://schemas.openxmlformats.org/officeDocument/2006/relationships" xmlns:p="http://schemas.openxmlformats.org/presentationml/2006/main">
  <p:tag name="DVSHAPEID" val="BOIjb27njmray5NZ9i2JeF"/>
</p:tagLst>
</file>

<file path=ppt/tags/tag122.xml><?xml version="1.0" encoding="utf-8"?>
<p:tagLst xmlns:a="http://schemas.openxmlformats.org/drawingml/2006/main" xmlns:r="http://schemas.openxmlformats.org/officeDocument/2006/relationships" xmlns:p="http://schemas.openxmlformats.org/presentationml/2006/main">
  <p:tag name="DVSHAPEID" val="fA68gb3IPpL2XTnsZlPLJM"/>
</p:tagLst>
</file>

<file path=ppt/tags/tag123.xml><?xml version="1.0" encoding="utf-8"?>
<p:tagLst xmlns:a="http://schemas.openxmlformats.org/drawingml/2006/main" xmlns:r="http://schemas.openxmlformats.org/officeDocument/2006/relationships" xmlns:p="http://schemas.openxmlformats.org/presentationml/2006/main">
  <p:tag name="DVSECTIONID" val="VhNlqsQs46YK7DHOv9RzJj"/>
</p:tagLst>
</file>

<file path=ppt/tags/tag124.xml><?xml version="1.0" encoding="utf-8"?>
<p:tagLst xmlns:a="http://schemas.openxmlformats.org/drawingml/2006/main" xmlns:r="http://schemas.openxmlformats.org/officeDocument/2006/relationships" xmlns:p="http://schemas.openxmlformats.org/presentationml/2006/main">
  <p:tag name="DVSHAPEID" val="tszYsbh0MbHVz7d3MVkBx1"/>
</p:tagLst>
</file>

<file path=ppt/tags/tag125.xml><?xml version="1.0" encoding="utf-8"?>
<p:tagLst xmlns:a="http://schemas.openxmlformats.org/drawingml/2006/main" xmlns:r="http://schemas.openxmlformats.org/officeDocument/2006/relationships" xmlns:p="http://schemas.openxmlformats.org/presentationml/2006/main">
  <p:tag name="DVSHAPEID" val="pw8TCGiGUsWs7DziJSrPDA"/>
</p:tagLst>
</file>

<file path=ppt/tags/tag126.xml><?xml version="1.0" encoding="utf-8"?>
<p:tagLst xmlns:a="http://schemas.openxmlformats.org/drawingml/2006/main" xmlns:r="http://schemas.openxmlformats.org/officeDocument/2006/relationships" xmlns:p="http://schemas.openxmlformats.org/presentationml/2006/main">
  <p:tag name="DVSHAPEID" val="k1kfeWzTr8fs23PzyAH5gf"/>
</p:tagLst>
</file>

<file path=ppt/tags/tag127.xml><?xml version="1.0" encoding="utf-8"?>
<p:tagLst xmlns:a="http://schemas.openxmlformats.org/drawingml/2006/main" xmlns:r="http://schemas.openxmlformats.org/officeDocument/2006/relationships" xmlns:p="http://schemas.openxmlformats.org/presentationml/2006/main">
  <p:tag name="DVSHAPEID" val="Z60zutcs9HoPb7ymrm601O"/>
</p:tagLst>
</file>

<file path=ppt/tags/tag128.xml><?xml version="1.0" encoding="utf-8"?>
<p:tagLst xmlns:a="http://schemas.openxmlformats.org/drawingml/2006/main" xmlns:r="http://schemas.openxmlformats.org/officeDocument/2006/relationships" xmlns:p="http://schemas.openxmlformats.org/presentationml/2006/main">
  <p:tag name="DVSECTIONID" val="WKRGVfzo7OuFyEpymPOkoe"/>
</p:tagLst>
</file>

<file path=ppt/tags/tag129.xml><?xml version="1.0" encoding="utf-8"?>
<p:tagLst xmlns:a="http://schemas.openxmlformats.org/drawingml/2006/main" xmlns:r="http://schemas.openxmlformats.org/officeDocument/2006/relationships" xmlns:p="http://schemas.openxmlformats.org/presentationml/2006/main">
  <p:tag name="DVSHAPEID" val="cFBvsajQ8xj51deFs6HYYx"/>
</p:tagLst>
</file>

<file path=ppt/tags/tag13.xml><?xml version="1.0" encoding="utf-8"?>
<p:tagLst xmlns:a="http://schemas.openxmlformats.org/drawingml/2006/main" xmlns:r="http://schemas.openxmlformats.org/officeDocument/2006/relationships" xmlns:p="http://schemas.openxmlformats.org/presentationml/2006/main">
  <p:tag name="DVSHAPEID" val="vuwS8tBFEiuXQKoEru1qvq"/>
</p:tagLst>
</file>

<file path=ppt/tags/tag130.xml><?xml version="1.0" encoding="utf-8"?>
<p:tagLst xmlns:a="http://schemas.openxmlformats.org/drawingml/2006/main" xmlns:r="http://schemas.openxmlformats.org/officeDocument/2006/relationships" xmlns:p="http://schemas.openxmlformats.org/presentationml/2006/main">
  <p:tag name="DVSHAPEID" val="3dRH0c8kZgdaTlYY119jzR"/>
</p:tagLst>
</file>

<file path=ppt/tags/tag131.xml><?xml version="1.0" encoding="utf-8"?>
<p:tagLst xmlns:a="http://schemas.openxmlformats.org/drawingml/2006/main" xmlns:r="http://schemas.openxmlformats.org/officeDocument/2006/relationships" xmlns:p="http://schemas.openxmlformats.org/presentationml/2006/main">
  <p:tag name="DVSHAPEID" val="w65k8MU0i2PFBnEK97HNy2"/>
</p:tagLst>
</file>

<file path=ppt/tags/tag132.xml><?xml version="1.0" encoding="utf-8"?>
<p:tagLst xmlns:a="http://schemas.openxmlformats.org/drawingml/2006/main" xmlns:r="http://schemas.openxmlformats.org/officeDocument/2006/relationships" xmlns:p="http://schemas.openxmlformats.org/presentationml/2006/main">
  <p:tag name="DVSECTIONID" val="4Ajzn6FuIa7Bl3uJwASFY9"/>
</p:tagLst>
</file>

<file path=ppt/tags/tag133.xml><?xml version="1.0" encoding="utf-8"?>
<p:tagLst xmlns:a="http://schemas.openxmlformats.org/drawingml/2006/main" xmlns:r="http://schemas.openxmlformats.org/officeDocument/2006/relationships" xmlns:p="http://schemas.openxmlformats.org/presentationml/2006/main">
  <p:tag name="DVSHAPEID" val="RQkTGt5FPFXcHLBF3lqYXb"/>
</p:tagLst>
</file>

<file path=ppt/tags/tag134.xml><?xml version="1.0" encoding="utf-8"?>
<p:tagLst xmlns:a="http://schemas.openxmlformats.org/drawingml/2006/main" xmlns:r="http://schemas.openxmlformats.org/officeDocument/2006/relationships" xmlns:p="http://schemas.openxmlformats.org/presentationml/2006/main">
  <p:tag name="DVSHAPEID" val="keKAkgS2BMjtfe0e6qVDda"/>
</p:tagLst>
</file>

<file path=ppt/tags/tag135.xml><?xml version="1.0" encoding="utf-8"?>
<p:tagLst xmlns:a="http://schemas.openxmlformats.org/drawingml/2006/main" xmlns:r="http://schemas.openxmlformats.org/officeDocument/2006/relationships" xmlns:p="http://schemas.openxmlformats.org/presentationml/2006/main">
  <p:tag name="DVSHAPEID" val="HpGT8u3lnz5Gw6959ONN3b"/>
</p:tagLst>
</file>

<file path=ppt/tags/tag136.xml><?xml version="1.0" encoding="utf-8"?>
<p:tagLst xmlns:a="http://schemas.openxmlformats.org/drawingml/2006/main" xmlns:r="http://schemas.openxmlformats.org/officeDocument/2006/relationships" xmlns:p="http://schemas.openxmlformats.org/presentationml/2006/main">
  <p:tag name="DVSHAPEID" val="SewnEOfZ2kXawkUr7nYfoJ"/>
</p:tagLst>
</file>

<file path=ppt/tags/tag137.xml><?xml version="1.0" encoding="utf-8"?>
<p:tagLst xmlns:a="http://schemas.openxmlformats.org/drawingml/2006/main" xmlns:r="http://schemas.openxmlformats.org/officeDocument/2006/relationships" xmlns:p="http://schemas.openxmlformats.org/presentationml/2006/main">
  <p:tag name="DVSHAPEID" val="nyIU50h6Pq7vwrnLPe5nxL"/>
</p:tagLst>
</file>

<file path=ppt/tags/tag138.xml><?xml version="1.0" encoding="utf-8"?>
<p:tagLst xmlns:a="http://schemas.openxmlformats.org/drawingml/2006/main" xmlns:r="http://schemas.openxmlformats.org/officeDocument/2006/relationships" xmlns:p="http://schemas.openxmlformats.org/presentationml/2006/main">
  <p:tag name="DVSHAPEID" val="IlzOaIHpONM9QXEKJfIVux"/>
</p:tagLst>
</file>

<file path=ppt/tags/tag139.xml><?xml version="1.0" encoding="utf-8"?>
<p:tagLst xmlns:a="http://schemas.openxmlformats.org/drawingml/2006/main" xmlns:r="http://schemas.openxmlformats.org/officeDocument/2006/relationships" xmlns:p="http://schemas.openxmlformats.org/presentationml/2006/main">
  <p:tag name="DVSECTIONID" val="fs52pWN1LpVIFgmmRtJD6k"/>
</p:tagLst>
</file>

<file path=ppt/tags/tag14.xml><?xml version="1.0" encoding="utf-8"?>
<p:tagLst xmlns:a="http://schemas.openxmlformats.org/drawingml/2006/main" xmlns:r="http://schemas.openxmlformats.org/officeDocument/2006/relationships" xmlns:p="http://schemas.openxmlformats.org/presentationml/2006/main">
  <p:tag name="DVSHAPEID" val="9mUB2h078ajZyc96IZAbjc"/>
</p:tagLst>
</file>

<file path=ppt/tags/tag140.xml><?xml version="1.0" encoding="utf-8"?>
<p:tagLst xmlns:a="http://schemas.openxmlformats.org/drawingml/2006/main" xmlns:r="http://schemas.openxmlformats.org/officeDocument/2006/relationships" xmlns:p="http://schemas.openxmlformats.org/presentationml/2006/main">
  <p:tag name="DVSHAPEID" val="30Os3lyK91cCQnlhPyppBj"/>
</p:tagLst>
</file>

<file path=ppt/tags/tag141.xml><?xml version="1.0" encoding="utf-8"?>
<p:tagLst xmlns:a="http://schemas.openxmlformats.org/drawingml/2006/main" xmlns:r="http://schemas.openxmlformats.org/officeDocument/2006/relationships" xmlns:p="http://schemas.openxmlformats.org/presentationml/2006/main">
  <p:tag name="DVSHAPEID" val="ImBp75vQEBgaiy0IEmR3EL"/>
</p:tagLst>
</file>

<file path=ppt/tags/tag142.xml><?xml version="1.0" encoding="utf-8"?>
<p:tagLst xmlns:a="http://schemas.openxmlformats.org/drawingml/2006/main" xmlns:r="http://schemas.openxmlformats.org/officeDocument/2006/relationships" xmlns:p="http://schemas.openxmlformats.org/presentationml/2006/main">
  <p:tag name="DVSHAPEID" val="Xd6hprqaw5VJhrREdsfjmA"/>
</p:tagLst>
</file>

<file path=ppt/tags/tag143.xml><?xml version="1.0" encoding="utf-8"?>
<p:tagLst xmlns:a="http://schemas.openxmlformats.org/drawingml/2006/main" xmlns:r="http://schemas.openxmlformats.org/officeDocument/2006/relationships" xmlns:p="http://schemas.openxmlformats.org/presentationml/2006/main">
  <p:tag name="DVSHAPEID" val="mF4Mh7U2xyEXpnjQF3pu4b"/>
</p:tagLst>
</file>

<file path=ppt/tags/tag144.xml><?xml version="1.0" encoding="utf-8"?>
<p:tagLst xmlns:a="http://schemas.openxmlformats.org/drawingml/2006/main" xmlns:r="http://schemas.openxmlformats.org/officeDocument/2006/relationships" xmlns:p="http://schemas.openxmlformats.org/presentationml/2006/main">
  <p:tag name="DVSHAPEID" val="eygyQ08oOkpnRqcCajftxn"/>
</p:tagLst>
</file>

<file path=ppt/tags/tag145.xml><?xml version="1.0" encoding="utf-8"?>
<p:tagLst xmlns:a="http://schemas.openxmlformats.org/drawingml/2006/main" xmlns:r="http://schemas.openxmlformats.org/officeDocument/2006/relationships" xmlns:p="http://schemas.openxmlformats.org/presentationml/2006/main">
  <p:tag name="DVSHAPEID" val="4k2tkmNcTRvarvvIgTT9Kk"/>
</p:tagLst>
</file>

<file path=ppt/tags/tag146.xml><?xml version="1.0" encoding="utf-8"?>
<p:tagLst xmlns:a="http://schemas.openxmlformats.org/drawingml/2006/main" xmlns:r="http://schemas.openxmlformats.org/officeDocument/2006/relationships" xmlns:p="http://schemas.openxmlformats.org/presentationml/2006/main">
  <p:tag name="DVSHAPEID" val="y2wSE3S6fAEQtWwmFLBBqx"/>
</p:tagLst>
</file>

<file path=ppt/tags/tag147.xml><?xml version="1.0" encoding="utf-8"?>
<p:tagLst xmlns:a="http://schemas.openxmlformats.org/drawingml/2006/main" xmlns:r="http://schemas.openxmlformats.org/officeDocument/2006/relationships" xmlns:p="http://schemas.openxmlformats.org/presentationml/2006/main">
  <p:tag name="DVSHAPEID" val="RGZH6r2mAoDKM0XsIJjNCU"/>
</p:tagLst>
</file>

<file path=ppt/tags/tag148.xml><?xml version="1.0" encoding="utf-8"?>
<p:tagLst xmlns:a="http://schemas.openxmlformats.org/drawingml/2006/main" xmlns:r="http://schemas.openxmlformats.org/officeDocument/2006/relationships" xmlns:p="http://schemas.openxmlformats.org/presentationml/2006/main">
  <p:tag name="DVSHAPEID" val="wA1zcTe8x8T0aPSWWq4S0g"/>
</p:tagLst>
</file>

<file path=ppt/tags/tag149.xml><?xml version="1.0" encoding="utf-8"?>
<p:tagLst xmlns:a="http://schemas.openxmlformats.org/drawingml/2006/main" xmlns:r="http://schemas.openxmlformats.org/officeDocument/2006/relationships" xmlns:p="http://schemas.openxmlformats.org/presentationml/2006/main">
  <p:tag name="DVSHAPEID" val="cJ9vpc3RiDVW9pFxf88rQv"/>
</p:tagLst>
</file>

<file path=ppt/tags/tag15.xml><?xml version="1.0" encoding="utf-8"?>
<p:tagLst xmlns:a="http://schemas.openxmlformats.org/drawingml/2006/main" xmlns:r="http://schemas.openxmlformats.org/officeDocument/2006/relationships" xmlns:p="http://schemas.openxmlformats.org/presentationml/2006/main">
  <p:tag name="DVSHAPEID" val="uwbs5vOGuag4kaXxrkFxaj"/>
</p:tagLst>
</file>

<file path=ppt/tags/tag150.xml><?xml version="1.0" encoding="utf-8"?>
<p:tagLst xmlns:a="http://schemas.openxmlformats.org/drawingml/2006/main" xmlns:r="http://schemas.openxmlformats.org/officeDocument/2006/relationships" xmlns:p="http://schemas.openxmlformats.org/presentationml/2006/main">
  <p:tag name="DVSECTIONID" val="yWjl4CjdrIfVlRtlHIGGpI"/>
</p:tagLst>
</file>

<file path=ppt/tags/tag151.xml><?xml version="1.0" encoding="utf-8"?>
<p:tagLst xmlns:a="http://schemas.openxmlformats.org/drawingml/2006/main" xmlns:r="http://schemas.openxmlformats.org/officeDocument/2006/relationships" xmlns:p="http://schemas.openxmlformats.org/presentationml/2006/main">
  <p:tag name="DVSHAPEID" val="QMP7ALNSIJTgnipGu15FPf"/>
</p:tagLst>
</file>

<file path=ppt/tags/tag152.xml><?xml version="1.0" encoding="utf-8"?>
<p:tagLst xmlns:a="http://schemas.openxmlformats.org/drawingml/2006/main" xmlns:r="http://schemas.openxmlformats.org/officeDocument/2006/relationships" xmlns:p="http://schemas.openxmlformats.org/presentationml/2006/main">
  <p:tag name="DVSHAPEID" val="4dFthpbVKypHSnFhCh4qUb"/>
</p:tagLst>
</file>

<file path=ppt/tags/tag153.xml><?xml version="1.0" encoding="utf-8"?>
<p:tagLst xmlns:a="http://schemas.openxmlformats.org/drawingml/2006/main" xmlns:r="http://schemas.openxmlformats.org/officeDocument/2006/relationships" xmlns:p="http://schemas.openxmlformats.org/presentationml/2006/main">
  <p:tag name="DVSHAPEID" val="3T1m7yE6mbGBHCs7uoGNYk"/>
</p:tagLst>
</file>

<file path=ppt/tags/tag154.xml><?xml version="1.0" encoding="utf-8"?>
<p:tagLst xmlns:a="http://schemas.openxmlformats.org/drawingml/2006/main" xmlns:r="http://schemas.openxmlformats.org/officeDocument/2006/relationships" xmlns:p="http://schemas.openxmlformats.org/presentationml/2006/main">
  <p:tag name="DVSHAPEID" val="QGq20coNBpkSaMrUhChDbe"/>
</p:tagLst>
</file>

<file path=ppt/tags/tag155.xml><?xml version="1.0" encoding="utf-8"?>
<p:tagLst xmlns:a="http://schemas.openxmlformats.org/drawingml/2006/main" xmlns:r="http://schemas.openxmlformats.org/officeDocument/2006/relationships" xmlns:p="http://schemas.openxmlformats.org/presentationml/2006/main">
  <p:tag name="DVSHAPEID" val="0hF3PvMGJ7dI2lW5yrIzAh"/>
</p:tagLst>
</file>

<file path=ppt/tags/tag156.xml><?xml version="1.0" encoding="utf-8"?>
<p:tagLst xmlns:a="http://schemas.openxmlformats.org/drawingml/2006/main" xmlns:r="http://schemas.openxmlformats.org/officeDocument/2006/relationships" xmlns:p="http://schemas.openxmlformats.org/presentationml/2006/main">
  <p:tag name="DVSHAPEID" val="gPrFFz64wl9CF8mWnT1UFd"/>
</p:tagLst>
</file>

<file path=ppt/tags/tag157.xml><?xml version="1.0" encoding="utf-8"?>
<p:tagLst xmlns:a="http://schemas.openxmlformats.org/drawingml/2006/main" xmlns:r="http://schemas.openxmlformats.org/officeDocument/2006/relationships" xmlns:p="http://schemas.openxmlformats.org/presentationml/2006/main">
  <p:tag name="DVSHAPEID" val="FsJ5Xc4PVCEJ1QB9PczFBR"/>
</p:tagLst>
</file>

<file path=ppt/tags/tag158.xml><?xml version="1.0" encoding="utf-8"?>
<p:tagLst xmlns:a="http://schemas.openxmlformats.org/drawingml/2006/main" xmlns:r="http://schemas.openxmlformats.org/officeDocument/2006/relationships" xmlns:p="http://schemas.openxmlformats.org/presentationml/2006/main">
  <p:tag name="DVSHAPEID" val="zpGNIB3PxFB29ZWABTZGpw"/>
</p:tagLst>
</file>

<file path=ppt/tags/tag159.xml><?xml version="1.0" encoding="utf-8"?>
<p:tagLst xmlns:a="http://schemas.openxmlformats.org/drawingml/2006/main" xmlns:r="http://schemas.openxmlformats.org/officeDocument/2006/relationships" xmlns:p="http://schemas.openxmlformats.org/presentationml/2006/main">
  <p:tag name="DVSHAPEID" val="YV7wle3Ol0BNTjpautM65Z"/>
</p:tagLst>
</file>

<file path=ppt/tags/tag16.xml><?xml version="1.0" encoding="utf-8"?>
<p:tagLst xmlns:a="http://schemas.openxmlformats.org/drawingml/2006/main" xmlns:r="http://schemas.openxmlformats.org/officeDocument/2006/relationships" xmlns:p="http://schemas.openxmlformats.org/presentationml/2006/main">
  <p:tag name="DVSHAPEID" val="IuRY9bygvM2bSkgS0tTskW"/>
</p:tagLst>
</file>

<file path=ppt/tags/tag160.xml><?xml version="1.0" encoding="utf-8"?>
<p:tagLst xmlns:a="http://schemas.openxmlformats.org/drawingml/2006/main" xmlns:r="http://schemas.openxmlformats.org/officeDocument/2006/relationships" xmlns:p="http://schemas.openxmlformats.org/presentationml/2006/main">
  <p:tag name="DVSHAPEID" val="8YGCcfBFGVs3rKGbfOLJjA"/>
</p:tagLst>
</file>

<file path=ppt/tags/tag161.xml><?xml version="1.0" encoding="utf-8"?>
<p:tagLst xmlns:a="http://schemas.openxmlformats.org/drawingml/2006/main" xmlns:r="http://schemas.openxmlformats.org/officeDocument/2006/relationships" xmlns:p="http://schemas.openxmlformats.org/presentationml/2006/main">
  <p:tag name="DVSHAPEID" val="qm6CbrpvTjqZM9QI1OdFkG"/>
</p:tagLst>
</file>

<file path=ppt/tags/tag162.xml><?xml version="1.0" encoding="utf-8"?>
<p:tagLst xmlns:a="http://schemas.openxmlformats.org/drawingml/2006/main" xmlns:r="http://schemas.openxmlformats.org/officeDocument/2006/relationships" xmlns:p="http://schemas.openxmlformats.org/presentationml/2006/main">
  <p:tag name="DVSHAPEID" val="lQSEtidXklFyxkvA39ga18"/>
</p:tagLst>
</file>

<file path=ppt/tags/tag163.xml><?xml version="1.0" encoding="utf-8"?>
<p:tagLst xmlns:a="http://schemas.openxmlformats.org/drawingml/2006/main" xmlns:r="http://schemas.openxmlformats.org/officeDocument/2006/relationships" xmlns:p="http://schemas.openxmlformats.org/presentationml/2006/main">
  <p:tag name="DVSHAPEID" val="CsYwlxNXwEfJ0gJxX7hWY5"/>
</p:tagLst>
</file>

<file path=ppt/tags/tag164.xml><?xml version="1.0" encoding="utf-8"?>
<p:tagLst xmlns:a="http://schemas.openxmlformats.org/drawingml/2006/main" xmlns:r="http://schemas.openxmlformats.org/officeDocument/2006/relationships" xmlns:p="http://schemas.openxmlformats.org/presentationml/2006/main">
  <p:tag name="DVSHAPEID" val="jeBwcqK3p9FcdpFXXGanP1"/>
</p:tagLst>
</file>

<file path=ppt/tags/tag165.xml><?xml version="1.0" encoding="utf-8"?>
<p:tagLst xmlns:a="http://schemas.openxmlformats.org/drawingml/2006/main" xmlns:r="http://schemas.openxmlformats.org/officeDocument/2006/relationships" xmlns:p="http://schemas.openxmlformats.org/presentationml/2006/main">
  <p:tag name="DVSHAPEID" val="iNjfQwb8T49w8JUPkmcse5"/>
</p:tagLst>
</file>

<file path=ppt/tags/tag166.xml><?xml version="1.0" encoding="utf-8"?>
<p:tagLst xmlns:a="http://schemas.openxmlformats.org/drawingml/2006/main" xmlns:r="http://schemas.openxmlformats.org/officeDocument/2006/relationships" xmlns:p="http://schemas.openxmlformats.org/presentationml/2006/main">
  <p:tag name="DVSHAPEID" val="4O2jR0aAMBfiWOdXzeRggA"/>
</p:tagLst>
</file>

<file path=ppt/tags/tag167.xml><?xml version="1.0" encoding="utf-8"?>
<p:tagLst xmlns:a="http://schemas.openxmlformats.org/drawingml/2006/main" xmlns:r="http://schemas.openxmlformats.org/officeDocument/2006/relationships" xmlns:p="http://schemas.openxmlformats.org/presentationml/2006/main">
  <p:tag name="DVSHAPEID" val="2GgW27mNamMcJucxEbYiiy"/>
</p:tagLst>
</file>

<file path=ppt/tags/tag168.xml><?xml version="1.0" encoding="utf-8"?>
<p:tagLst xmlns:a="http://schemas.openxmlformats.org/drawingml/2006/main" xmlns:r="http://schemas.openxmlformats.org/officeDocument/2006/relationships" xmlns:p="http://schemas.openxmlformats.org/presentationml/2006/main">
  <p:tag name="DVSHAPEID" val="hQN6CmMXBXPtLl2VY2eYqT"/>
</p:tagLst>
</file>

<file path=ppt/tags/tag169.xml><?xml version="1.0" encoding="utf-8"?>
<p:tagLst xmlns:a="http://schemas.openxmlformats.org/drawingml/2006/main" xmlns:r="http://schemas.openxmlformats.org/officeDocument/2006/relationships" xmlns:p="http://schemas.openxmlformats.org/presentationml/2006/main">
  <p:tag name="DVSHAPEID" val="vJ5IK2zGhYiupq8VvZ1cLO"/>
</p:tagLst>
</file>

<file path=ppt/tags/tag17.xml><?xml version="1.0" encoding="utf-8"?>
<p:tagLst xmlns:a="http://schemas.openxmlformats.org/drawingml/2006/main" xmlns:r="http://schemas.openxmlformats.org/officeDocument/2006/relationships" xmlns:p="http://schemas.openxmlformats.org/presentationml/2006/main">
  <p:tag name="DVSHAPEID" val="Xnjz7R7aeICv8HkwbBtzOk"/>
</p:tagLst>
</file>

<file path=ppt/tags/tag170.xml><?xml version="1.0" encoding="utf-8"?>
<p:tagLst xmlns:a="http://schemas.openxmlformats.org/drawingml/2006/main" xmlns:r="http://schemas.openxmlformats.org/officeDocument/2006/relationships" xmlns:p="http://schemas.openxmlformats.org/presentationml/2006/main">
  <p:tag name="DVSHAPEID" val="nfJRuJcW3k7ol31TCJoUGQ"/>
</p:tagLst>
</file>

<file path=ppt/tags/tag171.xml><?xml version="1.0" encoding="utf-8"?>
<p:tagLst xmlns:a="http://schemas.openxmlformats.org/drawingml/2006/main" xmlns:r="http://schemas.openxmlformats.org/officeDocument/2006/relationships" xmlns:p="http://schemas.openxmlformats.org/presentationml/2006/main">
  <p:tag name="DVSHAPEID" val="bgWCM2wfWd7GmPYTyQulUX"/>
</p:tagLst>
</file>

<file path=ppt/tags/tag172.xml><?xml version="1.0" encoding="utf-8"?>
<p:tagLst xmlns:a="http://schemas.openxmlformats.org/drawingml/2006/main" xmlns:r="http://schemas.openxmlformats.org/officeDocument/2006/relationships" xmlns:p="http://schemas.openxmlformats.org/presentationml/2006/main">
  <p:tag name="DVSHAPEID" val="n155TBnhOR8w3tVRX9qOnT"/>
</p:tagLst>
</file>

<file path=ppt/tags/tag173.xml><?xml version="1.0" encoding="utf-8"?>
<p:tagLst xmlns:a="http://schemas.openxmlformats.org/drawingml/2006/main" xmlns:r="http://schemas.openxmlformats.org/officeDocument/2006/relationships" xmlns:p="http://schemas.openxmlformats.org/presentationml/2006/main">
  <p:tag name="DVSECTIONID" val="GCodn9JpWl3VU9J3RaIyXc"/>
</p:tagLst>
</file>

<file path=ppt/tags/tag174.xml><?xml version="1.0" encoding="utf-8"?>
<p:tagLst xmlns:a="http://schemas.openxmlformats.org/drawingml/2006/main" xmlns:r="http://schemas.openxmlformats.org/officeDocument/2006/relationships" xmlns:p="http://schemas.openxmlformats.org/presentationml/2006/main">
  <p:tag name="DVSHAPEID" val="gEHcVIaxqkWdSUxG9UREog"/>
</p:tagLst>
</file>

<file path=ppt/tags/tag175.xml><?xml version="1.0" encoding="utf-8"?>
<p:tagLst xmlns:a="http://schemas.openxmlformats.org/drawingml/2006/main" xmlns:r="http://schemas.openxmlformats.org/officeDocument/2006/relationships" xmlns:p="http://schemas.openxmlformats.org/presentationml/2006/main">
  <p:tag name="DVSHAPEID" val="yPLvYHTkV5AuKqnHGE7hqO"/>
</p:tagLst>
</file>

<file path=ppt/tags/tag176.xml><?xml version="1.0" encoding="utf-8"?>
<p:tagLst xmlns:a="http://schemas.openxmlformats.org/drawingml/2006/main" xmlns:r="http://schemas.openxmlformats.org/officeDocument/2006/relationships" xmlns:p="http://schemas.openxmlformats.org/presentationml/2006/main">
  <p:tag name="DVSHAPEID" val="Doa7jrddx7PKeVUXnDjp8S"/>
</p:tagLst>
</file>

<file path=ppt/tags/tag177.xml><?xml version="1.0" encoding="utf-8"?>
<p:tagLst xmlns:a="http://schemas.openxmlformats.org/drawingml/2006/main" xmlns:r="http://schemas.openxmlformats.org/officeDocument/2006/relationships" xmlns:p="http://schemas.openxmlformats.org/presentationml/2006/main">
  <p:tag name="DVSECTIONID" val="sJVvSwL0WqUPfGXRf9t1MT"/>
</p:tagLst>
</file>

<file path=ppt/tags/tag178.xml><?xml version="1.0" encoding="utf-8"?>
<p:tagLst xmlns:a="http://schemas.openxmlformats.org/drawingml/2006/main" xmlns:r="http://schemas.openxmlformats.org/officeDocument/2006/relationships" xmlns:p="http://schemas.openxmlformats.org/presentationml/2006/main">
  <p:tag name="DVSHAPEID" val="ZKkvhgTEDkoKccQcWziJam"/>
</p:tagLst>
</file>

<file path=ppt/tags/tag179.xml><?xml version="1.0" encoding="utf-8"?>
<p:tagLst xmlns:a="http://schemas.openxmlformats.org/drawingml/2006/main" xmlns:r="http://schemas.openxmlformats.org/officeDocument/2006/relationships" xmlns:p="http://schemas.openxmlformats.org/presentationml/2006/main">
  <p:tag name="DVSHAPEID" val="amEuvM50M0HLoqMN9XkTuv"/>
</p:tagLst>
</file>

<file path=ppt/tags/tag18.xml><?xml version="1.0" encoding="utf-8"?>
<p:tagLst xmlns:a="http://schemas.openxmlformats.org/drawingml/2006/main" xmlns:r="http://schemas.openxmlformats.org/officeDocument/2006/relationships" xmlns:p="http://schemas.openxmlformats.org/presentationml/2006/main">
  <p:tag name="DVSHAPEID" val="VGv4jjuPyeOMxuFz3H8lyk"/>
</p:tagLst>
</file>

<file path=ppt/tags/tag19.xml><?xml version="1.0" encoding="utf-8"?>
<p:tagLst xmlns:a="http://schemas.openxmlformats.org/drawingml/2006/main" xmlns:r="http://schemas.openxmlformats.org/officeDocument/2006/relationships" xmlns:p="http://schemas.openxmlformats.org/presentationml/2006/main">
  <p:tag name="DVSHAPEID" val="yncyyuhiYK7DrC33xNGo9o"/>
</p:tagLst>
</file>

<file path=ppt/tags/tag2.xml><?xml version="1.0" encoding="utf-8"?>
<p:tagLst xmlns:a="http://schemas.openxmlformats.org/drawingml/2006/main" xmlns:r="http://schemas.openxmlformats.org/officeDocument/2006/relationships" xmlns:p="http://schemas.openxmlformats.org/presentationml/2006/main">
  <p:tag name="DVSHAPEID" val="2qOpq8pkphSF09KNEUk1Ti"/>
</p:tagLst>
</file>

<file path=ppt/tags/tag20.xml><?xml version="1.0" encoding="utf-8"?>
<p:tagLst xmlns:a="http://schemas.openxmlformats.org/drawingml/2006/main" xmlns:r="http://schemas.openxmlformats.org/officeDocument/2006/relationships" xmlns:p="http://schemas.openxmlformats.org/presentationml/2006/main">
  <p:tag name="DVSHAPEID" val="GmaQQCxLrtLB88SKLZyff4"/>
</p:tagLst>
</file>

<file path=ppt/tags/tag21.xml><?xml version="1.0" encoding="utf-8"?>
<p:tagLst xmlns:a="http://schemas.openxmlformats.org/drawingml/2006/main" xmlns:r="http://schemas.openxmlformats.org/officeDocument/2006/relationships" xmlns:p="http://schemas.openxmlformats.org/presentationml/2006/main">
  <p:tag name="DVSHAPEID" val="EU23v0alFaa9HQoHDFKdjE"/>
</p:tagLst>
</file>

<file path=ppt/tags/tag22.xml><?xml version="1.0" encoding="utf-8"?>
<p:tagLst xmlns:a="http://schemas.openxmlformats.org/drawingml/2006/main" xmlns:r="http://schemas.openxmlformats.org/officeDocument/2006/relationships" xmlns:p="http://schemas.openxmlformats.org/presentationml/2006/main">
  <p:tag name="DVSHAPEID" val="RQtVaM1GQU9BHgNN6xB5OA"/>
</p:tagLst>
</file>

<file path=ppt/tags/tag23.xml><?xml version="1.0" encoding="utf-8"?>
<p:tagLst xmlns:a="http://schemas.openxmlformats.org/drawingml/2006/main" xmlns:r="http://schemas.openxmlformats.org/officeDocument/2006/relationships" xmlns:p="http://schemas.openxmlformats.org/presentationml/2006/main">
  <p:tag name="DVSHAPEID" val="rYr1m3lTu1L02czAPojYkg"/>
</p:tagLst>
</file>

<file path=ppt/tags/tag24.xml><?xml version="1.0" encoding="utf-8"?>
<p:tagLst xmlns:a="http://schemas.openxmlformats.org/drawingml/2006/main" xmlns:r="http://schemas.openxmlformats.org/officeDocument/2006/relationships" xmlns:p="http://schemas.openxmlformats.org/presentationml/2006/main">
  <p:tag name="DVSHAPEID" val="0588UQydBdQgput9pXkXp7"/>
</p:tagLst>
</file>

<file path=ppt/tags/tag25.xml><?xml version="1.0" encoding="utf-8"?>
<p:tagLst xmlns:a="http://schemas.openxmlformats.org/drawingml/2006/main" xmlns:r="http://schemas.openxmlformats.org/officeDocument/2006/relationships" xmlns:p="http://schemas.openxmlformats.org/presentationml/2006/main">
  <p:tag name="DVSHAPEID" val="QHdAewIdMPgbYmSe9vkhqy"/>
</p:tagLst>
</file>

<file path=ppt/tags/tag26.xml><?xml version="1.0" encoding="utf-8"?>
<p:tagLst xmlns:a="http://schemas.openxmlformats.org/drawingml/2006/main" xmlns:r="http://schemas.openxmlformats.org/officeDocument/2006/relationships" xmlns:p="http://schemas.openxmlformats.org/presentationml/2006/main">
  <p:tag name="DVSHAPEID" val="aLN46GYlDnQSfrUjB2vor0"/>
</p:tagLst>
</file>

<file path=ppt/tags/tag27.xml><?xml version="1.0" encoding="utf-8"?>
<p:tagLst xmlns:a="http://schemas.openxmlformats.org/drawingml/2006/main" xmlns:r="http://schemas.openxmlformats.org/officeDocument/2006/relationships" xmlns:p="http://schemas.openxmlformats.org/presentationml/2006/main">
  <p:tag name="DVSHAPEID" val="Zew7gbOPC8HixsN9p2eqbT"/>
</p:tagLst>
</file>

<file path=ppt/tags/tag28.xml><?xml version="1.0" encoding="utf-8"?>
<p:tagLst xmlns:a="http://schemas.openxmlformats.org/drawingml/2006/main" xmlns:r="http://schemas.openxmlformats.org/officeDocument/2006/relationships" xmlns:p="http://schemas.openxmlformats.org/presentationml/2006/main">
  <p:tag name="DVSHAPEID" val="k56rkQThM169LzyYqNxOKI"/>
</p:tagLst>
</file>

<file path=ppt/tags/tag29.xml><?xml version="1.0" encoding="utf-8"?>
<p:tagLst xmlns:a="http://schemas.openxmlformats.org/drawingml/2006/main" xmlns:r="http://schemas.openxmlformats.org/officeDocument/2006/relationships" xmlns:p="http://schemas.openxmlformats.org/presentationml/2006/main">
  <p:tag name="DVSHAPEID" val="bXUrwsDsa0O6Tq0OQXVklF"/>
</p:tagLst>
</file>

<file path=ppt/tags/tag3.xml><?xml version="1.0" encoding="utf-8"?>
<p:tagLst xmlns:a="http://schemas.openxmlformats.org/drawingml/2006/main" xmlns:r="http://schemas.openxmlformats.org/officeDocument/2006/relationships" xmlns:p="http://schemas.openxmlformats.org/presentationml/2006/main">
  <p:tag name="DVSHAPEID" val="4LQOWmcdkRWXriTIKxlM0q"/>
</p:tagLst>
</file>

<file path=ppt/tags/tag30.xml><?xml version="1.0" encoding="utf-8"?>
<p:tagLst xmlns:a="http://schemas.openxmlformats.org/drawingml/2006/main" xmlns:r="http://schemas.openxmlformats.org/officeDocument/2006/relationships" xmlns:p="http://schemas.openxmlformats.org/presentationml/2006/main">
  <p:tag name="DVSHAPEID" val="bnGdBqCqSn8CU9xSkrEjR6"/>
</p:tagLst>
</file>

<file path=ppt/tags/tag31.xml><?xml version="1.0" encoding="utf-8"?>
<p:tagLst xmlns:a="http://schemas.openxmlformats.org/drawingml/2006/main" xmlns:r="http://schemas.openxmlformats.org/officeDocument/2006/relationships" xmlns:p="http://schemas.openxmlformats.org/presentationml/2006/main">
  <p:tag name="DVSHAPEID" val="kFF7XBWzTqmvMwLiQcQJ8r"/>
</p:tagLst>
</file>

<file path=ppt/tags/tag32.xml><?xml version="1.0" encoding="utf-8"?>
<p:tagLst xmlns:a="http://schemas.openxmlformats.org/drawingml/2006/main" xmlns:r="http://schemas.openxmlformats.org/officeDocument/2006/relationships" xmlns:p="http://schemas.openxmlformats.org/presentationml/2006/main">
  <p:tag name="DVSHAPEID" val="XhvRhXDtF2O431yus0tiuI"/>
</p:tagLst>
</file>

<file path=ppt/tags/tag33.xml><?xml version="1.0" encoding="utf-8"?>
<p:tagLst xmlns:a="http://schemas.openxmlformats.org/drawingml/2006/main" xmlns:r="http://schemas.openxmlformats.org/officeDocument/2006/relationships" xmlns:p="http://schemas.openxmlformats.org/presentationml/2006/main">
  <p:tag name="DVSHAPEID" val="fon072Bss8YSHoB6jZWpKj"/>
</p:tagLst>
</file>

<file path=ppt/tags/tag34.xml><?xml version="1.0" encoding="utf-8"?>
<p:tagLst xmlns:a="http://schemas.openxmlformats.org/drawingml/2006/main" xmlns:r="http://schemas.openxmlformats.org/officeDocument/2006/relationships" xmlns:p="http://schemas.openxmlformats.org/presentationml/2006/main">
  <p:tag name="DVSHAPEID" val="HHtJJmJQfPXf16tgQBScAG"/>
</p:tagLst>
</file>

<file path=ppt/tags/tag35.xml><?xml version="1.0" encoding="utf-8"?>
<p:tagLst xmlns:a="http://schemas.openxmlformats.org/drawingml/2006/main" xmlns:r="http://schemas.openxmlformats.org/officeDocument/2006/relationships" xmlns:p="http://schemas.openxmlformats.org/presentationml/2006/main">
  <p:tag name="DVSHAPEID" val="6ak9SmGum4XVHGxnifJCT8"/>
</p:tagLst>
</file>

<file path=ppt/tags/tag36.xml><?xml version="1.0" encoding="utf-8"?>
<p:tagLst xmlns:a="http://schemas.openxmlformats.org/drawingml/2006/main" xmlns:r="http://schemas.openxmlformats.org/officeDocument/2006/relationships" xmlns:p="http://schemas.openxmlformats.org/presentationml/2006/main">
  <p:tag name="DVSHAPEID" val="VrmuD28kxxJ1AjpAtm9KsT"/>
</p:tagLst>
</file>

<file path=ppt/tags/tag37.xml><?xml version="1.0" encoding="utf-8"?>
<p:tagLst xmlns:a="http://schemas.openxmlformats.org/drawingml/2006/main" xmlns:r="http://schemas.openxmlformats.org/officeDocument/2006/relationships" xmlns:p="http://schemas.openxmlformats.org/presentationml/2006/main">
  <p:tag name="DVSHAPEID" val="h5pMJsjCtXMXfSMnJEm2xq"/>
</p:tagLst>
</file>

<file path=ppt/tags/tag38.xml><?xml version="1.0" encoding="utf-8"?>
<p:tagLst xmlns:a="http://schemas.openxmlformats.org/drawingml/2006/main" xmlns:r="http://schemas.openxmlformats.org/officeDocument/2006/relationships" xmlns:p="http://schemas.openxmlformats.org/presentationml/2006/main">
  <p:tag name="DVSHAPEID" val="bG6eXHLmt8G2ah5QjF1U4M"/>
</p:tagLst>
</file>

<file path=ppt/tags/tag39.xml><?xml version="1.0" encoding="utf-8"?>
<p:tagLst xmlns:a="http://schemas.openxmlformats.org/drawingml/2006/main" xmlns:r="http://schemas.openxmlformats.org/officeDocument/2006/relationships" xmlns:p="http://schemas.openxmlformats.org/presentationml/2006/main">
  <p:tag name="DVSHAPEID" val="eC3xN6DvnqlRUJGvvBR6uE"/>
</p:tagLst>
</file>

<file path=ppt/tags/tag4.xml><?xml version="1.0" encoding="utf-8"?>
<p:tagLst xmlns:a="http://schemas.openxmlformats.org/drawingml/2006/main" xmlns:r="http://schemas.openxmlformats.org/officeDocument/2006/relationships" xmlns:p="http://schemas.openxmlformats.org/presentationml/2006/main">
  <p:tag name="DVSHAPEID" val="KUYH2XsEixuJm3zCc38bW0"/>
</p:tagLst>
</file>

<file path=ppt/tags/tag40.xml><?xml version="1.0" encoding="utf-8"?>
<p:tagLst xmlns:a="http://schemas.openxmlformats.org/drawingml/2006/main" xmlns:r="http://schemas.openxmlformats.org/officeDocument/2006/relationships" xmlns:p="http://schemas.openxmlformats.org/presentationml/2006/main">
  <p:tag name="DVSHAPEID" val="hdHviSkG0DlprtaqTFIXKg"/>
</p:tagLst>
</file>

<file path=ppt/tags/tag41.xml><?xml version="1.0" encoding="utf-8"?>
<p:tagLst xmlns:a="http://schemas.openxmlformats.org/drawingml/2006/main" xmlns:r="http://schemas.openxmlformats.org/officeDocument/2006/relationships" xmlns:p="http://schemas.openxmlformats.org/presentationml/2006/main">
  <p:tag name="DVSHAPEID" val="Gjmm9Oap2XhAlQPiOLaHpI"/>
</p:tagLst>
</file>

<file path=ppt/tags/tag42.xml><?xml version="1.0" encoding="utf-8"?>
<p:tagLst xmlns:a="http://schemas.openxmlformats.org/drawingml/2006/main" xmlns:r="http://schemas.openxmlformats.org/officeDocument/2006/relationships" xmlns:p="http://schemas.openxmlformats.org/presentationml/2006/main">
  <p:tag name="DVSHAPEID" val="vuhdl4HcowT0wo8WJwwAAo"/>
</p:tagLst>
</file>

<file path=ppt/tags/tag43.xml><?xml version="1.0" encoding="utf-8"?>
<p:tagLst xmlns:a="http://schemas.openxmlformats.org/drawingml/2006/main" xmlns:r="http://schemas.openxmlformats.org/officeDocument/2006/relationships" xmlns:p="http://schemas.openxmlformats.org/presentationml/2006/main">
  <p:tag name="DVSHAPEID" val="7R7jABRXN3QYNS4Wt5HQzL"/>
</p:tagLst>
</file>

<file path=ppt/tags/tag44.xml><?xml version="1.0" encoding="utf-8"?>
<p:tagLst xmlns:a="http://schemas.openxmlformats.org/drawingml/2006/main" xmlns:r="http://schemas.openxmlformats.org/officeDocument/2006/relationships" xmlns:p="http://schemas.openxmlformats.org/presentationml/2006/main">
  <p:tag name="DVSECTIONID" val="qAipMuqzzNKSj6DvKx7Jbk"/>
</p:tagLst>
</file>

<file path=ppt/tags/tag45.xml><?xml version="1.0" encoding="utf-8"?>
<p:tagLst xmlns:a="http://schemas.openxmlformats.org/drawingml/2006/main" xmlns:r="http://schemas.openxmlformats.org/officeDocument/2006/relationships" xmlns:p="http://schemas.openxmlformats.org/presentationml/2006/main">
  <p:tag name="DVSHAPEID" val="RpWkCEQwXRKuaEhShcDVpD"/>
</p:tagLst>
</file>

<file path=ppt/tags/tag46.xml><?xml version="1.0" encoding="utf-8"?>
<p:tagLst xmlns:a="http://schemas.openxmlformats.org/drawingml/2006/main" xmlns:r="http://schemas.openxmlformats.org/officeDocument/2006/relationships" xmlns:p="http://schemas.openxmlformats.org/presentationml/2006/main">
  <p:tag name="DVSHAPEID" val="04T250Vz4WqzSvyyU7aqs2"/>
</p:tagLst>
</file>

<file path=ppt/tags/tag47.xml><?xml version="1.0" encoding="utf-8"?>
<p:tagLst xmlns:a="http://schemas.openxmlformats.org/drawingml/2006/main" xmlns:r="http://schemas.openxmlformats.org/officeDocument/2006/relationships" xmlns:p="http://schemas.openxmlformats.org/presentationml/2006/main">
  <p:tag name="DVSHAPEID" val="iexHmHgt4qL6GWZhSWZl8n"/>
</p:tagLst>
</file>

<file path=ppt/tags/tag48.xml><?xml version="1.0" encoding="utf-8"?>
<p:tagLst xmlns:a="http://schemas.openxmlformats.org/drawingml/2006/main" xmlns:r="http://schemas.openxmlformats.org/officeDocument/2006/relationships" xmlns:p="http://schemas.openxmlformats.org/presentationml/2006/main">
  <p:tag name="DVSECTIONID" val="JgPc2f9v4iyHiJz0wsytNl"/>
</p:tagLst>
</file>

<file path=ppt/tags/tag49.xml><?xml version="1.0" encoding="utf-8"?>
<p:tagLst xmlns:a="http://schemas.openxmlformats.org/drawingml/2006/main" xmlns:r="http://schemas.openxmlformats.org/officeDocument/2006/relationships" xmlns:p="http://schemas.openxmlformats.org/presentationml/2006/main">
  <p:tag name="DVSHAPEID" val="3AMLjJiwLZaYY8vMryHMyA"/>
</p:tagLst>
</file>

<file path=ppt/tags/tag5.xml><?xml version="1.0" encoding="utf-8"?>
<p:tagLst xmlns:a="http://schemas.openxmlformats.org/drawingml/2006/main" xmlns:r="http://schemas.openxmlformats.org/officeDocument/2006/relationships" xmlns:p="http://schemas.openxmlformats.org/presentationml/2006/main">
  <p:tag name="DVSHAPEID" val="I2IrUW9MG6iD0VPfjeLGzp"/>
</p:tagLst>
</file>

<file path=ppt/tags/tag50.xml><?xml version="1.0" encoding="utf-8"?>
<p:tagLst xmlns:a="http://schemas.openxmlformats.org/drawingml/2006/main" xmlns:r="http://schemas.openxmlformats.org/officeDocument/2006/relationships" xmlns:p="http://schemas.openxmlformats.org/presentationml/2006/main">
  <p:tag name="DVSHAPEID" val="5D7G7kykP5fhIWxN38ZR4u"/>
</p:tagLst>
</file>

<file path=ppt/tags/tag51.xml><?xml version="1.0" encoding="utf-8"?>
<p:tagLst xmlns:a="http://schemas.openxmlformats.org/drawingml/2006/main" xmlns:r="http://schemas.openxmlformats.org/officeDocument/2006/relationships" xmlns:p="http://schemas.openxmlformats.org/presentationml/2006/main">
  <p:tag name="DVSHAPEID" val="3qTi4Mo2F0ftv8EDCXYr95"/>
</p:tagLst>
</file>

<file path=ppt/tags/tag52.xml><?xml version="1.0" encoding="utf-8"?>
<p:tagLst xmlns:a="http://schemas.openxmlformats.org/drawingml/2006/main" xmlns:r="http://schemas.openxmlformats.org/officeDocument/2006/relationships" xmlns:p="http://schemas.openxmlformats.org/presentationml/2006/main">
  <p:tag name="DVSHAPEID" val="IGpzfDuzNGvAAGMOgLVMpf"/>
</p:tagLst>
</file>

<file path=ppt/tags/tag53.xml><?xml version="1.0" encoding="utf-8"?>
<p:tagLst xmlns:a="http://schemas.openxmlformats.org/drawingml/2006/main" xmlns:r="http://schemas.openxmlformats.org/officeDocument/2006/relationships" xmlns:p="http://schemas.openxmlformats.org/presentationml/2006/main">
  <p:tag name="DVSECTIONID" val="tSIw6HFPjWd6Q1zAraq4Js"/>
</p:tagLst>
</file>

<file path=ppt/tags/tag54.xml><?xml version="1.0" encoding="utf-8"?>
<p:tagLst xmlns:a="http://schemas.openxmlformats.org/drawingml/2006/main" xmlns:r="http://schemas.openxmlformats.org/officeDocument/2006/relationships" xmlns:p="http://schemas.openxmlformats.org/presentationml/2006/main">
  <p:tag name="DVSHAPEID" val="1eqo9pw1TDkYIcSvxLy6cz"/>
</p:tagLst>
</file>

<file path=ppt/tags/tag55.xml><?xml version="1.0" encoding="utf-8"?>
<p:tagLst xmlns:a="http://schemas.openxmlformats.org/drawingml/2006/main" xmlns:r="http://schemas.openxmlformats.org/officeDocument/2006/relationships" xmlns:p="http://schemas.openxmlformats.org/presentationml/2006/main">
  <p:tag name="DVSHAPEID" val="YVyXRNHcvnGtEb9Qu42MNR"/>
</p:tagLst>
</file>

<file path=ppt/tags/tag56.xml><?xml version="1.0" encoding="utf-8"?>
<p:tagLst xmlns:a="http://schemas.openxmlformats.org/drawingml/2006/main" xmlns:r="http://schemas.openxmlformats.org/officeDocument/2006/relationships" xmlns:p="http://schemas.openxmlformats.org/presentationml/2006/main">
  <p:tag name="DVSHAPEID" val="fBYzVKdaei2sguQbyIkG8X"/>
</p:tagLst>
</file>

<file path=ppt/tags/tag57.xml><?xml version="1.0" encoding="utf-8"?>
<p:tagLst xmlns:a="http://schemas.openxmlformats.org/drawingml/2006/main" xmlns:r="http://schemas.openxmlformats.org/officeDocument/2006/relationships" xmlns:p="http://schemas.openxmlformats.org/presentationml/2006/main">
  <p:tag name="DVSECTIONID" val="jCOTVJ0EbHxnNWtv8rPeZB"/>
</p:tagLst>
</file>

<file path=ppt/tags/tag58.xml><?xml version="1.0" encoding="utf-8"?>
<p:tagLst xmlns:a="http://schemas.openxmlformats.org/drawingml/2006/main" xmlns:r="http://schemas.openxmlformats.org/officeDocument/2006/relationships" xmlns:p="http://schemas.openxmlformats.org/presentationml/2006/main">
  <p:tag name="DVSHAPEID" val="iexHmHgt4qL6GWZhSWZl8n"/>
</p:tagLst>
</file>

<file path=ppt/tags/tag59.xml><?xml version="1.0" encoding="utf-8"?>
<p:tagLst xmlns:a="http://schemas.openxmlformats.org/drawingml/2006/main" xmlns:r="http://schemas.openxmlformats.org/officeDocument/2006/relationships" xmlns:p="http://schemas.openxmlformats.org/presentationml/2006/main">
  <p:tag name="DVSHAPEID" val="qcUEZjvjs7JhjJ2dowTLeC"/>
</p:tagLst>
</file>

<file path=ppt/tags/tag6.xml><?xml version="1.0" encoding="utf-8"?>
<p:tagLst xmlns:a="http://schemas.openxmlformats.org/drawingml/2006/main" xmlns:r="http://schemas.openxmlformats.org/officeDocument/2006/relationships" xmlns:p="http://schemas.openxmlformats.org/presentationml/2006/main">
  <p:tag name="DVSHAPEID" val="sIWQ88lhDOtJcVZA3vuvQo"/>
</p:tagLst>
</file>

<file path=ppt/tags/tag60.xml><?xml version="1.0" encoding="utf-8"?>
<p:tagLst xmlns:a="http://schemas.openxmlformats.org/drawingml/2006/main" xmlns:r="http://schemas.openxmlformats.org/officeDocument/2006/relationships" xmlns:p="http://schemas.openxmlformats.org/presentationml/2006/main">
  <p:tag name="DVSHAPEID" val="H9OUbhQnGMOUNlNHHXXKYD"/>
</p:tagLst>
</file>

<file path=ppt/tags/tag61.xml><?xml version="1.0" encoding="utf-8"?>
<p:tagLst xmlns:a="http://schemas.openxmlformats.org/drawingml/2006/main" xmlns:r="http://schemas.openxmlformats.org/officeDocument/2006/relationships" xmlns:p="http://schemas.openxmlformats.org/presentationml/2006/main">
  <p:tag name="DVSHAPEID" val="noCffEysrn8OvKP57dt4qW"/>
</p:tagLst>
</file>

<file path=ppt/tags/tag62.xml><?xml version="1.0" encoding="utf-8"?>
<p:tagLst xmlns:a="http://schemas.openxmlformats.org/drawingml/2006/main" xmlns:r="http://schemas.openxmlformats.org/officeDocument/2006/relationships" xmlns:p="http://schemas.openxmlformats.org/presentationml/2006/main">
  <p:tag name="DVSECTIONID" val="tcTxqW0n3IC0y6IdLWOEKv"/>
</p:tagLst>
</file>

<file path=ppt/tags/tag63.xml><?xml version="1.0" encoding="utf-8"?>
<p:tagLst xmlns:a="http://schemas.openxmlformats.org/drawingml/2006/main" xmlns:r="http://schemas.openxmlformats.org/officeDocument/2006/relationships" xmlns:p="http://schemas.openxmlformats.org/presentationml/2006/main">
  <p:tag name="DVSHAPEID" val="tpWGqGOWNtD3MqhW2bOdlr"/>
</p:tagLst>
</file>

<file path=ppt/tags/tag64.xml><?xml version="1.0" encoding="utf-8"?>
<p:tagLst xmlns:a="http://schemas.openxmlformats.org/drawingml/2006/main" xmlns:r="http://schemas.openxmlformats.org/officeDocument/2006/relationships" xmlns:p="http://schemas.openxmlformats.org/presentationml/2006/main">
  <p:tag name="DVSHAPEID" val="LYQ2SCQJhTdqVdjyeSEvAF"/>
</p:tagLst>
</file>

<file path=ppt/tags/tag65.xml><?xml version="1.0" encoding="utf-8"?>
<p:tagLst xmlns:a="http://schemas.openxmlformats.org/drawingml/2006/main" xmlns:r="http://schemas.openxmlformats.org/officeDocument/2006/relationships" xmlns:p="http://schemas.openxmlformats.org/presentationml/2006/main">
  <p:tag name="DVSECTIONID" val="yseD6W2ZeusI8B0oi4DOEO"/>
</p:tagLst>
</file>

<file path=ppt/tags/tag66.xml><?xml version="1.0" encoding="utf-8"?>
<p:tagLst xmlns:a="http://schemas.openxmlformats.org/drawingml/2006/main" xmlns:r="http://schemas.openxmlformats.org/officeDocument/2006/relationships" xmlns:p="http://schemas.openxmlformats.org/presentationml/2006/main">
  <p:tag name="DVSHAPEID" val="Qlv4DuWWzQR6No5sOFyZD0"/>
</p:tagLst>
</file>

<file path=ppt/tags/tag67.xml><?xml version="1.0" encoding="utf-8"?>
<p:tagLst xmlns:a="http://schemas.openxmlformats.org/drawingml/2006/main" xmlns:r="http://schemas.openxmlformats.org/officeDocument/2006/relationships" xmlns:p="http://schemas.openxmlformats.org/presentationml/2006/main">
  <p:tag name="DVSHAPEID" val="PTzlIR3rowsrBBUJxHliDK"/>
</p:tagLst>
</file>

<file path=ppt/tags/tag68.xml><?xml version="1.0" encoding="utf-8"?>
<p:tagLst xmlns:a="http://schemas.openxmlformats.org/drawingml/2006/main" xmlns:r="http://schemas.openxmlformats.org/officeDocument/2006/relationships" xmlns:p="http://schemas.openxmlformats.org/presentationml/2006/main">
  <p:tag name="DVSECTIONID" val="KNomNVFSplRYEqjNP4l4t8"/>
</p:tagLst>
</file>

<file path=ppt/tags/tag69.xml><?xml version="1.0" encoding="utf-8"?>
<p:tagLst xmlns:a="http://schemas.openxmlformats.org/drawingml/2006/main" xmlns:r="http://schemas.openxmlformats.org/officeDocument/2006/relationships" xmlns:p="http://schemas.openxmlformats.org/presentationml/2006/main">
  <p:tag name="DVSHAPEID" val="aw9rilnquc5QwBuhL4T7rk"/>
</p:tagLst>
</file>

<file path=ppt/tags/tag7.xml><?xml version="1.0" encoding="utf-8"?>
<p:tagLst xmlns:a="http://schemas.openxmlformats.org/drawingml/2006/main" xmlns:r="http://schemas.openxmlformats.org/officeDocument/2006/relationships" xmlns:p="http://schemas.openxmlformats.org/presentationml/2006/main">
  <p:tag name="DVSHAPEID" val="rI2EMXJTqfrizZv3O0rotu"/>
</p:tagLst>
</file>

<file path=ppt/tags/tag70.xml><?xml version="1.0" encoding="utf-8"?>
<p:tagLst xmlns:a="http://schemas.openxmlformats.org/drawingml/2006/main" xmlns:r="http://schemas.openxmlformats.org/officeDocument/2006/relationships" xmlns:p="http://schemas.openxmlformats.org/presentationml/2006/main">
  <p:tag name="DVSHAPEID" val="EmNty57RElm5I3bhzI4Y1f"/>
</p:tagLst>
</file>

<file path=ppt/tags/tag71.xml><?xml version="1.0" encoding="utf-8"?>
<p:tagLst xmlns:a="http://schemas.openxmlformats.org/drawingml/2006/main" xmlns:r="http://schemas.openxmlformats.org/officeDocument/2006/relationships" xmlns:p="http://schemas.openxmlformats.org/presentationml/2006/main">
  <p:tag name="DVSHAPEID" val="lL5iefVgpvjQSNDOMiiDyK"/>
</p:tagLst>
</file>

<file path=ppt/tags/tag72.xml><?xml version="1.0" encoding="utf-8"?>
<p:tagLst xmlns:a="http://schemas.openxmlformats.org/drawingml/2006/main" xmlns:r="http://schemas.openxmlformats.org/officeDocument/2006/relationships" xmlns:p="http://schemas.openxmlformats.org/presentationml/2006/main">
  <p:tag name="DVSHAPEID" val="trTr5uva3tio02ngQSWoVR"/>
</p:tagLst>
</file>

<file path=ppt/tags/tag73.xml><?xml version="1.0" encoding="utf-8"?>
<p:tagLst xmlns:a="http://schemas.openxmlformats.org/drawingml/2006/main" xmlns:r="http://schemas.openxmlformats.org/officeDocument/2006/relationships" xmlns:p="http://schemas.openxmlformats.org/presentationml/2006/main">
  <p:tag name="DVSHAPEID" val="MSaoDKVLFoHAiEpNarKfsP"/>
</p:tagLst>
</file>

<file path=ppt/tags/tag74.xml><?xml version="1.0" encoding="utf-8"?>
<p:tagLst xmlns:a="http://schemas.openxmlformats.org/drawingml/2006/main" xmlns:r="http://schemas.openxmlformats.org/officeDocument/2006/relationships" xmlns:p="http://schemas.openxmlformats.org/presentationml/2006/main">
  <p:tag name="DVSECTIONID" val="xQY6cnEK0WRJHqeK86jl47"/>
</p:tagLst>
</file>

<file path=ppt/tags/tag75.xml><?xml version="1.0" encoding="utf-8"?>
<p:tagLst xmlns:a="http://schemas.openxmlformats.org/drawingml/2006/main" xmlns:r="http://schemas.openxmlformats.org/officeDocument/2006/relationships" xmlns:p="http://schemas.openxmlformats.org/presentationml/2006/main">
  <p:tag name="DVSHAPEID" val="xuNBrwrqGaPBE0gHQKfhOT"/>
</p:tagLst>
</file>

<file path=ppt/tags/tag76.xml><?xml version="1.0" encoding="utf-8"?>
<p:tagLst xmlns:a="http://schemas.openxmlformats.org/drawingml/2006/main" xmlns:r="http://schemas.openxmlformats.org/officeDocument/2006/relationships" xmlns:p="http://schemas.openxmlformats.org/presentationml/2006/main">
  <p:tag name="DVSHAPEID" val="GqKJR3HvDGpWkFB2jpkeHx"/>
</p:tagLst>
</file>

<file path=ppt/tags/tag77.xml><?xml version="1.0" encoding="utf-8"?>
<p:tagLst xmlns:a="http://schemas.openxmlformats.org/drawingml/2006/main" xmlns:r="http://schemas.openxmlformats.org/officeDocument/2006/relationships" xmlns:p="http://schemas.openxmlformats.org/presentationml/2006/main">
  <p:tag name="DVSHAPEID" val="KGZowtAZZa1DNmRIFoJbw9"/>
</p:tagLst>
</file>

<file path=ppt/tags/tag78.xml><?xml version="1.0" encoding="utf-8"?>
<p:tagLst xmlns:a="http://schemas.openxmlformats.org/drawingml/2006/main" xmlns:r="http://schemas.openxmlformats.org/officeDocument/2006/relationships" xmlns:p="http://schemas.openxmlformats.org/presentationml/2006/main">
  <p:tag name="DVSECTIONID" val="R9Xz4ueztAkCfxnHJieEkU"/>
</p:tagLst>
</file>

<file path=ppt/tags/tag79.xml><?xml version="1.0" encoding="utf-8"?>
<p:tagLst xmlns:a="http://schemas.openxmlformats.org/drawingml/2006/main" xmlns:r="http://schemas.openxmlformats.org/officeDocument/2006/relationships" xmlns:p="http://schemas.openxmlformats.org/presentationml/2006/main">
  <p:tag name="DVSHAPEID" val="cIFB6OrPXAb9F3JsweUDGe"/>
</p:tagLst>
</file>

<file path=ppt/tags/tag8.xml><?xml version="1.0" encoding="utf-8"?>
<p:tagLst xmlns:a="http://schemas.openxmlformats.org/drawingml/2006/main" xmlns:r="http://schemas.openxmlformats.org/officeDocument/2006/relationships" xmlns:p="http://schemas.openxmlformats.org/presentationml/2006/main">
  <p:tag name="DVSHAPEID" val="iTmZ4ZHu4sUWyMVSH0Ha4o"/>
</p:tagLst>
</file>

<file path=ppt/tags/tag80.xml><?xml version="1.0" encoding="utf-8"?>
<p:tagLst xmlns:a="http://schemas.openxmlformats.org/drawingml/2006/main" xmlns:r="http://schemas.openxmlformats.org/officeDocument/2006/relationships" xmlns:p="http://schemas.openxmlformats.org/presentationml/2006/main">
  <p:tag name="DVSHAPEID" val="VGReaBJVvw0BthIVmLy9dr"/>
</p:tagLst>
</file>

<file path=ppt/tags/tag81.xml><?xml version="1.0" encoding="utf-8"?>
<p:tagLst xmlns:a="http://schemas.openxmlformats.org/drawingml/2006/main" xmlns:r="http://schemas.openxmlformats.org/officeDocument/2006/relationships" xmlns:p="http://schemas.openxmlformats.org/presentationml/2006/main">
  <p:tag name="DVSECTIONID" val="7UISy5VeK84pZO8Ciawrtg"/>
</p:tagLst>
</file>

<file path=ppt/tags/tag82.xml><?xml version="1.0" encoding="utf-8"?>
<p:tagLst xmlns:a="http://schemas.openxmlformats.org/drawingml/2006/main" xmlns:r="http://schemas.openxmlformats.org/officeDocument/2006/relationships" xmlns:p="http://schemas.openxmlformats.org/presentationml/2006/main">
  <p:tag name="DVSHAPEID" val="sEHNYcSugTsYMYJRDQ614F"/>
</p:tagLst>
</file>

<file path=ppt/tags/tag83.xml><?xml version="1.0" encoding="utf-8"?>
<p:tagLst xmlns:a="http://schemas.openxmlformats.org/drawingml/2006/main" xmlns:r="http://schemas.openxmlformats.org/officeDocument/2006/relationships" xmlns:p="http://schemas.openxmlformats.org/presentationml/2006/main">
  <p:tag name="DVSHAPEID" val="83AsJAR95w0uedxnCx30f7"/>
</p:tagLst>
</file>

<file path=ppt/tags/tag84.xml><?xml version="1.0" encoding="utf-8"?>
<p:tagLst xmlns:a="http://schemas.openxmlformats.org/drawingml/2006/main" xmlns:r="http://schemas.openxmlformats.org/officeDocument/2006/relationships" xmlns:p="http://schemas.openxmlformats.org/presentationml/2006/main">
  <p:tag name="DVSECTIONID" val="o5bHmrn17pNW23QcV8DePc"/>
</p:tagLst>
</file>

<file path=ppt/tags/tag85.xml><?xml version="1.0" encoding="utf-8"?>
<p:tagLst xmlns:a="http://schemas.openxmlformats.org/drawingml/2006/main" xmlns:r="http://schemas.openxmlformats.org/officeDocument/2006/relationships" xmlns:p="http://schemas.openxmlformats.org/presentationml/2006/main">
  <p:tag name="DVSHAPEID" val="8vuKcv7H3cmMwDdwshD7NW"/>
</p:tagLst>
</file>

<file path=ppt/tags/tag86.xml><?xml version="1.0" encoding="utf-8"?>
<p:tagLst xmlns:a="http://schemas.openxmlformats.org/drawingml/2006/main" xmlns:r="http://schemas.openxmlformats.org/officeDocument/2006/relationships" xmlns:p="http://schemas.openxmlformats.org/presentationml/2006/main">
  <p:tag name="DVSHAPEID" val="YiJvkgeyX4q0U4XZom1nsN"/>
</p:tagLst>
</file>

<file path=ppt/tags/tag87.xml><?xml version="1.0" encoding="utf-8"?>
<p:tagLst xmlns:a="http://schemas.openxmlformats.org/drawingml/2006/main" xmlns:r="http://schemas.openxmlformats.org/officeDocument/2006/relationships" xmlns:p="http://schemas.openxmlformats.org/presentationml/2006/main">
  <p:tag name="DVSECTIONID" val="yPyzy6Z48TrQwDHRItRJ0E"/>
</p:tagLst>
</file>

<file path=ppt/tags/tag88.xml><?xml version="1.0" encoding="utf-8"?>
<p:tagLst xmlns:a="http://schemas.openxmlformats.org/drawingml/2006/main" xmlns:r="http://schemas.openxmlformats.org/officeDocument/2006/relationships" xmlns:p="http://schemas.openxmlformats.org/presentationml/2006/main">
  <p:tag name="DVSHAPEID" val="8sHT954Mm7kcxc0GaRtveh"/>
</p:tagLst>
</file>

<file path=ppt/tags/tag89.xml><?xml version="1.0" encoding="utf-8"?>
<p:tagLst xmlns:a="http://schemas.openxmlformats.org/drawingml/2006/main" xmlns:r="http://schemas.openxmlformats.org/officeDocument/2006/relationships" xmlns:p="http://schemas.openxmlformats.org/presentationml/2006/main">
  <p:tag name="DVSHAPEID" val="lvI8ztSh6qta9hOr68ubHj"/>
</p:tagLst>
</file>

<file path=ppt/tags/tag9.xml><?xml version="1.0" encoding="utf-8"?>
<p:tagLst xmlns:a="http://schemas.openxmlformats.org/drawingml/2006/main" xmlns:r="http://schemas.openxmlformats.org/officeDocument/2006/relationships" xmlns:p="http://schemas.openxmlformats.org/presentationml/2006/main">
  <p:tag name="DVSHAPEID" val="KuIigkE3QJ6WYPxgEcyHZ6"/>
</p:tagLst>
</file>

<file path=ppt/tags/tag90.xml><?xml version="1.0" encoding="utf-8"?>
<p:tagLst xmlns:a="http://schemas.openxmlformats.org/drawingml/2006/main" xmlns:r="http://schemas.openxmlformats.org/officeDocument/2006/relationships" xmlns:p="http://schemas.openxmlformats.org/presentationml/2006/main">
  <p:tag name="DVSHAPEID" val="GIxKYHbaTXyQ6ba1wAT51T"/>
</p:tagLst>
</file>

<file path=ppt/tags/tag91.xml><?xml version="1.0" encoding="utf-8"?>
<p:tagLst xmlns:a="http://schemas.openxmlformats.org/drawingml/2006/main" xmlns:r="http://schemas.openxmlformats.org/officeDocument/2006/relationships" xmlns:p="http://schemas.openxmlformats.org/presentationml/2006/main">
  <p:tag name="DVSECTIONID" val="C3M5L6enNerbxl8NTg13hT"/>
</p:tagLst>
</file>

<file path=ppt/tags/tag92.xml><?xml version="1.0" encoding="utf-8"?>
<p:tagLst xmlns:a="http://schemas.openxmlformats.org/drawingml/2006/main" xmlns:r="http://schemas.openxmlformats.org/officeDocument/2006/relationships" xmlns:p="http://schemas.openxmlformats.org/presentationml/2006/main">
  <p:tag name="DVSHAPEID" val="Im2JSJKl03z2P0AOub5Www"/>
</p:tagLst>
</file>

<file path=ppt/tags/tag93.xml><?xml version="1.0" encoding="utf-8"?>
<p:tagLst xmlns:a="http://schemas.openxmlformats.org/drawingml/2006/main" xmlns:r="http://schemas.openxmlformats.org/officeDocument/2006/relationships" xmlns:p="http://schemas.openxmlformats.org/presentationml/2006/main">
  <p:tag name="DVSHAPEID" val="BiaCg5BThCiMZaHfOspyWv"/>
</p:tagLst>
</file>

<file path=ppt/tags/tag94.xml><?xml version="1.0" encoding="utf-8"?>
<p:tagLst xmlns:a="http://schemas.openxmlformats.org/drawingml/2006/main" xmlns:r="http://schemas.openxmlformats.org/officeDocument/2006/relationships" xmlns:p="http://schemas.openxmlformats.org/presentationml/2006/main">
  <p:tag name="DVSECTIONID" val="ubxdu3q9m5cTdvMtkSPK6d"/>
</p:tagLst>
</file>

<file path=ppt/tags/tag95.xml><?xml version="1.0" encoding="utf-8"?>
<p:tagLst xmlns:a="http://schemas.openxmlformats.org/drawingml/2006/main" xmlns:r="http://schemas.openxmlformats.org/officeDocument/2006/relationships" xmlns:p="http://schemas.openxmlformats.org/presentationml/2006/main">
  <p:tag name="DVSHAPEID" val="K20p6fmDwXz615g5ETNzCd"/>
</p:tagLst>
</file>

<file path=ppt/tags/tag96.xml><?xml version="1.0" encoding="utf-8"?>
<p:tagLst xmlns:a="http://schemas.openxmlformats.org/drawingml/2006/main" xmlns:r="http://schemas.openxmlformats.org/officeDocument/2006/relationships" xmlns:p="http://schemas.openxmlformats.org/presentationml/2006/main">
  <p:tag name="DVSHAPEID" val="pMpXGyZKPPJkjja0BQkmyp"/>
</p:tagLst>
</file>

<file path=ppt/tags/tag97.xml><?xml version="1.0" encoding="utf-8"?>
<p:tagLst xmlns:a="http://schemas.openxmlformats.org/drawingml/2006/main" xmlns:r="http://schemas.openxmlformats.org/officeDocument/2006/relationships" xmlns:p="http://schemas.openxmlformats.org/presentationml/2006/main">
  <p:tag name="DVSHAPEID" val="DFItZnZPkcjxDd09yODL7K"/>
</p:tagLst>
</file>

<file path=ppt/tags/tag98.xml><?xml version="1.0" encoding="utf-8"?>
<p:tagLst xmlns:a="http://schemas.openxmlformats.org/drawingml/2006/main" xmlns:r="http://schemas.openxmlformats.org/officeDocument/2006/relationships" xmlns:p="http://schemas.openxmlformats.org/presentationml/2006/main">
  <p:tag name="DVSHAPEID" val="nGLXVEiWegEZ9JedzCK0vw"/>
</p:tagLst>
</file>

<file path=ppt/tags/tag99.xml><?xml version="1.0" encoding="utf-8"?>
<p:tagLst xmlns:a="http://schemas.openxmlformats.org/drawingml/2006/main" xmlns:r="http://schemas.openxmlformats.org/officeDocument/2006/relationships" xmlns:p="http://schemas.openxmlformats.org/presentationml/2006/main">
  <p:tag name="DVSHAPEID" val="0MGW0shwJNhSi1H2rlwnX3"/>
</p:tagLst>
</file>

<file path=ppt/theme/theme1.xml><?xml version="1.0" encoding="utf-8"?>
<a:theme xmlns:a="http://schemas.openxmlformats.org/drawingml/2006/main" name="Module CP&amp;WC">
  <a:themeElements>
    <a:clrScheme name="">
      <a:dk1>
        <a:srgbClr val="000000"/>
      </a:dk1>
      <a:lt1>
        <a:srgbClr val="FFFFFF"/>
      </a:lt1>
      <a:dk2>
        <a:srgbClr val="000000"/>
      </a:dk2>
      <a:lt2>
        <a:srgbClr val="808080"/>
      </a:lt2>
      <a:accent1>
        <a:srgbClr val="B3C7CC"/>
      </a:accent1>
      <a:accent2>
        <a:srgbClr val="F3C5AE"/>
      </a:accent2>
      <a:accent3>
        <a:srgbClr val="FFFFFF"/>
      </a:accent3>
      <a:accent4>
        <a:srgbClr val="000000"/>
      </a:accent4>
      <a:accent5>
        <a:srgbClr val="D6E0E2"/>
      </a:accent5>
      <a:accent6>
        <a:srgbClr val="DCB29D"/>
      </a:accent6>
      <a:hlink>
        <a:srgbClr val="E36328"/>
      </a:hlink>
      <a:folHlink>
        <a:srgbClr val="1473B3"/>
      </a:folHlink>
    </a:clrScheme>
    <a:fontScheme name="Module CP&amp;W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ule CP&amp;W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ule CP&amp;W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ule CP&amp;W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ule CP&amp;W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ule CP&amp;W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ule CP&amp;W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ule CP&amp;W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ule CP&amp;W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ule CP&amp;W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ule CP&amp;W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ule CP&amp;W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ule CP&amp;W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 CP&amp;WC</Template>
  <TotalTime>1479</TotalTime>
  <Words>1200</Words>
  <Application>Microsoft Office PowerPoint</Application>
  <PresentationFormat>A4 Paper (210x297 mm)</PresentationFormat>
  <Paragraphs>185</Paragraphs>
  <Slides>24</Slides>
  <Notes>22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24</vt:i4>
      </vt:variant>
    </vt:vector>
  </HeadingPairs>
  <TitlesOfParts>
    <vt:vector size="28" baseType="lpstr">
      <vt:lpstr>Module CP&amp;WC</vt:lpstr>
      <vt:lpstr>Photo Editor-foto</vt:lpstr>
      <vt:lpstr>Chart</vt:lpstr>
      <vt:lpstr>Clip</vt:lpstr>
      <vt:lpstr>Cleaner Production and Industrial Resource Management  </vt:lpstr>
      <vt:lpstr>Contents</vt:lpstr>
      <vt:lpstr>Recent Headlines (1)</vt:lpstr>
      <vt:lpstr>Recent Headlines (2)</vt:lpstr>
      <vt:lpstr>Recent Headlines (3)</vt:lpstr>
      <vt:lpstr>Global environmental problems (1)</vt:lpstr>
      <vt:lpstr>Global environmental problems (2)</vt:lpstr>
      <vt:lpstr>Global environmental problems (3)</vt:lpstr>
      <vt:lpstr>Eco-responsibility (1)</vt:lpstr>
      <vt:lpstr>Eco-responsibility (2)</vt:lpstr>
      <vt:lpstr>Eco-responsibility (3)</vt:lpstr>
      <vt:lpstr>Eco-responsibility (4)</vt:lpstr>
      <vt:lpstr>Eco-responsibility (5)</vt:lpstr>
      <vt:lpstr>Eco-responsibility (6)</vt:lpstr>
      <vt:lpstr>Eco-responsibility (7)</vt:lpstr>
      <vt:lpstr>Contents</vt:lpstr>
      <vt:lpstr>Eco-efficiency (1)</vt:lpstr>
      <vt:lpstr>Eco-efficiency (2)</vt:lpstr>
      <vt:lpstr>Eco-efficiency (3)</vt:lpstr>
      <vt:lpstr>Eco-efficiency (4)</vt:lpstr>
      <vt:lpstr>Eco-efficiency (5)</vt:lpstr>
      <vt:lpstr>Eco-efficiency (2)</vt:lpstr>
      <vt:lpstr>Eco-efficiency (6)</vt:lpstr>
      <vt:lpstr>Eco-efficiency (7)</vt:lpstr>
    </vt:vector>
  </TitlesOfParts>
  <Company>BECO Groep BV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Bahar</dc:creator>
  <cp:lastModifiedBy>Maarten Siebel</cp:lastModifiedBy>
  <cp:revision>85</cp:revision>
  <dcterms:created xsi:type="dcterms:W3CDTF">2004-02-24T09:01:52Z</dcterms:created>
  <dcterms:modified xsi:type="dcterms:W3CDTF">2012-09-09T07:29:07Z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false</vt:lpwstr>
  </property>
</Properties>
</file>